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 id="2147483666" r:id="rId3"/>
  </p:sldMasterIdLst>
  <p:notesMasterIdLst>
    <p:notesMasterId r:id="rId79"/>
  </p:notesMasterIdLst>
  <p:handoutMasterIdLst>
    <p:handoutMasterId r:id="rId80"/>
  </p:handoutMasterIdLst>
  <p:sldIdLst>
    <p:sldId id="344" r:id="rId4"/>
    <p:sldId id="347" r:id="rId5"/>
    <p:sldId id="348" r:id="rId6"/>
    <p:sldId id="258" r:id="rId7"/>
    <p:sldId id="404" r:id="rId8"/>
    <p:sldId id="351" r:id="rId9"/>
    <p:sldId id="259" r:id="rId10"/>
    <p:sldId id="261" r:id="rId11"/>
    <p:sldId id="262" r:id="rId12"/>
    <p:sldId id="304" r:id="rId13"/>
    <p:sldId id="305" r:id="rId14"/>
    <p:sldId id="268" r:id="rId15"/>
    <p:sldId id="272" r:id="rId16"/>
    <p:sldId id="295" r:id="rId17"/>
    <p:sldId id="406" r:id="rId18"/>
    <p:sldId id="407" r:id="rId19"/>
    <p:sldId id="408" r:id="rId20"/>
    <p:sldId id="270" r:id="rId21"/>
    <p:sldId id="356" r:id="rId22"/>
    <p:sldId id="388" r:id="rId23"/>
    <p:sldId id="331" r:id="rId24"/>
    <p:sldId id="332" r:id="rId25"/>
    <p:sldId id="335" r:id="rId26"/>
    <p:sldId id="334" r:id="rId27"/>
    <p:sldId id="337" r:id="rId28"/>
    <p:sldId id="338" r:id="rId29"/>
    <p:sldId id="390" r:id="rId30"/>
    <p:sldId id="394" r:id="rId31"/>
    <p:sldId id="395" r:id="rId32"/>
    <p:sldId id="398" r:id="rId33"/>
    <p:sldId id="392" r:id="rId34"/>
    <p:sldId id="391" r:id="rId35"/>
    <p:sldId id="275" r:id="rId36"/>
    <p:sldId id="276" r:id="rId37"/>
    <p:sldId id="409" r:id="rId38"/>
    <p:sldId id="410" r:id="rId39"/>
    <p:sldId id="411" r:id="rId40"/>
    <p:sldId id="279" r:id="rId41"/>
    <p:sldId id="280" r:id="rId42"/>
    <p:sldId id="352" r:id="rId43"/>
    <p:sldId id="363" r:id="rId44"/>
    <p:sldId id="364" r:id="rId45"/>
    <p:sldId id="365" r:id="rId46"/>
    <p:sldId id="366" r:id="rId47"/>
    <p:sldId id="370" r:id="rId48"/>
    <p:sldId id="375" r:id="rId49"/>
    <p:sldId id="374" r:id="rId50"/>
    <p:sldId id="281" r:id="rId51"/>
    <p:sldId id="369" r:id="rId52"/>
    <p:sldId id="282" r:id="rId53"/>
    <p:sldId id="283" r:id="rId54"/>
    <p:sldId id="285" r:id="rId55"/>
    <p:sldId id="286" r:id="rId56"/>
    <p:sldId id="287" r:id="rId57"/>
    <p:sldId id="288" r:id="rId58"/>
    <p:sldId id="289" r:id="rId59"/>
    <p:sldId id="401" r:id="rId60"/>
    <p:sldId id="339" r:id="rId61"/>
    <p:sldId id="340" r:id="rId62"/>
    <p:sldId id="341" r:id="rId63"/>
    <p:sldId id="343" r:id="rId64"/>
    <p:sldId id="342" r:id="rId65"/>
    <p:sldId id="318" r:id="rId66"/>
    <p:sldId id="326" r:id="rId67"/>
    <p:sldId id="376" r:id="rId68"/>
    <p:sldId id="377" r:id="rId69"/>
    <p:sldId id="403" r:id="rId70"/>
    <p:sldId id="320" r:id="rId71"/>
    <p:sldId id="321" r:id="rId72"/>
    <p:sldId id="327" r:id="rId73"/>
    <p:sldId id="329" r:id="rId74"/>
    <p:sldId id="379" r:id="rId75"/>
    <p:sldId id="323" r:id="rId76"/>
    <p:sldId id="324" r:id="rId77"/>
    <p:sldId id="293" r:id="rId78"/>
  </p:sldIdLst>
  <p:sldSz cx="9144000" cy="6858000" type="screen4x3"/>
  <p:notesSz cx="6858000" cy="9144000"/>
  <p:defaultTextStyle>
    <a:defPPr>
      <a:defRPr lang="en-US"/>
    </a:defPPr>
    <a:lvl1pPr algn="l" rtl="0" fontAlgn="base">
      <a:spcBef>
        <a:spcPct val="0"/>
      </a:spcBef>
      <a:spcAft>
        <a:spcPct val="0"/>
      </a:spcAft>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1pPr>
    <a:lvl2pPr marL="457200" algn="l" rtl="0" fontAlgn="base">
      <a:spcBef>
        <a:spcPct val="0"/>
      </a:spcBef>
      <a:spcAft>
        <a:spcPct val="0"/>
      </a:spcAft>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2pPr>
    <a:lvl3pPr marL="914400" algn="l" rtl="0" fontAlgn="base">
      <a:spcBef>
        <a:spcPct val="0"/>
      </a:spcBef>
      <a:spcAft>
        <a:spcPct val="0"/>
      </a:spcAft>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3pPr>
    <a:lvl4pPr marL="1371600" algn="l" rtl="0" fontAlgn="base">
      <a:spcBef>
        <a:spcPct val="0"/>
      </a:spcBef>
      <a:spcAft>
        <a:spcPct val="0"/>
      </a:spcAft>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4pPr>
    <a:lvl5pPr marL="1828800" algn="l" rtl="0" fontAlgn="base">
      <a:spcBef>
        <a:spcPct val="0"/>
      </a:spcBef>
      <a:spcAft>
        <a:spcPct val="0"/>
      </a:spcAft>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5pPr>
    <a:lvl6pPr marL="2286000" algn="l" defTabSz="457200" rtl="0" eaLnBrk="1" latinLnBrk="0" hangingPunct="1">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6pPr>
    <a:lvl7pPr marL="2743200" algn="l" defTabSz="457200" rtl="0" eaLnBrk="1" latinLnBrk="0" hangingPunct="1">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7pPr>
    <a:lvl8pPr marL="3200400" algn="l" defTabSz="457200" rtl="0" eaLnBrk="1" latinLnBrk="0" hangingPunct="1">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8pPr>
    <a:lvl9pPr marL="3657600" algn="l" defTabSz="457200" rtl="0" eaLnBrk="1" latinLnBrk="0" hangingPunct="1">
      <a:defRPr sz="2400" kern="1200">
        <a:solidFill>
          <a:srgbClr val="FFFFFF"/>
        </a:solidFill>
        <a:latin typeface="Arial" pitchFamily="-111" charset="0"/>
        <a:ea typeface="ヒラギノ角ゴ ProN W3" pitchFamily="-111" charset="-128"/>
        <a:cs typeface="ヒラギノ角ゴ ProN W3" pitchFamily="-111" charset="-128"/>
        <a:sym typeface="Arial" pitchFamily="-11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5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5A9C6F-FB73-AA4F-91AB-5380B132F683}" type="datetimeFigureOut">
              <a:rPr lang="es-ES_tradnl" smtClean="0"/>
              <a:pPr/>
              <a:t>11/06/2009</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70EE1B-B5D9-FB4A-8208-6CF14FA16437}" type="slidenum">
              <a:rPr lang="es-ES_tradnl" smtClean="0"/>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ea typeface="ヒラギノ角ゴ ProN W3" pitchFamily="-110" charset="-128"/>
                <a:cs typeface="ヒラギノ角ゴ ProN W3" pitchFamily="-110" charset="-128"/>
                <a:sym typeface="Arial" pitchFamily="-110" charset="0"/>
              </a:defRPr>
            </a:lvl1pPr>
          </a:lstStyle>
          <a:p>
            <a:pPr>
              <a:defRPr/>
            </a:pPr>
            <a:endParaRPr lang="es-ES_tradnl"/>
          </a:p>
        </p:txBody>
      </p:sp>
      <p:sp>
        <p:nvSpPr>
          <p:cNvPr id="45059" name="Rectangle 3"/>
          <p:cNvSpPr>
            <a:spLocks noGrp="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ea typeface="ヒラギノ角ゴ ProN W3" pitchFamily="-110" charset="-128"/>
                <a:cs typeface="ヒラギノ角ゴ ProN W3" pitchFamily="-110" charset="-128"/>
                <a:sym typeface="Arial" pitchFamily="-110" charset="0"/>
              </a:defRPr>
            </a:lvl1pPr>
          </a:lstStyle>
          <a:p>
            <a:pPr>
              <a:defRPr/>
            </a:pPr>
            <a:endParaRPr lang="es-ES_tradnl"/>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45062" name="Rectangle 6"/>
          <p:cNvSpPr>
            <a:spLocks noGrp="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ea typeface="ヒラギノ角ゴ ProN W3" pitchFamily="-110" charset="-128"/>
                <a:cs typeface="ヒラギノ角ゴ ProN W3" pitchFamily="-110" charset="-128"/>
                <a:sym typeface="Arial" pitchFamily="-110" charset="0"/>
              </a:defRPr>
            </a:lvl1pPr>
          </a:lstStyle>
          <a:p>
            <a:pPr>
              <a:defRPr/>
            </a:pPr>
            <a:endParaRPr lang="es-ES_tradnl"/>
          </a:p>
        </p:txBody>
      </p:sp>
      <p:sp>
        <p:nvSpPr>
          <p:cNvPr id="45063" name="Rectangle 7"/>
          <p:cNvSpPr>
            <a:spLocks noGrp="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0" charset="0"/>
                <a:ea typeface="ヒラギノ角ゴ ProN W3" pitchFamily="-110" charset="-128"/>
                <a:cs typeface="ヒラギノ角ゴ ProN W3" pitchFamily="-110" charset="-128"/>
                <a:sym typeface="Arial" pitchFamily="-110" charset="0"/>
              </a:defRPr>
            </a:lvl1pPr>
          </a:lstStyle>
          <a:p>
            <a:pPr>
              <a:defRPr/>
            </a:pPr>
            <a:fld id="{95C8A2A3-FD6D-B04D-AC2D-F267F96ECA12}"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ED8CD-67D1-624B-A813-7A0BD09E31E5}" type="slidenum">
              <a:rPr lang="es-ES"/>
              <a:pPr/>
              <a:t>5</a:t>
            </a:fld>
            <a:endParaRPr lang="es-ES"/>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7B4EE9-3136-3F4F-BB3A-840A6133AA24}" type="slidenum">
              <a:rPr lang="es-ES">
                <a:latin typeface="Gill Sans" pitchFamily="-65" charset="0"/>
                <a:ea typeface="ヒラギノ角ゴ ProN W3" pitchFamily="-65" charset="-128"/>
                <a:cs typeface="ヒラギノ角ゴ ProN W3" pitchFamily="-65" charset="-128"/>
                <a:sym typeface="Gill Sans" pitchFamily="-65" charset="0"/>
              </a:rPr>
              <a:pPr/>
              <a:t>28</a:t>
            </a:fld>
            <a:endParaRPr lang="es-ES">
              <a:latin typeface="Gill Sans" pitchFamily="-65" charset="0"/>
              <a:ea typeface="ヒラギノ角ゴ ProN W3" pitchFamily="-65" charset="-128"/>
              <a:cs typeface="ヒラギノ角ゴ ProN W3" pitchFamily="-65" charset="-128"/>
              <a:sym typeface="Gill Sans" pitchFamily="-65" charset="0"/>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_tradnl">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2329E5-56EB-164A-B6FE-965B60307D29}" type="slidenum">
              <a:rPr lang="es-ES">
                <a:latin typeface="Gill Sans" pitchFamily="-65" charset="0"/>
                <a:ea typeface="ヒラギノ角ゴ ProN W3" pitchFamily="-65" charset="-128"/>
                <a:cs typeface="ヒラギノ角ゴ ProN W3" pitchFamily="-65" charset="-128"/>
                <a:sym typeface="Gill Sans" pitchFamily="-65" charset="0"/>
              </a:rPr>
              <a:pPr/>
              <a:t>29</a:t>
            </a:fld>
            <a:endParaRPr lang="es-ES">
              <a:latin typeface="Gill Sans" pitchFamily="-65" charset="0"/>
              <a:ea typeface="ヒラギノ角ゴ ProN W3" pitchFamily="-65" charset="-128"/>
              <a:cs typeface="ヒラギノ角ゴ ProN W3" pitchFamily="-65" charset="-128"/>
              <a:sym typeface="Gill Sans" pitchFamily="-65" charset="0"/>
            </a:endParaRPr>
          </a:p>
        </p:txBody>
      </p:sp>
      <p:sp>
        <p:nvSpPr>
          <p:cNvPr id="285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57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_tradnl">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A4E457-9D75-B349-A75E-C1C76F0704AF}" type="slidenum">
              <a:rPr lang="es-ES">
                <a:latin typeface="Gill Sans" pitchFamily="-65" charset="0"/>
                <a:ea typeface="ヒラギノ角ゴ ProN W3" pitchFamily="-65" charset="-128"/>
                <a:cs typeface="ヒラギノ角ゴ ProN W3" pitchFamily="-65" charset="-128"/>
                <a:sym typeface="Gill Sans" pitchFamily="-65" charset="0"/>
              </a:rPr>
              <a:pPr/>
              <a:t>30</a:t>
            </a:fld>
            <a:endParaRPr lang="es-ES">
              <a:latin typeface="Gill Sans" pitchFamily="-65" charset="0"/>
              <a:ea typeface="ヒラギノ角ゴ ProN W3" pitchFamily="-65" charset="-128"/>
              <a:cs typeface="ヒラギノ角ゴ ProN W3" pitchFamily="-65" charset="-128"/>
              <a:sym typeface="Gill Sans" pitchFamily="-65" charset="0"/>
            </a:endParaRPr>
          </a:p>
        </p:txBody>
      </p:sp>
      <p:sp>
        <p:nvSpPr>
          <p:cNvPr id="287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77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_tradnl">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31"/>
          <p:cNvSpPr>
            <a:spLocks noGrp="1" noChangeArrowheads="1"/>
          </p:cNvSpPr>
          <p:nvPr>
            <p:ph type="sldNum" sz="quarter" idx="5"/>
          </p:nvPr>
        </p:nvSpPr>
        <p:spPr>
          <a:noFill/>
        </p:spPr>
        <p:txBody>
          <a:bodyPr/>
          <a:lstStyle/>
          <a:p>
            <a:fld id="{86102762-940B-9242-8627-125F344900DE}" type="slidenum">
              <a:rPr lang="es-ES">
                <a:latin typeface="Arial" pitchFamily="-65" charset="0"/>
              </a:rPr>
              <a:pPr/>
              <a:t>31</a:t>
            </a:fld>
            <a:endParaRPr lang="es-ES">
              <a:latin typeface="Arial" pitchFamily="-65" charset="0"/>
            </a:endParaRPr>
          </a:p>
        </p:txBody>
      </p:sp>
      <p:sp>
        <p:nvSpPr>
          <p:cNvPr id="282627" name="Rectangle 7"/>
          <p:cNvSpPr txBox="1">
            <a:spLocks noGrp="1" noChangeArrowheads="1"/>
          </p:cNvSpPr>
          <p:nvPr/>
        </p:nvSpPr>
        <p:spPr bwMode="auto">
          <a:xfrm>
            <a:off x="3885666" y="8686800"/>
            <a:ext cx="2972334" cy="457200"/>
          </a:xfrm>
          <a:prstGeom prst="rect">
            <a:avLst/>
          </a:prstGeom>
          <a:noFill/>
          <a:ln w="9525">
            <a:noFill/>
            <a:miter lim="800000"/>
            <a:headEnd/>
            <a:tailEnd/>
          </a:ln>
        </p:spPr>
        <p:txBody>
          <a:bodyPr anchor="b">
            <a:prstTxWarp prst="textNoShape">
              <a:avLst/>
            </a:prstTxWarp>
          </a:bodyPr>
          <a:lstStyle/>
          <a:p>
            <a:pPr algn="r"/>
            <a:fld id="{62082FEE-7F22-1F4B-9842-5D0C25F4F45F}" type="slidenum">
              <a:rPr lang="es-ES" sz="1200">
                <a:solidFill>
                  <a:schemeClr val="tx1"/>
                </a:solidFill>
                <a:latin typeface="Times New Roman" pitchFamily="-65" charset="0"/>
              </a:rPr>
              <a:pPr algn="r"/>
              <a:t>31</a:t>
            </a:fld>
            <a:endParaRPr lang="es-ES" sz="1200">
              <a:solidFill>
                <a:schemeClr val="tx1"/>
              </a:solidFill>
              <a:latin typeface="Times New Roman" pitchFamily="-65" charset="0"/>
            </a:endParaRPr>
          </a:p>
        </p:txBody>
      </p:sp>
      <p:sp>
        <p:nvSpPr>
          <p:cNvPr id="282628" name="Rectangle 1026"/>
          <p:cNvSpPr>
            <a:spLocks noGrp="1" noRot="1" noChangeAspect="1" noChangeArrowheads="1" noTextEdit="1"/>
          </p:cNvSpPr>
          <p:nvPr>
            <p:ph type="sldImg"/>
          </p:nvPr>
        </p:nvSpPr>
        <p:spPr>
          <a:solidFill>
            <a:srgbClr val="FFFFFF"/>
          </a:solidFill>
          <a:ln/>
        </p:spPr>
      </p:sp>
      <p:sp>
        <p:nvSpPr>
          <p:cNvPr id="282629" name="Rectangle 1027"/>
          <p:cNvSpPr>
            <a:spLocks noGrp="1" noChangeArrowheads="1"/>
          </p:cNvSpPr>
          <p:nvPr>
            <p:ph type="body" idx="1"/>
          </p:nvPr>
        </p:nvSpPr>
        <p:spPr>
          <a:xfrm>
            <a:off x="914935" y="4343400"/>
            <a:ext cx="5028132" cy="4114800"/>
          </a:xfrm>
          <a:noFill/>
          <a:ln>
            <a:solidFill>
              <a:srgbClr val="000000"/>
            </a:solidFill>
          </a:ln>
        </p:spPr>
        <p:txBody>
          <a:bodyPr/>
          <a:lstStyle/>
          <a:p>
            <a:pPr eaLnBrk="1" hangingPunct="1"/>
            <a:r>
              <a:rPr lang="es-ES" sz="1000" dirty="0">
                <a:latin typeface="Arial" pitchFamily="-65" charset="0"/>
                <a:ea typeface="ＭＳ Ｐゴシック" pitchFamily="-65" charset="-128"/>
                <a:cs typeface="ＭＳ Ｐゴシック" pitchFamily="-65" charset="-128"/>
              </a:rPr>
              <a:t>El estudio CIFARC 2 analizó el impacto que tiene un abordaje global en consultas de Medicina Interna para controlar de forma integral todos los factores mayores de riesgo cardiovascular. </a:t>
            </a:r>
            <a:endParaRPr lang="es-ES" sz="1000" dirty="0" smtClean="0">
              <a:latin typeface="Arial" pitchFamily="-65" charset="0"/>
              <a:ea typeface="ＭＳ Ｐゴシック" pitchFamily="-65" charset="-128"/>
              <a:cs typeface="ＭＳ Ｐゴシック" pitchFamily="-65" charset="-128"/>
            </a:endParaRPr>
          </a:p>
          <a:p>
            <a:r>
              <a:rPr lang="es-ES_tradnl" sz="1200" kern="1200" dirty="0" err="1" smtClean="0">
                <a:solidFill>
                  <a:schemeClr val="tx1"/>
                </a:solidFill>
                <a:latin typeface="Arial" pitchFamily="-110" charset="0"/>
                <a:ea typeface="ＭＳ Ｐゴシック" pitchFamily="-110" charset="-128"/>
                <a:cs typeface="ＭＳ Ｐゴシック" pitchFamily="-110" charset="-128"/>
              </a:rPr>
              <a:t>Gráfica</a:t>
            </a:r>
            <a:r>
              <a:rPr lang="es-ES_tradnl" sz="1200" kern="1200" dirty="0" smtClean="0">
                <a:solidFill>
                  <a:schemeClr val="tx1"/>
                </a:solidFill>
                <a:latin typeface="Arial" pitchFamily="-110" charset="0"/>
                <a:ea typeface="ＭＳ Ｐゴシック" pitchFamily="-110" charset="-128"/>
                <a:cs typeface="ＭＳ Ｐゴシック" pitchFamily="-110" charset="-128"/>
              </a:rPr>
              <a:t> que muestra el porcentaje de pacientes que consiguieron tener control sobre los factores de riesgo, en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situación</a:t>
            </a:r>
            <a:r>
              <a:rPr lang="es-ES_tradnl" sz="1200" kern="1200" dirty="0" smtClean="0">
                <a:solidFill>
                  <a:schemeClr val="tx1"/>
                </a:solidFill>
                <a:latin typeface="Arial" pitchFamily="-110" charset="0"/>
                <a:ea typeface="ＭＳ Ｐゴシック" pitchFamily="-110" charset="-128"/>
                <a:cs typeface="ＭＳ Ｐゴシック" pitchFamily="-110" charset="-128"/>
              </a:rPr>
              <a:t> basal y al final del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período</a:t>
            </a:r>
            <a:r>
              <a:rPr lang="es-ES_tradnl" sz="1200" kern="1200" dirty="0" smtClean="0">
                <a:solidFill>
                  <a:schemeClr val="tx1"/>
                </a:solidFill>
                <a:latin typeface="Arial" pitchFamily="-110" charset="0"/>
                <a:ea typeface="ＭＳ Ｐゴシック" pitchFamily="-110" charset="-128"/>
                <a:cs typeface="ＭＳ Ｐゴシック" pitchFamily="-110" charset="-128"/>
              </a:rPr>
              <a:t> de seguimiento.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p</a:t>
            </a:r>
            <a:r>
              <a:rPr lang="es-ES_tradnl" sz="1200" kern="1200" dirty="0" smtClean="0">
                <a:solidFill>
                  <a:schemeClr val="tx1"/>
                </a:solidFill>
                <a:latin typeface="Arial" pitchFamily="-110" charset="0"/>
                <a:ea typeface="ＭＳ Ｐゴシック" pitchFamily="-110" charset="-128"/>
                <a:cs typeface="ＭＳ Ｐゴシック" pitchFamily="-110" charset="-128"/>
              </a:rPr>
              <a:t> &lt; 0,05;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p</a:t>
            </a:r>
            <a:r>
              <a:rPr lang="es-ES_tradnl" sz="1200" kern="1200" dirty="0" smtClean="0">
                <a:solidFill>
                  <a:schemeClr val="tx1"/>
                </a:solidFill>
                <a:latin typeface="Arial" pitchFamily="-110" charset="0"/>
                <a:ea typeface="ＭＳ Ｐゴシック" pitchFamily="-110" charset="-128"/>
                <a:cs typeface="ＭＳ Ｐゴシック" pitchFamily="-110" charset="-128"/>
              </a:rPr>
              <a:t> &lt; 0,01;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p</a:t>
            </a:r>
            <a:r>
              <a:rPr lang="es-ES_tradnl" sz="1200" kern="1200" dirty="0" smtClean="0">
                <a:solidFill>
                  <a:schemeClr val="tx1"/>
                </a:solidFill>
                <a:latin typeface="Arial" pitchFamily="-110" charset="0"/>
                <a:ea typeface="ＭＳ Ｐゴシック" pitchFamily="-110" charset="-128"/>
                <a:cs typeface="ＭＳ Ｐゴシック" pitchFamily="-110" charset="-128"/>
              </a:rPr>
              <a:t> &lt; 0,001 (prueba de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Mc</a:t>
            </a:r>
            <a:r>
              <a:rPr lang="es-ES_tradnl" sz="1200" kern="1200" dirty="0" smtClean="0">
                <a:solidFill>
                  <a:schemeClr val="tx1"/>
                </a:solidFill>
                <a:latin typeface="Arial" pitchFamily="-110" charset="0"/>
                <a:ea typeface="ＭＳ Ｐゴシック" pitchFamily="-110" charset="-128"/>
                <a:cs typeface="ＭＳ Ｐゴシック" pitchFamily="-110" charset="-128"/>
              </a:rPr>
              <a:t>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Nemar</a:t>
            </a:r>
            <a:r>
              <a:rPr lang="es-ES_tradnl" sz="1200" kern="1200" dirty="0" smtClean="0">
                <a:solidFill>
                  <a:schemeClr val="tx1"/>
                </a:solidFill>
                <a:latin typeface="Arial" pitchFamily="-110" charset="0"/>
                <a:ea typeface="ＭＳ Ｐゴシック" pitchFamily="-110" charset="-128"/>
                <a:cs typeface="ＭＳ Ｐゴシック" pitchFamily="-110" charset="-128"/>
              </a:rPr>
              <a:t>). HTA: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hipertensión</a:t>
            </a:r>
            <a:r>
              <a:rPr lang="es-ES_tradnl" sz="1200" kern="1200" dirty="0" smtClean="0">
                <a:solidFill>
                  <a:schemeClr val="tx1"/>
                </a:solidFill>
                <a:latin typeface="Arial" pitchFamily="-110" charset="0"/>
                <a:ea typeface="ＭＳ Ｐゴシック" pitchFamily="-110" charset="-128"/>
                <a:cs typeface="ＭＳ Ｐゴシック" pitchFamily="-110" charset="-128"/>
              </a:rPr>
              <a:t> arterial;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c</a:t>
            </a:r>
            <a:r>
              <a:rPr lang="es-ES_tradnl" sz="1200" kern="1200" dirty="0" smtClean="0">
                <a:solidFill>
                  <a:schemeClr val="tx1"/>
                </a:solidFill>
                <a:latin typeface="Arial" pitchFamily="-110" charset="0"/>
                <a:ea typeface="ＭＳ Ｐゴシック" pitchFamily="-110" charset="-128"/>
                <a:cs typeface="ＭＳ Ｐゴシック" pitchFamily="-110" charset="-128"/>
              </a:rPr>
              <a:t>-LDL: colesterol ligado a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lipopro</a:t>
            </a:r>
            <a:r>
              <a:rPr lang="es-ES_tradnl" sz="1200" kern="1200" dirty="0" smtClean="0">
                <a:solidFill>
                  <a:schemeClr val="tx1"/>
                </a:solidFill>
                <a:latin typeface="Arial" pitchFamily="-110" charset="0"/>
                <a:ea typeface="ＭＳ Ｐゴシック" pitchFamily="-110" charset="-128"/>
                <a:cs typeface="ＭＳ Ｐゴシック" pitchFamily="-110" charset="-128"/>
              </a:rPr>
              <a:t>-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teínas</a:t>
            </a:r>
            <a:r>
              <a:rPr lang="es-ES_tradnl" sz="1200" kern="1200" dirty="0" smtClean="0">
                <a:solidFill>
                  <a:schemeClr val="tx1"/>
                </a:solidFill>
                <a:latin typeface="Arial" pitchFamily="-110" charset="0"/>
                <a:ea typeface="ＭＳ Ｐゴシック" pitchFamily="-110" charset="-128"/>
                <a:cs typeface="ＭＳ Ｐゴシック" pitchFamily="-110" charset="-128"/>
              </a:rPr>
              <a:t> de baja densidad; DM: diabetes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mellitus</a:t>
            </a:r>
            <a:r>
              <a:rPr lang="es-ES_tradnl" sz="1200" kern="1200" dirty="0" smtClean="0">
                <a:solidFill>
                  <a:schemeClr val="tx1"/>
                </a:solidFill>
                <a:latin typeface="Arial" pitchFamily="-110" charset="0"/>
                <a:ea typeface="ＭＳ Ｐゴシック" pitchFamily="-110" charset="-128"/>
                <a:cs typeface="ＭＳ Ｐゴシック" pitchFamily="-110" charset="-128"/>
              </a:rPr>
              <a:t> (hemoglobina &lt;7%); </a:t>
            </a:r>
            <a:r>
              <a:rPr lang="es-ES_tradnl" sz="1200" kern="1200" dirty="0" err="1" smtClean="0">
                <a:solidFill>
                  <a:schemeClr val="tx1"/>
                </a:solidFill>
                <a:latin typeface="Arial" pitchFamily="-110" charset="0"/>
                <a:ea typeface="ＭＳ Ｐゴシック" pitchFamily="-110" charset="-128"/>
                <a:cs typeface="ＭＳ Ｐゴシック" pitchFamily="-110" charset="-128"/>
              </a:rPr>
              <a:t>ns</a:t>
            </a:r>
            <a:r>
              <a:rPr lang="es-ES_tradnl" sz="1200" kern="1200" dirty="0" smtClean="0">
                <a:solidFill>
                  <a:schemeClr val="tx1"/>
                </a:solidFill>
                <a:latin typeface="Arial" pitchFamily="-110" charset="0"/>
                <a:ea typeface="ＭＳ Ｐゴシック" pitchFamily="-110" charset="-128"/>
                <a:cs typeface="ＭＳ Ｐゴシック" pitchFamily="-110" charset="-128"/>
              </a:rPr>
              <a:t>: no significativo; CIFARC: control integral de facto- res de riesgo.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3D594C-9AE8-5E4B-94D7-73EA4B85F2ED}" type="slidenum">
              <a:rPr lang="es-ES_tradnl">
                <a:latin typeface="Chalkboard" pitchFamily="-65" charset="0"/>
                <a:ea typeface="ヒラギノ角ゴ Pro W3" pitchFamily="-65" charset="-128"/>
                <a:cs typeface="ヒラギノ角ゴ Pro W3" pitchFamily="-65" charset="-128"/>
                <a:sym typeface="Chalkboard" pitchFamily="-65" charset="0"/>
              </a:rPr>
              <a:pPr/>
              <a:t>41</a:t>
            </a:fld>
            <a:endParaRPr lang="es-ES_tradnl">
              <a:latin typeface="Chalkboard" pitchFamily="-65" charset="0"/>
              <a:ea typeface="ヒラギノ角ゴ Pro W3" pitchFamily="-65" charset="-128"/>
              <a:cs typeface="ヒラギノ角ゴ Pro W3" pitchFamily="-65" charset="-128"/>
              <a:sym typeface="Chalkboard" pitchFamily="-65" charset="0"/>
            </a:endParaRPr>
          </a:p>
        </p:txBody>
      </p:sp>
      <p:sp>
        <p:nvSpPr>
          <p:cNvPr id="292867" name="Rectangle 2"/>
          <p:cNvSpPr>
            <a:spLocks noGrp="1" noRot="1" noChangeAspect="1" noChangeArrowheads="1" noTextEdit="1"/>
          </p:cNvSpPr>
          <p:nvPr>
            <p:ph type="sldImg"/>
          </p:nvPr>
        </p:nvSpPr>
        <p:spPr bwMode="auto">
          <a:xfrm>
            <a:off x="1119188" y="593725"/>
            <a:ext cx="4597400" cy="3448050"/>
          </a:xfrm>
          <a:solidFill>
            <a:srgbClr val="FFFFFF"/>
          </a:solidFill>
          <a:ln>
            <a:solidFill>
              <a:srgbClr val="000000"/>
            </a:solidFill>
            <a:miter lim="800000"/>
            <a:headEnd/>
            <a:tailEnd/>
          </a:ln>
        </p:spPr>
      </p:sp>
      <p:sp>
        <p:nvSpPr>
          <p:cNvPr id="292868" name="Rectangle 3"/>
          <p:cNvSpPr>
            <a:spLocks noGrp="1" noChangeArrowheads="1"/>
          </p:cNvSpPr>
          <p:nvPr>
            <p:ph type="body" idx="1"/>
          </p:nvPr>
        </p:nvSpPr>
        <p:spPr bwMode="auto">
          <a:xfrm>
            <a:off x="881063" y="4619625"/>
            <a:ext cx="5081587" cy="3833813"/>
          </a:xfrm>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r>
              <a:rPr lang="es-ES_tradnl">
                <a:latin typeface="Arial" pitchFamily="-65" charset="0"/>
                <a:ea typeface="ＭＳ Ｐゴシック" pitchFamily="-65" charset="-128"/>
                <a:cs typeface="ＭＳ Ｐゴシック" pitchFamily="-65" charset="-128"/>
              </a:rPr>
              <a:t>Globalmente, los médicos consideraron que el 41% de los pacientes de alto riesgo cardiovascular (según clasificación de NCEP ATP-III) tenía control adecuado de la dislipemia (control subjetivo), mientras que siguiendo las recomendaciones del NCEP ATP III, solo el 15% de los citados pacientes estaban bien controlados (control objetivo: c-LDL &lt; 100 mg/dl).</a:t>
            </a:r>
          </a:p>
          <a:p>
            <a:pPr eaLnBrk="1" hangingPunct="1"/>
            <a:endParaRPr lang="es-ES_tradnl">
              <a:latin typeface="Chalkboard" pitchFamily="-65" charset="0"/>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1CCB5C-9A8E-3D42-B051-25C2694B93C6}" type="slidenum">
              <a:rPr lang="es-ES">
                <a:latin typeface="Arial" pitchFamily="-65" charset="0"/>
                <a:ea typeface="ヒラギノ角ゴ ProN W3" pitchFamily="-65" charset="-128"/>
                <a:cs typeface="ヒラギノ角ゴ ProN W3" pitchFamily="-65" charset="-128"/>
                <a:sym typeface="Gill Sans" pitchFamily="-65" charset="0"/>
              </a:rPr>
              <a:pPr/>
              <a:t>42</a:t>
            </a:fld>
            <a:endParaRPr lang="es-ES">
              <a:latin typeface="Arial" pitchFamily="-65" charset="0"/>
              <a:ea typeface="ヒラギノ角ゴ ProN W3" pitchFamily="-65" charset="-128"/>
              <a:cs typeface="ヒラギノ角ゴ ProN W3" pitchFamily="-65" charset="-128"/>
              <a:sym typeface="Gill Sans" pitchFamily="-65" charset="0"/>
            </a:endParaRPr>
          </a:p>
        </p:txBody>
      </p:sp>
      <p:sp>
        <p:nvSpPr>
          <p:cNvPr id="301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1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C27CAC-91AB-9A45-B948-B34632F4E842}" type="slidenum">
              <a:rPr lang="es-ES">
                <a:latin typeface="Arial" pitchFamily="-65" charset="0"/>
                <a:ea typeface="ヒラギノ角ゴ ProN W3" pitchFamily="-65" charset="-128"/>
                <a:cs typeface="ヒラギノ角ゴ ProN W3" pitchFamily="-65" charset="-128"/>
                <a:sym typeface="Gill Sans" pitchFamily="-65" charset="0"/>
              </a:rPr>
              <a:pPr/>
              <a:t>43</a:t>
            </a:fld>
            <a:endParaRPr lang="es-ES">
              <a:latin typeface="Arial" pitchFamily="-65" charset="0"/>
              <a:ea typeface="ヒラギノ角ゴ ProN W3" pitchFamily="-65" charset="-128"/>
              <a:cs typeface="ヒラギノ角ゴ ProN W3" pitchFamily="-65" charset="-128"/>
              <a:sym typeface="Gill Sans" pitchFamily="-65" charset="0"/>
            </a:endParaRPr>
          </a:p>
        </p:txBody>
      </p:sp>
      <p:sp>
        <p:nvSpPr>
          <p:cNvPr id="303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3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_tradnl">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7DA131-2623-B44E-9091-A8A0DFCDE704}" type="slidenum">
              <a:rPr lang="es-ES">
                <a:latin typeface="Arial" pitchFamily="-65" charset="0"/>
                <a:ea typeface="ヒラギノ角ゴ ProN W3" pitchFamily="-65" charset="-128"/>
                <a:cs typeface="ヒラギノ角ゴ ProN W3" pitchFamily="-65" charset="-128"/>
                <a:sym typeface="Gill Sans" pitchFamily="-65" charset="0"/>
              </a:rPr>
              <a:pPr/>
              <a:t>49</a:t>
            </a:fld>
            <a:endParaRPr lang="es-ES">
              <a:latin typeface="Arial" pitchFamily="-65" charset="0"/>
              <a:ea typeface="ヒラギノ角ゴ ProN W3" pitchFamily="-65" charset="-128"/>
              <a:cs typeface="ヒラギノ角ゴ ProN W3" pitchFamily="-65" charset="-128"/>
              <a:sym typeface="Gill Sans" pitchFamily="-65" charset="0"/>
            </a:endParaRPr>
          </a:p>
        </p:txBody>
      </p:sp>
      <p:sp>
        <p:nvSpPr>
          <p:cNvPr id="1423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3102A13-DFCE-FF4B-8602-20C1477D9DDC}" type="slidenum">
              <a:rPr lang="es-ES" sz="1200">
                <a:latin typeface="Gill Sans" pitchFamily="-65" charset="0"/>
                <a:ea typeface="Arial" pitchFamily="-65" charset="0"/>
                <a:cs typeface="Arial" pitchFamily="-65" charset="0"/>
              </a:rPr>
              <a:pPr algn="r"/>
              <a:t>49</a:t>
            </a:fld>
            <a:endParaRPr lang="es-ES" sz="1200">
              <a:latin typeface="Gill Sans" pitchFamily="-65" charset="0"/>
              <a:ea typeface="Arial" pitchFamily="-65" charset="0"/>
              <a:cs typeface="Arial" pitchFamily="-65" charset="0"/>
            </a:endParaRPr>
          </a:p>
        </p:txBody>
      </p:sp>
      <p:sp>
        <p:nvSpPr>
          <p:cNvPr id="1423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900">
                <a:latin typeface="Arial" pitchFamily="-65" charset="0"/>
                <a:ea typeface="ＭＳ Ｐゴシック" pitchFamily="-65" charset="-128"/>
                <a:cs typeface="ＭＳ Ｐゴシック" pitchFamily="-65" charset="-128"/>
              </a:rPr>
              <a:t>†Cuando se trate del colesterol no-HDL, los niveles tanto objetivo como de inicio del tratamiento se verán incrementados en 30 mg/dl respecto a los del LDL.</a:t>
            </a:r>
          </a:p>
          <a:p>
            <a:pPr eaLnBrk="1" hangingPunct="1">
              <a:spcBef>
                <a:spcPct val="0"/>
              </a:spcBef>
            </a:pPr>
            <a:r>
              <a:rPr lang="es-ES" sz="900">
                <a:latin typeface="Arial" pitchFamily="-65" charset="0"/>
                <a:ea typeface="ＭＳ Ｐゴシック" pitchFamily="-65" charset="-128"/>
                <a:cs typeface="ＭＳ Ｐゴシック" pitchFamily="-65" charset="-128"/>
              </a:rPr>
              <a:t>*Siempre irá precedido o asociado por las modificaciones del estilo de vida.</a:t>
            </a:r>
          </a:p>
          <a:p>
            <a:pPr eaLnBrk="1" hangingPunct="1">
              <a:spcBef>
                <a:spcPct val="0"/>
              </a:spcBef>
            </a:pPr>
            <a:r>
              <a:rPr lang="es-ES" sz="900">
                <a:latin typeface="Arial" pitchFamily="-65" charset="0"/>
                <a:ea typeface="ＭＳ Ｐゴシック" pitchFamily="-65" charset="-128"/>
                <a:cs typeface="ＭＳ Ｐゴシック" pitchFamily="-65" charset="-128"/>
              </a:rPr>
              <a:t>**CHD: incluye: infarto de miocardio, angina estable o inestable, angioplastia.</a:t>
            </a:r>
          </a:p>
          <a:p>
            <a:pPr eaLnBrk="1" hangingPunct="1">
              <a:spcBef>
                <a:spcPct val="0"/>
              </a:spcBef>
            </a:pPr>
            <a:r>
              <a:rPr lang="es-ES" sz="900">
                <a:latin typeface="Arial" pitchFamily="-65" charset="0"/>
                <a:ea typeface="ＭＳ Ｐゴシック" pitchFamily="-65" charset="-128"/>
                <a:cs typeface="ＭＳ Ｐゴシック" pitchFamily="-65" charset="-128"/>
              </a:rPr>
              <a:t>†† equivalente de riesgo de CHD: incluye: enfermedad arterial periférica, aneurisma aorta abdominal, enfermedad arteria carotídea (ictus o accidente isquémico transitoria, obstrucción de arteria carótida &gt; 50%), diabetes.</a:t>
            </a:r>
          </a:p>
          <a:p>
            <a:pPr eaLnBrk="1" hangingPunct="1">
              <a:spcBef>
                <a:spcPct val="0"/>
              </a:spcBef>
            </a:pPr>
            <a:r>
              <a:rPr lang="es-ES" sz="900">
                <a:latin typeface="Arial" pitchFamily="-65" charset="0"/>
                <a:ea typeface="ＭＳ Ｐゴシック" pitchFamily="-65" charset="-128"/>
                <a:cs typeface="ＭＳ Ｐゴシック" pitchFamily="-65" charset="-128"/>
              </a:rPr>
              <a:t>‡ Factores de riesgo: incluye:  tabaco, HTA (PA ≥ 140/90 mmHg o estar en tratamiento antihipertensivo), HDL&lt; 40 mg/dl, historia familiar de CHD prematura</a:t>
            </a:r>
          </a:p>
          <a:p>
            <a:pPr eaLnBrk="1" hangingPunct="1">
              <a:spcBef>
                <a:spcPct val="0"/>
              </a:spcBef>
            </a:pPr>
            <a:r>
              <a:rPr lang="es-ES" sz="900">
                <a:latin typeface="Arial" pitchFamily="-65" charset="0"/>
                <a:ea typeface="ＭＳ Ｐゴシック" pitchFamily="-65" charset="-128"/>
                <a:cs typeface="ＭＳ Ｐゴシック" pitchFamily="-65" charset="-128"/>
              </a:rPr>
              <a:t> ( antes de los 55 años en varones familiares de 1º grado, y antes de los 65 años en mujeres familiares de 1º grado), edad ( ≥ 45 años en varones y ≥ 55 años en mujeres).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18E7E4-6E7C-564C-9088-1328424085AB}" type="slidenum">
              <a:rPr lang="es-ES">
                <a:latin typeface="Arial" pitchFamily="-111" charset="0"/>
                <a:ea typeface="ヒラギノ角ゴ ProN W3" pitchFamily="-111" charset="-128"/>
                <a:cs typeface="ヒラギノ角ゴ ProN W3" pitchFamily="-111" charset="-128"/>
                <a:sym typeface="Arial" pitchFamily="-111" charset="0"/>
              </a:rPr>
              <a:pPr/>
              <a:t>63</a:t>
            </a:fld>
            <a:endParaRPr lang="es-ES">
              <a:latin typeface="Arial" pitchFamily="-111" charset="0"/>
              <a:ea typeface="ヒラギノ角ゴ ProN W3" pitchFamily="-111" charset="-128"/>
              <a:cs typeface="ヒラギノ角ゴ ProN W3" pitchFamily="-111" charset="-128"/>
              <a:sym typeface="Arial" pitchFamily="-111" charset="0"/>
            </a:endParaRPr>
          </a:p>
        </p:txBody>
      </p:sp>
      <p:sp>
        <p:nvSpPr>
          <p:cNvPr id="88067" name="Rectangle 2"/>
          <p:cNvSpPr>
            <a:spLocks noGrp="1" noRot="1" noChangeAspect="1" noChangeArrowheads="1" noTextEdit="1"/>
          </p:cNvSpPr>
          <p:nvPr>
            <p:ph type="sldImg"/>
          </p:nvPr>
        </p:nvSpPr>
        <p:spPr>
          <a:xfrm>
            <a:off x="1141413" y="685800"/>
            <a:ext cx="4573587" cy="3429000"/>
          </a:xfrm>
          <a:ln/>
        </p:spPr>
      </p:sp>
      <p:sp>
        <p:nvSpPr>
          <p:cNvPr id="88068" name="Rectangle 3"/>
          <p:cNvSpPr>
            <a:spLocks noGrp="1" noChangeArrowheads="1"/>
          </p:cNvSpPr>
          <p:nvPr>
            <p:ph type="body" idx="1"/>
          </p:nvPr>
        </p:nvSpPr>
        <p:spPr>
          <a:noFill/>
          <a:ln w="9525"/>
        </p:spPr>
        <p:txBody>
          <a:bodyPr/>
          <a:lstStyle/>
          <a:p>
            <a:pPr eaLnBrk="1" hangingPunct="1"/>
            <a:endParaRPr lang="es-ES_tradn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CB67D5-931A-1D4D-9837-E6AD6B1FC9CE}" type="slidenum">
              <a:rPr lang="es-ES">
                <a:latin typeface="Gill Sans" pitchFamily="-65" charset="0"/>
                <a:ea typeface="ヒラギノ角ゴ ProN W3" pitchFamily="-65" charset="-128"/>
                <a:cs typeface="ヒラギノ角ゴ ProN W3" pitchFamily="-65" charset="-128"/>
                <a:sym typeface="Gill Sans" pitchFamily="-65" charset="0"/>
              </a:rPr>
              <a:pPr/>
              <a:t>65</a:t>
            </a:fld>
            <a:endParaRPr lang="es-ES">
              <a:latin typeface="Gill Sans" pitchFamily="-65" charset="0"/>
              <a:ea typeface="ヒラギノ角ゴ ProN W3" pitchFamily="-65" charset="-128"/>
              <a:cs typeface="ヒラギノ角ゴ ProN W3" pitchFamily="-65" charset="-128"/>
              <a:sym typeface="Gill Sans" pitchFamily="-65" charset="0"/>
            </a:endParaRPr>
          </a:p>
        </p:txBody>
      </p:sp>
      <p:sp>
        <p:nvSpPr>
          <p:cNvPr id="409603" name="Rectangle 2"/>
          <p:cNvSpPr>
            <a:spLocks noGrp="1" noRot="1" noChangeAspect="1" noChangeArrowheads="1" noTextEdit="1"/>
          </p:cNvSpPr>
          <p:nvPr>
            <p:ph type="sldImg"/>
          </p:nvPr>
        </p:nvSpPr>
        <p:spPr bwMode="auto">
          <a:xfrm>
            <a:off x="1711325" y="530225"/>
            <a:ext cx="3438525" cy="2578100"/>
          </a:xfrm>
          <a:noFill/>
          <a:ln>
            <a:solidFill>
              <a:srgbClr val="000000"/>
            </a:solidFill>
            <a:miter lim="800000"/>
            <a:headEnd/>
            <a:tailEnd/>
          </a:ln>
        </p:spPr>
      </p:sp>
      <p:sp>
        <p:nvSpPr>
          <p:cNvPr id="409604" name="Rectangle 3"/>
          <p:cNvSpPr>
            <a:spLocks noGrp="1" noChangeArrowheads="1"/>
          </p:cNvSpPr>
          <p:nvPr>
            <p:ph type="body" idx="1"/>
          </p:nvPr>
        </p:nvSpPr>
        <p:spPr bwMode="auto">
          <a:xfrm>
            <a:off x="381000" y="3184525"/>
            <a:ext cx="6019800" cy="4114800"/>
          </a:xfrm>
          <a:noFill/>
        </p:spPr>
        <p:txBody>
          <a:bodyPr wrap="square" numCol="1" anchor="t" anchorCtr="0" compatLnSpc="1">
            <a:prstTxWarp prst="textNoShape">
              <a:avLst/>
            </a:prstTxWarp>
          </a:bodyPr>
          <a:lstStyle/>
          <a:p>
            <a:pPr>
              <a:spcBef>
                <a:spcPct val="0"/>
              </a:spcBef>
              <a:tabLst>
                <a:tab pos="227013" algn="l"/>
              </a:tabLst>
            </a:pPr>
            <a:r>
              <a:rPr lang="en-US" sz="800" b="1">
                <a:ea typeface="Times New Roman" pitchFamily="-65" charset="0"/>
                <a:cs typeface="Times New Roman" pitchFamily="-65" charset="0"/>
              </a:rPr>
              <a:t>Majority of LDL-C lowering occurs at the lowest statin dose</a:t>
            </a:r>
          </a:p>
          <a:p>
            <a:pPr>
              <a:spcBef>
                <a:spcPct val="0"/>
              </a:spcBef>
              <a:tabLst>
                <a:tab pos="227013" algn="l"/>
              </a:tabLst>
            </a:pPr>
            <a:r>
              <a:rPr lang="en-US" sz="800">
                <a:ea typeface="Times New Roman" pitchFamily="-65" charset="0"/>
                <a:cs typeface="Times New Roman" pitchFamily="-65" charset="0"/>
              </a:rPr>
              <a:t>Many potential reasons exist as to why patients do not achieve lipid treatment goals.  For example, some patients are never treated with any lipid-altering drug.  Patient </a:t>
            </a:r>
            <a:r>
              <a:rPr lang="en-US" sz="800">
                <a:ea typeface="ＭＳ Ｐゴシック" pitchFamily="-65" charset="-128"/>
                <a:cs typeface="ＭＳ Ｐゴシック" pitchFamily="-65" charset="-128"/>
              </a:rPr>
              <a:t>noncompliance may also be a factor. Known, potential, or perceived issues of tolerability and safety of high-dose statins among clinicians and patients may pose therapeutic challenges. </a:t>
            </a:r>
          </a:p>
          <a:p>
            <a:pPr>
              <a:spcBef>
                <a:spcPct val="0"/>
              </a:spcBef>
              <a:tabLst>
                <a:tab pos="227013" algn="l"/>
              </a:tabLst>
            </a:pPr>
            <a:r>
              <a:rPr lang="en-US" sz="800">
                <a:ea typeface="ＭＳ Ｐゴシック" pitchFamily="-65" charset="-128"/>
                <a:cs typeface="ＭＳ Ｐゴシック" pitchFamily="-65" charset="-128"/>
              </a:rPr>
              <a:t>	However, the resistance among many clinicians to use the highest doses of statins alone is due to not only concerns about toxicity and intolerability (which most often occur at higher doses), but also the recognition that most LDL-C reduction with statins occurs at the lower doses.  In fact, each doubling of the statin dose produces an average additional decrease in LDL-C levels of about 5–6%, based upon the baseline LDL-C value ("rule of 6").  In the example above, atorvastatin 10 mg/day lowered mean LDL-C levels by 38%.  Upon titration to 20 mg, 40 mg, and 80 mg, LDL-C levels were lowered only an additional 8%, 5%, and 3% respectively (based upon the baseline, pretreatment LDL-C level) for a total further reduction of 16% with these three titrations.  In other words, starting with a mean baseline LDL-C level of 211 mg/dL, atorvastatin 10 mg/day would be expected to lower LDL-C levels to about 131 mg/dL (38% reduction).  A three-step doubling of the dose to atorvastatin 80 mg/day would lower the baseline mean LDL-C levels an additional 16% to about 97 mg/dL (38% + 16% = 54% total reduction).  The modest percent reduction after the lowest doses is also seen with the above simvastatin example, in which simvastatin 10 mg lowered mean LDL-C levels by 28%, while titration to 20 mg and 40 mg resulted in only an additional 7% and 6% reduction in LDL-C compared with the baseline value.</a:t>
            </a:r>
          </a:p>
          <a:p>
            <a:pPr>
              <a:spcBef>
                <a:spcPct val="0"/>
              </a:spcBef>
              <a:tabLst>
                <a:tab pos="227013" algn="l"/>
              </a:tabLst>
            </a:pPr>
            <a:r>
              <a:rPr lang="en-US" sz="800">
                <a:ea typeface="ＭＳ Ｐゴシック" pitchFamily="-65" charset="-128"/>
                <a:cs typeface="ＭＳ Ｐゴシック" pitchFamily="-65" charset="-128"/>
              </a:rPr>
              <a:t>	Finally, many patients with more severe dyslipidemias and/or in need of the most aggressive lipid therapy may not achieve lipid treatment goals even when the highest dose of statin is used.  For all of these reasons, combination lipid-altering drug therapy is often indicated to avoid known or potential toxicity with higher doses of statin alone, or when statin monotherapy is insufficiently effective at the higher doses.</a:t>
            </a:r>
          </a:p>
          <a:p>
            <a:pPr>
              <a:spcBef>
                <a:spcPct val="0"/>
              </a:spcBef>
              <a:tabLst>
                <a:tab pos="227013" algn="l"/>
              </a:tabLst>
            </a:pPr>
            <a:r>
              <a:rPr lang="en-US" sz="800" i="1">
                <a:ea typeface="Times New Roman" pitchFamily="-65" charset="0"/>
                <a:cs typeface="Times New Roman" pitchFamily="-65" charset="0"/>
              </a:rPr>
              <a:t>References:</a:t>
            </a:r>
          </a:p>
          <a:p>
            <a:pPr>
              <a:spcBef>
                <a:spcPct val="0"/>
              </a:spcBef>
              <a:tabLst>
                <a:tab pos="227013" algn="l"/>
              </a:tabLst>
            </a:pPr>
            <a:r>
              <a:rPr lang="en-US" sz="800">
                <a:ea typeface="Times New Roman" pitchFamily="-65" charset="0"/>
                <a:cs typeface="Times New Roman" pitchFamily="-65" charset="0"/>
              </a:rPr>
              <a:t>Illingworth DR. Management of hypercholesterolemia. Med Clin North Am 2000;84:23-42.</a:t>
            </a:r>
          </a:p>
          <a:p>
            <a:pPr>
              <a:spcBef>
                <a:spcPct val="0"/>
              </a:spcBef>
              <a:tabLst>
                <a:tab pos="227013" algn="l"/>
              </a:tabLst>
            </a:pPr>
            <a:r>
              <a:rPr lang="en-US" sz="800">
                <a:ea typeface="Times New Roman" pitchFamily="-65" charset="0"/>
                <a:cs typeface="Times New Roman" pitchFamily="-65" charset="0"/>
              </a:rPr>
              <a:t>Jones P, Kafonek S, Laurora I, Hunninghake D, for the CURVES Investigators. Comparative dose efficacy study of atorvastatin versus simvastatin, pravastatin, lovastatin, and fluvastatin in patients with hypercholesterolemia (the CURVES study). Am J Cardiol 1998;81:582-587.</a:t>
            </a:r>
          </a:p>
          <a:p>
            <a:pPr>
              <a:spcBef>
                <a:spcPct val="0"/>
              </a:spcBef>
              <a:tabLst>
                <a:tab pos="227013" algn="l"/>
              </a:tabLst>
            </a:pPr>
            <a:r>
              <a:rPr lang="en-US" sz="800">
                <a:ea typeface="Times New Roman" pitchFamily="-65" charset="0"/>
                <a:cs typeface="Times New Roman" pitchFamily="-65" charset="0"/>
              </a:rPr>
              <a:t>Bays H. Ezetimibe. Expert Opin Investig Drugs 2002;11:1587-1604.</a:t>
            </a:r>
            <a:endParaRPr lang="en-US" sz="80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710884F-0105-BA40-894F-FD65510D8E02}" type="slidenum">
              <a:rPr lang="es-ES">
                <a:latin typeface="Arial" pitchFamily="-111" charset="0"/>
                <a:ea typeface="ヒラギノ角ゴ ProN W3" pitchFamily="-111" charset="-128"/>
                <a:cs typeface="ヒラギノ角ゴ ProN W3" pitchFamily="-111" charset="-128"/>
                <a:sym typeface="Arial" pitchFamily="-111" charset="0"/>
              </a:rPr>
              <a:pPr/>
              <a:t>10</a:t>
            </a:fld>
            <a:endParaRPr lang="es-ES">
              <a:latin typeface="Arial" pitchFamily="-111" charset="0"/>
              <a:ea typeface="ヒラギノ角ゴ ProN W3" pitchFamily="-111" charset="-128"/>
              <a:cs typeface="ヒラギノ角ゴ ProN W3" pitchFamily="-111" charset="-128"/>
              <a:sym typeface="Arial" pitchFamily="-111" charset="0"/>
            </a:endParaRPr>
          </a:p>
        </p:txBody>
      </p:sp>
      <p:sp>
        <p:nvSpPr>
          <p:cNvPr id="25603" name="Rectangle 2"/>
          <p:cNvSpPr>
            <a:spLocks noGrp="1" noRot="1" noChangeAspect="1" noChangeArrowheads="1" noTextEdit="1"/>
          </p:cNvSpPr>
          <p:nvPr>
            <p:ph type="sldImg"/>
          </p:nvPr>
        </p:nvSpPr>
        <p:spPr>
          <a:xfrm>
            <a:off x="1130300" y="701675"/>
            <a:ext cx="4598988" cy="3449638"/>
          </a:xfrm>
          <a:ln/>
        </p:spPr>
      </p:sp>
      <p:sp>
        <p:nvSpPr>
          <p:cNvPr id="25604" name="Rectangle 3"/>
          <p:cNvSpPr>
            <a:spLocks noGrp="1" noChangeArrowheads="1"/>
          </p:cNvSpPr>
          <p:nvPr>
            <p:ph type="body" idx="1"/>
          </p:nvPr>
        </p:nvSpPr>
        <p:spPr>
          <a:xfrm>
            <a:off x="923925" y="4360863"/>
            <a:ext cx="5010150" cy="4081462"/>
          </a:xfrm>
          <a:noFill/>
          <a:ln w="9525"/>
        </p:spPr>
        <p:txBody>
          <a:bodyPr/>
          <a:lstStyle/>
          <a:p>
            <a:pPr eaLnBrk="1" hangingPunct="1"/>
            <a:endParaRPr lang="en-US" sz="1100" smtClean="0">
              <a:latin typeface="Arial" pitchFamily="-111" charset="0"/>
              <a:ea typeface="ＭＳ Ｐゴシック" pitchFamily="-111" charset="-128"/>
              <a:cs typeface="ＭＳ Ｐゴシック" pitchFamily="-111" charset="-128"/>
            </a:endParaRPr>
          </a:p>
          <a:p>
            <a:pPr eaLnBrk="1" hangingPunct="1"/>
            <a:endParaRPr lang="en-GB" smtClean="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30EF83-76B2-BD4F-9967-BF5FEE4B77D0}" type="slidenum">
              <a:rPr lang="es-ES">
                <a:latin typeface="Gill Sans" pitchFamily="-65" charset="0"/>
                <a:ea typeface="ヒラギノ角ゴ ProN W3" pitchFamily="-65" charset="-128"/>
                <a:cs typeface="ヒラギノ角ゴ ProN W3" pitchFamily="-65" charset="-128"/>
                <a:sym typeface="Gill Sans" pitchFamily="-65" charset="0"/>
              </a:rPr>
              <a:pPr/>
              <a:t>66</a:t>
            </a:fld>
            <a:endParaRPr lang="es-ES">
              <a:latin typeface="Gill Sans" pitchFamily="-65" charset="0"/>
              <a:ea typeface="ヒラギノ角ゴ ProN W3" pitchFamily="-65" charset="-128"/>
              <a:cs typeface="ヒラギノ角ゴ ProN W3" pitchFamily="-65" charset="-128"/>
              <a:sym typeface="Gill Sans" pitchFamily="-65" charset="0"/>
            </a:endParaRPr>
          </a:p>
        </p:txBody>
      </p:sp>
      <p:sp>
        <p:nvSpPr>
          <p:cNvPr id="411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1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_tradnl">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16048EE-2DEC-8047-847C-ED2EA9F8D63C}" type="slidenum">
              <a:rPr lang="es-ES">
                <a:latin typeface="Arial" pitchFamily="-111" charset="0"/>
                <a:ea typeface="ヒラギノ角ゴ ProN W3" pitchFamily="-111" charset="-128"/>
                <a:cs typeface="ヒラギノ角ゴ ProN W3" pitchFamily="-111" charset="-128"/>
                <a:sym typeface="Arial" pitchFamily="-111" charset="0"/>
              </a:rPr>
              <a:pPr/>
              <a:t>68</a:t>
            </a:fld>
            <a:endParaRPr lang="es-ES">
              <a:latin typeface="Arial" pitchFamily="-111" charset="0"/>
              <a:ea typeface="ヒラギノ角ゴ ProN W3" pitchFamily="-111" charset="-128"/>
              <a:cs typeface="ヒラギノ角ゴ ProN W3" pitchFamily="-111" charset="-128"/>
              <a:sym typeface="Arial" pitchFamily="-111" charset="0"/>
            </a:endParaRPr>
          </a:p>
        </p:txBody>
      </p:sp>
      <p:sp>
        <p:nvSpPr>
          <p:cNvPr id="93187" name="Rectangle 2"/>
          <p:cNvSpPr>
            <a:spLocks noGrp="1" noRot="1" noChangeAspect="1" noChangeArrowheads="1" noTextEdit="1"/>
          </p:cNvSpPr>
          <p:nvPr>
            <p:ph type="sldImg"/>
          </p:nvPr>
        </p:nvSpPr>
        <p:spPr>
          <a:xfrm>
            <a:off x="1141413" y="687388"/>
            <a:ext cx="4573587" cy="3429000"/>
          </a:xfrm>
          <a:ln/>
        </p:spPr>
      </p:sp>
      <p:sp>
        <p:nvSpPr>
          <p:cNvPr id="93188" name="Rectangle 3"/>
          <p:cNvSpPr>
            <a:spLocks noGrp="1" noChangeArrowheads="1"/>
          </p:cNvSpPr>
          <p:nvPr>
            <p:ph type="body" idx="1"/>
          </p:nvPr>
        </p:nvSpPr>
        <p:spPr>
          <a:xfrm>
            <a:off x="855663" y="4624388"/>
            <a:ext cx="5337175" cy="3829050"/>
          </a:xfrm>
          <a:noFill/>
          <a:ln w="9525"/>
        </p:spPr>
        <p:txBody>
          <a:bodyPr lIns="93100" tIns="47339" rIns="93100" bIns="47339"/>
          <a:lstStyle/>
          <a:p>
            <a:pPr eaLnBrk="1" hangingPunct="1"/>
            <a:endParaRPr lang="es-ES_tradnl" sz="1000" dirty="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4B038AC-A76D-8D48-8C9A-48440E8A478B}" type="slidenum">
              <a:rPr lang="es-ES">
                <a:latin typeface="Arial" pitchFamily="-111" charset="0"/>
                <a:ea typeface="ヒラギノ角ゴ ProN W3" pitchFamily="-111" charset="-128"/>
                <a:cs typeface="ヒラギノ角ゴ ProN W3" pitchFamily="-111" charset="-128"/>
                <a:sym typeface="Arial" pitchFamily="-111" charset="0"/>
              </a:rPr>
              <a:pPr/>
              <a:t>69</a:t>
            </a:fld>
            <a:endParaRPr lang="es-ES">
              <a:latin typeface="Arial" pitchFamily="-111" charset="0"/>
              <a:ea typeface="ヒラギノ角ゴ ProN W3" pitchFamily="-111" charset="-128"/>
              <a:cs typeface="ヒラギノ角ゴ ProN W3" pitchFamily="-111" charset="-128"/>
              <a:sym typeface="Arial" pitchFamily="-111"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pPr eaLnBrk="1" hangingPunct="1"/>
            <a:endParaRPr lang="es-ES_tradn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C017F3F-18EB-6241-9B1D-2764DBD308AF}" type="slidenum">
              <a:rPr lang="es-ES">
                <a:latin typeface="Arial" pitchFamily="-111" charset="0"/>
                <a:ea typeface="ヒラギノ角ゴ ProN W3" pitchFamily="-111" charset="-128"/>
                <a:cs typeface="ヒラギノ角ゴ ProN W3" pitchFamily="-111" charset="-128"/>
                <a:sym typeface="Arial" pitchFamily="-111" charset="0"/>
              </a:rPr>
              <a:pPr/>
              <a:t>70</a:t>
            </a:fld>
            <a:endParaRPr lang="es-ES">
              <a:latin typeface="Arial" pitchFamily="-111" charset="0"/>
              <a:ea typeface="ヒラギノ角ゴ ProN W3" pitchFamily="-111" charset="-128"/>
              <a:cs typeface="ヒラギノ角ゴ ProN W3" pitchFamily="-111" charset="-128"/>
              <a:sym typeface="Arial" pitchFamily="-111" charset="0"/>
            </a:endParaRPr>
          </a:p>
        </p:txBody>
      </p:sp>
      <p:sp>
        <p:nvSpPr>
          <p:cNvPr id="99331" name="Rectangle 2"/>
          <p:cNvSpPr>
            <a:spLocks noGrp="1" noRot="1" noChangeAspect="1" noChangeArrowheads="1" noTextEdit="1"/>
          </p:cNvSpPr>
          <p:nvPr>
            <p:ph type="sldImg"/>
          </p:nvPr>
        </p:nvSpPr>
        <p:spPr>
          <a:xfrm>
            <a:off x="1141413" y="687388"/>
            <a:ext cx="4573587" cy="3429000"/>
          </a:xfrm>
          <a:ln/>
        </p:spPr>
      </p:sp>
      <p:sp>
        <p:nvSpPr>
          <p:cNvPr id="99332" name="Rectangle 3"/>
          <p:cNvSpPr>
            <a:spLocks noGrp="1" noChangeArrowheads="1"/>
          </p:cNvSpPr>
          <p:nvPr>
            <p:ph type="body" idx="1"/>
          </p:nvPr>
        </p:nvSpPr>
        <p:spPr>
          <a:xfrm>
            <a:off x="855663" y="4624388"/>
            <a:ext cx="5337175" cy="3829050"/>
          </a:xfrm>
          <a:noFill/>
          <a:ln w="9525"/>
        </p:spPr>
        <p:txBody>
          <a:bodyPr lIns="93100" tIns="47339" rIns="93100" bIns="47339"/>
          <a:lstStyle/>
          <a:p>
            <a:pPr eaLnBrk="1" hangingPunct="1"/>
            <a:r>
              <a:rPr lang="es-ES_tradnl" sz="1000">
                <a:latin typeface="Arial" pitchFamily="-111" charset="0"/>
                <a:ea typeface="ＭＳ Ｐゴシック" pitchFamily="-111" charset="-128"/>
                <a:cs typeface="ＭＳ Ｐゴシック" pitchFamily="-111" charset="-128"/>
              </a:rPr>
              <a:t>EZETIMIBA COADMINISTRADA CON ESTATINAS: CONTROL MÁS FÁCIL DE C-LDL</a:t>
            </a:r>
          </a:p>
          <a:p>
            <a:pPr eaLnBrk="1" hangingPunct="1"/>
            <a:r>
              <a:rPr lang="es-ES_tradnl" sz="1000">
                <a:latin typeface="Arial" pitchFamily="-111" charset="0"/>
                <a:ea typeface="ＭＳ Ｐゴシック" pitchFamily="-111" charset="-128"/>
                <a:cs typeface="ＭＳ Ｐゴシック" pitchFamily="-111" charset="-128"/>
              </a:rPr>
              <a:t>Las curvas dosis-respuesta de las estatinas de uso habitual demuestran que cada vez que se duplica la dosis de estatina el c-LDL disminuye aproximadamente un 6% adicional. La coadministración de 10 mg de ezetimiba al día y la dosis de 10 mg de estatina redujo el c-LDL tan eficazmente como el ajuste de dosis de la estatina hasta la dosis máxima recomendada. Por lo tanto, la coadministración de ezetimiba con una estatina en un solo paso puede proporcionar un control de los lípidos sencillo y eficaz en comparación con el ajuste de dosis en tres pasos en la monoterapia con estatinas.</a:t>
            </a:r>
            <a:r>
              <a:rPr lang="es-ES_tradnl" sz="1000" baseline="30000">
                <a:latin typeface="Arial" pitchFamily="-111" charset="0"/>
                <a:ea typeface="ＭＳ Ｐゴシック" pitchFamily="-111" charset="-128"/>
                <a:cs typeface="ＭＳ Ｐゴシック" pitchFamily="-111" charset="-128"/>
              </a:rPr>
              <a:t>9</a:t>
            </a:r>
            <a:r>
              <a:rPr lang="es-ES_tradnl" sz="1000">
                <a:latin typeface="Arial" pitchFamily="-111" charset="0"/>
                <a:ea typeface="ＭＳ Ｐゴシック" pitchFamily="-111" charset="-128"/>
                <a:cs typeface="ＭＳ Ｐゴシック" pitchFamily="-111" charset="-128"/>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7856E75-BC0A-4740-9EC9-D3EABAF42FF7}" type="slidenum">
              <a:rPr lang="es-ES">
                <a:latin typeface="Arial" pitchFamily="-111" charset="0"/>
                <a:ea typeface="ヒラギノ角ゴ ProN W3" pitchFamily="-111" charset="-128"/>
                <a:cs typeface="ヒラギノ角ゴ ProN W3" pitchFamily="-111" charset="-128"/>
                <a:sym typeface="Arial" pitchFamily="-111" charset="0"/>
              </a:rPr>
              <a:pPr/>
              <a:t>71</a:t>
            </a:fld>
            <a:endParaRPr lang="es-ES">
              <a:latin typeface="Arial" pitchFamily="-111" charset="0"/>
              <a:ea typeface="ヒラギノ角ゴ ProN W3" pitchFamily="-111" charset="-128"/>
              <a:cs typeface="ヒラギノ角ゴ ProN W3" pitchFamily="-111" charset="-128"/>
              <a:sym typeface="Arial" pitchFamily="-111"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pPr eaLnBrk="1" hangingPunct="1"/>
            <a:endParaRPr lang="es-ES_tradn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27BCF66-9A84-BE4E-AA4A-ABF0F3D498E9}" type="slidenum">
              <a:rPr lang="es-ES">
                <a:latin typeface="Arial" pitchFamily="-111" charset="0"/>
                <a:ea typeface="ヒラギノ角ゴ ProN W3" pitchFamily="-111" charset="-128"/>
                <a:cs typeface="ヒラギノ角ゴ ProN W3" pitchFamily="-111" charset="-128"/>
                <a:sym typeface="Arial" pitchFamily="-111" charset="0"/>
              </a:rPr>
              <a:pPr/>
              <a:t>11</a:t>
            </a:fld>
            <a:endParaRPr lang="es-ES">
              <a:latin typeface="Arial" pitchFamily="-111" charset="0"/>
              <a:ea typeface="ヒラギノ角ゴ ProN W3" pitchFamily="-111" charset="-128"/>
              <a:cs typeface="ヒラギノ角ゴ ProN W3" pitchFamily="-111" charset="-128"/>
              <a:sym typeface="Arial" pitchFamily="-111" charset="0"/>
            </a:endParaRPr>
          </a:p>
        </p:txBody>
      </p:sp>
      <p:sp>
        <p:nvSpPr>
          <p:cNvPr id="27651" name="Rectangle 2"/>
          <p:cNvSpPr>
            <a:spLocks noGrp="1" noRot="1" noChangeAspect="1" noChangeArrowheads="1" noTextEdit="1"/>
          </p:cNvSpPr>
          <p:nvPr>
            <p:ph type="sldImg"/>
          </p:nvPr>
        </p:nvSpPr>
        <p:spPr>
          <a:xfrm>
            <a:off x="1122363" y="593725"/>
            <a:ext cx="4594225" cy="3446463"/>
          </a:xfrm>
          <a:ln/>
        </p:spPr>
      </p:sp>
      <p:sp>
        <p:nvSpPr>
          <p:cNvPr id="27652" name="Rectangle 3"/>
          <p:cNvSpPr>
            <a:spLocks noGrp="1" noChangeArrowheads="1"/>
          </p:cNvSpPr>
          <p:nvPr>
            <p:ph type="body" idx="1"/>
          </p:nvPr>
        </p:nvSpPr>
        <p:spPr>
          <a:xfrm>
            <a:off x="879475" y="4618038"/>
            <a:ext cx="5081588" cy="3835400"/>
          </a:xfrm>
          <a:noFill/>
          <a:ln w="9525"/>
        </p:spPr>
        <p:txBody>
          <a:bodyPr/>
          <a:lstStyle/>
          <a:p>
            <a:pPr eaLnBrk="1" hangingPunct="1"/>
            <a:endParaRPr lang="es-ES_tradn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7A033-E0F1-6C4C-BA19-20AAA76C0683}" type="slidenum">
              <a:rPr lang="es-ES"/>
              <a:pPr/>
              <a:t>15</a:t>
            </a:fld>
            <a:endParaRPr lang="es-ES"/>
          </a:p>
        </p:txBody>
      </p:sp>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B48DA-EB45-F049-9264-9872B122A0AB}" type="slidenum">
              <a:rPr lang="es-ES"/>
              <a:pPr/>
              <a:t>16</a:t>
            </a:fld>
            <a:endParaRPr lang="es-ES"/>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979C6-E608-5C48-8F14-5B3825B32817}" type="slidenum">
              <a:rPr lang="es-ES"/>
              <a:pPr/>
              <a:t>17</a:t>
            </a:fld>
            <a:endParaRPr lang="es-E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55A81C3-CF55-2747-B84C-05E6D810CA83}" type="slidenum">
              <a:rPr lang="es-ES">
                <a:latin typeface="Arial" pitchFamily="-65" charset="0"/>
                <a:ea typeface="ＭＳ Ｐゴシック" pitchFamily="-65" charset="-128"/>
                <a:cs typeface="ＭＳ Ｐゴシック" pitchFamily="-65" charset="-128"/>
                <a:sym typeface="Gill Sans" pitchFamily="-65" charset="0"/>
              </a:rPr>
              <a:pPr/>
              <a:t>19</a:t>
            </a:fld>
            <a:endParaRPr lang="es-ES">
              <a:latin typeface="Arial" pitchFamily="-65" charset="0"/>
              <a:ea typeface="ＭＳ Ｐゴシック" pitchFamily="-65" charset="-128"/>
              <a:cs typeface="ＭＳ Ｐゴシック" pitchFamily="-65" charset="-128"/>
              <a:sym typeface="Gill Sans" pitchFamily="-65" charset="0"/>
            </a:endParaRPr>
          </a:p>
        </p:txBody>
      </p:sp>
      <p:sp>
        <p:nvSpPr>
          <p:cNvPr id="150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6145E24-9775-E74F-BC98-EC87812EE642}" type="slidenum">
              <a:rPr lang="es-ES" sz="1200">
                <a:latin typeface="Times New Roman" pitchFamily="-65" charset="0"/>
              </a:rPr>
              <a:pPr algn="r"/>
              <a:t>19</a:t>
            </a:fld>
            <a:endParaRPr lang="es-ES" sz="1200">
              <a:latin typeface="Times New Roman" pitchFamily="-65" charset="0"/>
            </a:endParaRPr>
          </a:p>
        </p:txBody>
      </p:sp>
      <p:sp>
        <p:nvSpPr>
          <p:cNvPr id="150532" name="Rectangle 2"/>
          <p:cNvSpPr>
            <a:spLocks noGrp="1" noRot="1" noChangeAspect="1" noChangeArrowheads="1" noTextEdit="1"/>
          </p:cNvSpPr>
          <p:nvPr>
            <p:ph type="sldImg"/>
          </p:nvPr>
        </p:nvSpPr>
        <p:spPr bwMode="auto">
          <a:xfrm>
            <a:off x="1171575" y="593725"/>
            <a:ext cx="4548188" cy="3411538"/>
          </a:xfrm>
          <a:solidFill>
            <a:srgbClr val="FFFFFF"/>
          </a:solidFill>
          <a:ln>
            <a:solidFill>
              <a:srgbClr val="000000"/>
            </a:solidFill>
            <a:miter lim="800000"/>
            <a:headEnd/>
            <a:tailEnd/>
          </a:ln>
        </p:spPr>
      </p:sp>
      <p:sp>
        <p:nvSpPr>
          <p:cNvPr id="150533" name="4 Marcador de notas"/>
          <p:cNvSpPr>
            <a:spLocks noGrp="1"/>
          </p:cNvSpPr>
          <p:nvPr>
            <p:ph type="body" idx="1"/>
          </p:nvPr>
        </p:nvSpPr>
        <p:spPr bwMode="auto">
          <a:xfrm>
            <a:off x="0" y="0"/>
            <a:ext cx="0" cy="0"/>
          </a:xfrm>
          <a:noFill/>
        </p:spPr>
        <p:txBody>
          <a:bodyPr wrap="square" numCol="1" anchor="t" anchorCtr="0" compatLnSpc="1">
            <a:prstTxWarp prst="textNoShape">
              <a:avLst/>
            </a:prstTxWarp>
          </a:bodyPr>
          <a:lstStyle/>
          <a:p>
            <a:pPr>
              <a:spcBef>
                <a:spcPct val="0"/>
              </a:spcBef>
            </a:pPr>
            <a:r>
              <a:rPr lang="es-ES" sz="1000">
                <a:latin typeface="Arial" pitchFamily="-65" charset="0"/>
                <a:ea typeface="ＭＳ Ｐゴシック" pitchFamily="-65" charset="-128"/>
                <a:cs typeface="ＭＳ Ｐゴシック" pitchFamily="-65" charset="-128"/>
              </a:rPr>
              <a:t>El estudio LIPICAP demuestra que el control de la dislipemia es bajo. De forma global, sólo 1 de cada 3 dislipémicos está controlado.</a:t>
            </a:r>
          </a:p>
          <a:p>
            <a:pPr>
              <a:spcBef>
                <a:spcPct val="0"/>
              </a:spcBef>
            </a:pPr>
            <a:r>
              <a:rPr lang="es-ES" sz="1000">
                <a:latin typeface="Arial" pitchFamily="-65" charset="0"/>
                <a:ea typeface="ＭＳ Ｐゴシック" pitchFamily="-65" charset="-128"/>
                <a:cs typeface="ＭＳ Ｐゴシック" pitchFamily="-65" charset="-128"/>
              </a:rPr>
              <a:t>Hay una relación inversa entre el grado de control terapéutico de la dislipemia y el nivel de riesgo cardiovascular, de forma que a medida que aumenta el RCV, mayor es el número de pacientes que no alcanzan los objetivos lipídicos.</a:t>
            </a:r>
          </a:p>
          <a:p>
            <a:pPr>
              <a:spcBef>
                <a:spcPct val="0"/>
              </a:spcBef>
            </a:pPr>
            <a:r>
              <a:rPr lang="es-ES" sz="1000">
                <a:latin typeface="Arial" pitchFamily="-65" charset="0"/>
                <a:ea typeface="ＭＳ Ｐゴシック" pitchFamily="-65" charset="-128"/>
                <a:cs typeface="ＭＳ Ｐゴシック" pitchFamily="-65" charset="-128"/>
              </a:rPr>
              <a:t>En los pacientes de riesgo alto que incluía prevención secundaria y equivalente coronario 1 de cada 6 estaba en objetivos terapéuticos.</a:t>
            </a:r>
          </a:p>
          <a:p>
            <a:pPr>
              <a:spcBef>
                <a:spcPct val="0"/>
              </a:spcBef>
            </a:pPr>
            <a:endParaRPr lang="en-GB" sz="1000">
              <a:solidFill>
                <a:srgbClr val="000000"/>
              </a:solidFill>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BB8790-1497-4045-8880-D59D24C5EB66}" type="slidenum">
              <a:rPr lang="es-ES">
                <a:latin typeface="Arial" pitchFamily="-65" charset="0"/>
                <a:ea typeface="ヒラギノ角ゴ ProN W3" pitchFamily="-65" charset="-128"/>
                <a:cs typeface="ヒラギノ角ゴ ProN W3" pitchFamily="-65" charset="-128"/>
                <a:sym typeface="Gill Sans" pitchFamily="-65" charset="0"/>
              </a:rPr>
              <a:pPr/>
              <a:t>20</a:t>
            </a:fld>
            <a:endParaRPr lang="es-ES">
              <a:latin typeface="Arial" pitchFamily="-65" charset="0"/>
              <a:ea typeface="ヒラギノ角ゴ ProN W3" pitchFamily="-65" charset="-128"/>
              <a:cs typeface="ヒラギノ角ゴ ProN W3" pitchFamily="-65" charset="-128"/>
              <a:sym typeface="Gill Sans" pitchFamily="-65" charset="0"/>
            </a:endParaRPr>
          </a:p>
        </p:txBody>
      </p:sp>
      <p:sp>
        <p:nvSpPr>
          <p:cNvPr id="249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31"/>
          <p:cNvSpPr>
            <a:spLocks noGrp="1" noChangeArrowheads="1"/>
          </p:cNvSpPr>
          <p:nvPr>
            <p:ph type="sldNum" sz="quarter" idx="5"/>
          </p:nvPr>
        </p:nvSpPr>
        <p:spPr>
          <a:noFill/>
        </p:spPr>
        <p:txBody>
          <a:bodyPr/>
          <a:lstStyle/>
          <a:p>
            <a:fld id="{86102762-940B-9242-8627-125F344900DE}" type="slidenum">
              <a:rPr lang="es-ES">
                <a:latin typeface="Arial" pitchFamily="-65" charset="0"/>
              </a:rPr>
              <a:pPr/>
              <a:t>27</a:t>
            </a:fld>
            <a:endParaRPr lang="es-ES">
              <a:latin typeface="Arial" pitchFamily="-65" charset="0"/>
            </a:endParaRPr>
          </a:p>
        </p:txBody>
      </p:sp>
      <p:sp>
        <p:nvSpPr>
          <p:cNvPr id="282627" name="Rectangle 7"/>
          <p:cNvSpPr txBox="1">
            <a:spLocks noGrp="1" noChangeArrowheads="1"/>
          </p:cNvSpPr>
          <p:nvPr/>
        </p:nvSpPr>
        <p:spPr bwMode="auto">
          <a:xfrm>
            <a:off x="3885666" y="8686800"/>
            <a:ext cx="2972334" cy="457200"/>
          </a:xfrm>
          <a:prstGeom prst="rect">
            <a:avLst/>
          </a:prstGeom>
          <a:noFill/>
          <a:ln w="9525">
            <a:noFill/>
            <a:miter lim="800000"/>
            <a:headEnd/>
            <a:tailEnd/>
          </a:ln>
        </p:spPr>
        <p:txBody>
          <a:bodyPr anchor="b">
            <a:prstTxWarp prst="textNoShape">
              <a:avLst/>
            </a:prstTxWarp>
          </a:bodyPr>
          <a:lstStyle/>
          <a:p>
            <a:pPr algn="r"/>
            <a:fld id="{62082FEE-7F22-1F4B-9842-5D0C25F4F45F}" type="slidenum">
              <a:rPr lang="es-ES" sz="1200">
                <a:solidFill>
                  <a:schemeClr val="tx1"/>
                </a:solidFill>
                <a:latin typeface="Times New Roman" pitchFamily="-65" charset="0"/>
              </a:rPr>
              <a:pPr algn="r"/>
              <a:t>27</a:t>
            </a:fld>
            <a:endParaRPr lang="es-ES" sz="1200">
              <a:solidFill>
                <a:schemeClr val="tx1"/>
              </a:solidFill>
              <a:latin typeface="Times New Roman" pitchFamily="-65" charset="0"/>
            </a:endParaRPr>
          </a:p>
        </p:txBody>
      </p:sp>
      <p:sp>
        <p:nvSpPr>
          <p:cNvPr id="282628" name="Rectangle 1026"/>
          <p:cNvSpPr>
            <a:spLocks noGrp="1" noRot="1" noChangeAspect="1" noChangeArrowheads="1" noTextEdit="1"/>
          </p:cNvSpPr>
          <p:nvPr>
            <p:ph type="sldImg"/>
          </p:nvPr>
        </p:nvSpPr>
        <p:spPr>
          <a:solidFill>
            <a:srgbClr val="FFFFFF"/>
          </a:solidFill>
          <a:ln/>
        </p:spPr>
      </p:sp>
      <p:sp>
        <p:nvSpPr>
          <p:cNvPr id="282629" name="Rectangle 1027"/>
          <p:cNvSpPr>
            <a:spLocks noGrp="1" noChangeArrowheads="1"/>
          </p:cNvSpPr>
          <p:nvPr>
            <p:ph type="body" idx="1"/>
          </p:nvPr>
        </p:nvSpPr>
        <p:spPr>
          <a:xfrm>
            <a:off x="914935" y="4343400"/>
            <a:ext cx="5028132" cy="4114800"/>
          </a:xfrm>
          <a:noFill/>
          <a:ln>
            <a:solidFill>
              <a:srgbClr val="000000"/>
            </a:solidFill>
          </a:ln>
        </p:spPr>
        <p:txBody>
          <a:bodyPr/>
          <a:lstStyle/>
          <a:p>
            <a:pPr eaLnBrk="1" hangingPunct="1"/>
            <a:endParaRPr lang="es-ES" sz="1000" dirty="0">
              <a:latin typeface="Arial"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
        <p:nvSpPr>
          <p:cNvPr id="4" name="Text Box 3"/>
          <p:cNvSpPr txBox="1">
            <a:spLocks noGrp="1" noChangeArrowheads="1"/>
          </p:cNvSpPr>
          <p:nvPr>
            <p:ph type="sldNum" sz="quarter" idx="10"/>
          </p:nvPr>
        </p:nvSpPr>
        <p:spPr>
          <a:ln/>
        </p:spPr>
        <p:txBody>
          <a:bodyPr/>
          <a:lstStyle>
            <a:lvl1pPr>
              <a:defRPr/>
            </a:lvl1pPr>
          </a:lstStyle>
          <a:p>
            <a:pPr>
              <a:defRPr/>
            </a:pPr>
            <a:fld id="{49003FB7-834F-F54F-9C82-264255343EBD}" type="slidenum">
              <a:rPr lang="en-US"/>
              <a:pPr>
                <a:defRPr/>
              </a:pPr>
              <a:t>‹Nº›</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0488"/>
            <a:ext cx="2057400" cy="6767512"/>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90488"/>
            <a:ext cx="6019800" cy="676751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Text Box 3"/>
          <p:cNvSpPr txBox="1">
            <a:spLocks noGrp="1" noChangeArrowheads="1"/>
          </p:cNvSpPr>
          <p:nvPr>
            <p:ph type="sldNum" sz="quarter" idx="10"/>
          </p:nvPr>
        </p:nvSpPr>
        <p:spPr>
          <a:ln/>
        </p:spPr>
        <p:txBody>
          <a:bodyPr/>
          <a:lstStyle>
            <a:lvl1pPr>
              <a:defRPr/>
            </a:lvl1pPr>
          </a:lstStyle>
          <a:p>
            <a:pPr>
              <a:defRPr/>
            </a:pPr>
            <a:fld id="{1923B527-3AF2-F54D-B8E6-7274DC3A9228}" type="slidenum">
              <a:rPr lang="en-US"/>
              <a:pPr>
                <a:defRPr/>
              </a:pPr>
              <a:t>‹Nº›</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vert="horz"/>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vert="horz"/>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Text Box 3"/>
          <p:cNvSpPr txBox="1">
            <a:spLocks noGrp="1" noChangeArrowheads="1"/>
          </p:cNvSpPr>
          <p:nvPr>
            <p:ph type="sldNum" sz="quarter" idx="10"/>
          </p:nvPr>
        </p:nvSpPr>
        <p:spPr>
          <a:ln/>
        </p:spPr>
        <p:txBody>
          <a:bodyPr/>
          <a:lstStyle>
            <a:lvl1pPr>
              <a:defRPr/>
            </a:lvl1pPr>
          </a:lstStyle>
          <a:p>
            <a:pPr>
              <a:defRPr/>
            </a:pPr>
            <a:fld id="{7B258296-6C15-A44E-9541-304B1AEDE7E5}" type="slidenum">
              <a:rPr lang="en-US"/>
              <a:pPr>
                <a:defRPr/>
              </a:pPr>
              <a:t>‹Nº›</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Text Box 3"/>
          <p:cNvSpPr txBox="1">
            <a:spLocks noGrp="1" noChangeArrowheads="1"/>
          </p:cNvSpPr>
          <p:nvPr>
            <p:ph type="sldNum" sz="quarter" idx="10"/>
          </p:nvPr>
        </p:nvSpPr>
        <p:spPr>
          <a:ln/>
        </p:spPr>
        <p:txBody>
          <a:bodyPr/>
          <a:lstStyle>
            <a:lvl1pPr>
              <a:defRPr/>
            </a:lvl1pPr>
          </a:lstStyle>
          <a:p>
            <a:pPr>
              <a:defRPr/>
            </a:pPr>
            <a:fld id="{874571B3-F26A-3F42-842C-C800B776BAE4}" type="slidenum">
              <a:rPr lang="en-US"/>
              <a:pPr>
                <a:defRPr/>
              </a:pPr>
              <a:t>‹Nº›</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Text Box 3"/>
          <p:cNvSpPr txBox="1">
            <a:spLocks noGrp="1" noChangeArrowheads="1"/>
          </p:cNvSpPr>
          <p:nvPr>
            <p:ph type="sldNum" sz="quarter" idx="10"/>
          </p:nvPr>
        </p:nvSpPr>
        <p:spPr>
          <a:ln/>
        </p:spPr>
        <p:txBody>
          <a:bodyPr/>
          <a:lstStyle>
            <a:lvl1pPr>
              <a:defRPr/>
            </a:lvl1pPr>
          </a:lstStyle>
          <a:p>
            <a:pPr>
              <a:defRPr/>
            </a:pPr>
            <a:fld id="{948E75A0-F501-CF4D-9F51-ABF791B4F6D5}" type="slidenum">
              <a:rPr lang="en-US"/>
              <a:pPr>
                <a:defRPr/>
              </a:pPr>
              <a:t>‹Nº›</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Text Box 3"/>
          <p:cNvSpPr txBox="1">
            <a:spLocks noGrp="1" noChangeArrowheads="1"/>
          </p:cNvSpPr>
          <p:nvPr>
            <p:ph type="sldNum" sz="quarter" idx="10"/>
          </p:nvPr>
        </p:nvSpPr>
        <p:spPr>
          <a:ln/>
        </p:spPr>
        <p:txBody>
          <a:bodyPr/>
          <a:lstStyle>
            <a:lvl1pPr>
              <a:defRPr/>
            </a:lvl1pPr>
          </a:lstStyle>
          <a:p>
            <a:pPr>
              <a:defRPr/>
            </a:pPr>
            <a:fld id="{9A3DB32F-D182-B944-84B0-A79BD860403E}" type="slidenum">
              <a:rPr lang="en-US"/>
              <a:pPr>
                <a:defRPr/>
              </a:pPr>
              <a:t>‹Nº›</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794F2EB-4FA2-5045-A790-9154FCB29708}" type="slidenum">
              <a:rPr lang="en-US"/>
              <a:pPr>
                <a:defRPr/>
              </a:pPr>
              <a:t>‹Nº›</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Text Box 3"/>
          <p:cNvSpPr txBox="1">
            <a:spLocks noGrp="1" noChangeArrowheads="1"/>
          </p:cNvSpPr>
          <p:nvPr>
            <p:ph type="sldNum" sz="quarter" idx="10"/>
          </p:nvPr>
        </p:nvSpPr>
        <p:spPr>
          <a:ln/>
        </p:spPr>
        <p:txBody>
          <a:bodyPr/>
          <a:lstStyle>
            <a:lvl1pPr>
              <a:defRPr/>
            </a:lvl1pPr>
          </a:lstStyle>
          <a:p>
            <a:pPr>
              <a:defRPr/>
            </a:pPr>
            <a:fld id="{E374D600-466B-1940-AF0F-7CCAFEC94A54}" type="slidenum">
              <a:rPr lang="en-US"/>
              <a:pPr>
                <a:defRPr/>
              </a:pPr>
              <a:t>‹Nº›</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sym typeface="Arial" pitchFamily="-110" charset="0"/>
            </a:endParaRP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Text Box 3"/>
          <p:cNvSpPr txBox="1">
            <a:spLocks noGrp="1" noChangeArrowheads="1"/>
          </p:cNvSpPr>
          <p:nvPr>
            <p:ph type="sldNum" sz="quarter" idx="10"/>
          </p:nvPr>
        </p:nvSpPr>
        <p:spPr>
          <a:ln/>
        </p:spPr>
        <p:txBody>
          <a:bodyPr/>
          <a:lstStyle>
            <a:lvl1pPr>
              <a:defRPr/>
            </a:lvl1pPr>
          </a:lstStyle>
          <a:p>
            <a:pPr>
              <a:defRPr/>
            </a:pPr>
            <a:fld id="{E0909129-9981-3042-9158-3D0F131D9FDD}" type="slidenum">
              <a:rPr lang="en-US"/>
              <a:pPr>
                <a:defRPr/>
              </a:pPr>
              <a:t>‹Nº›</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Text Box 3"/>
          <p:cNvSpPr txBox="1">
            <a:spLocks noGrp="1" noChangeArrowheads="1"/>
          </p:cNvSpPr>
          <p:nvPr>
            <p:ph type="sldNum" sz="quarter" idx="10"/>
          </p:nvPr>
        </p:nvSpPr>
        <p:spPr>
          <a:ln/>
        </p:spPr>
        <p:txBody>
          <a:bodyPr/>
          <a:lstStyle>
            <a:lvl1pPr>
              <a:defRPr/>
            </a:lvl1pPr>
          </a:lstStyle>
          <a:p>
            <a:pPr>
              <a:defRPr/>
            </a:pPr>
            <a:fld id="{0603A853-3199-9541-9F43-15CC2AD20DD4}" type="slidenum">
              <a:rPr lang="en-US"/>
              <a:pPr>
                <a:defRPr/>
              </a:pPr>
              <a:t>‹Nº›</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56599"/>
            </a:gs>
            <a:gs pos="100000">
              <a:srgbClr val="313149"/>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1026" name="Group 1"/>
          <p:cNvGrpSpPr>
            <a:grpSpLocks/>
          </p:cNvGrpSpPr>
          <p:nvPr userDrawn="1"/>
        </p:nvGrpSpPr>
        <p:grpSpPr bwMode="auto">
          <a:xfrm>
            <a:off x="-104775" y="1311275"/>
            <a:ext cx="9350375" cy="5630863"/>
            <a:chOff x="0" y="0"/>
            <a:chExt cx="5890" cy="3547"/>
          </a:xfrm>
        </p:grpSpPr>
        <p:grpSp>
          <p:nvGrpSpPr>
            <p:cNvPr id="1030" name="Group 2"/>
            <p:cNvGrpSpPr>
              <a:grpSpLocks/>
            </p:cNvGrpSpPr>
            <p:nvPr/>
          </p:nvGrpSpPr>
          <p:grpSpPr bwMode="auto">
            <a:xfrm rot="10020000" flipH="1">
              <a:off x="52" y="203"/>
              <a:ext cx="1744" cy="8"/>
              <a:chOff x="0" y="0"/>
              <a:chExt cx="1744" cy="8"/>
            </a:xfrm>
          </p:grpSpPr>
          <p:sp>
            <p:nvSpPr>
              <p:cNvPr id="649"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50"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1" name="Group 5"/>
            <p:cNvGrpSpPr>
              <a:grpSpLocks/>
            </p:cNvGrpSpPr>
            <p:nvPr/>
          </p:nvGrpSpPr>
          <p:grpSpPr bwMode="auto">
            <a:xfrm rot="9960000" flipH="1">
              <a:off x="39" y="307"/>
              <a:ext cx="2034" cy="8"/>
              <a:chOff x="0" y="0"/>
              <a:chExt cx="2033" cy="8"/>
            </a:xfrm>
          </p:grpSpPr>
          <p:sp>
            <p:nvSpPr>
              <p:cNvPr id="647"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48"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2" name="Group 8"/>
            <p:cNvGrpSpPr>
              <a:grpSpLocks/>
            </p:cNvGrpSpPr>
            <p:nvPr/>
          </p:nvGrpSpPr>
          <p:grpSpPr bwMode="auto">
            <a:xfrm rot="9960000" flipH="1">
              <a:off x="38" y="373"/>
              <a:ext cx="2246" cy="8"/>
              <a:chOff x="0" y="0"/>
              <a:chExt cx="2246" cy="8"/>
            </a:xfrm>
          </p:grpSpPr>
          <p:sp>
            <p:nvSpPr>
              <p:cNvPr id="645"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46"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3" name="Group 11"/>
            <p:cNvGrpSpPr>
              <a:grpSpLocks/>
            </p:cNvGrpSpPr>
            <p:nvPr/>
          </p:nvGrpSpPr>
          <p:grpSpPr bwMode="auto">
            <a:xfrm rot="9900000" flipH="1">
              <a:off x="23" y="453"/>
              <a:ext cx="2476" cy="8"/>
              <a:chOff x="0" y="0"/>
              <a:chExt cx="2476" cy="8"/>
            </a:xfrm>
          </p:grpSpPr>
          <p:sp>
            <p:nvSpPr>
              <p:cNvPr id="643"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44"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4" name="Group 14"/>
            <p:cNvGrpSpPr>
              <a:grpSpLocks/>
            </p:cNvGrpSpPr>
            <p:nvPr/>
          </p:nvGrpSpPr>
          <p:grpSpPr bwMode="auto">
            <a:xfrm rot="9840000" flipH="1">
              <a:off x="14" y="569"/>
              <a:ext cx="2771" cy="8"/>
              <a:chOff x="0" y="0"/>
              <a:chExt cx="2770" cy="8"/>
            </a:xfrm>
          </p:grpSpPr>
          <p:sp>
            <p:nvSpPr>
              <p:cNvPr id="641"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42" name="Rectangle 16"/>
              <p:cNvSpPr>
                <a:spLocks/>
              </p:cNvSpPr>
              <p:nvPr/>
            </p:nvSpPr>
            <p:spPr bwMode="auto">
              <a:xfrm rot="10800000" flipH="1">
                <a:off x="4" y="2"/>
                <a:ext cx="2769"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5" name="Group 17"/>
            <p:cNvGrpSpPr>
              <a:grpSpLocks/>
            </p:cNvGrpSpPr>
            <p:nvPr/>
          </p:nvGrpSpPr>
          <p:grpSpPr bwMode="auto">
            <a:xfrm rot="9780000" flipH="1">
              <a:off x="3" y="688"/>
              <a:ext cx="3058" cy="8"/>
              <a:chOff x="0" y="0"/>
              <a:chExt cx="3058" cy="8"/>
            </a:xfrm>
          </p:grpSpPr>
          <p:sp>
            <p:nvSpPr>
              <p:cNvPr id="639"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40"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6" name="Group 20"/>
            <p:cNvGrpSpPr>
              <a:grpSpLocks/>
            </p:cNvGrpSpPr>
            <p:nvPr/>
          </p:nvGrpSpPr>
          <p:grpSpPr bwMode="auto">
            <a:xfrm rot="9660000" flipH="1">
              <a:off x="-29" y="873"/>
              <a:ext cx="3403" cy="8"/>
              <a:chOff x="0" y="0"/>
              <a:chExt cx="3403" cy="8"/>
            </a:xfrm>
          </p:grpSpPr>
          <p:sp>
            <p:nvSpPr>
              <p:cNvPr id="637"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38"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7" name="Group 23"/>
            <p:cNvGrpSpPr>
              <a:grpSpLocks/>
            </p:cNvGrpSpPr>
            <p:nvPr/>
          </p:nvGrpSpPr>
          <p:grpSpPr bwMode="auto">
            <a:xfrm rot="9540000" flipH="1">
              <a:off x="-34" y="1040"/>
              <a:ext cx="3748" cy="8"/>
              <a:chOff x="0" y="0"/>
              <a:chExt cx="3749" cy="8"/>
            </a:xfrm>
          </p:grpSpPr>
          <p:sp>
            <p:nvSpPr>
              <p:cNvPr id="635"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36"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8" name="Group 26"/>
            <p:cNvGrpSpPr>
              <a:grpSpLocks/>
            </p:cNvGrpSpPr>
            <p:nvPr/>
          </p:nvGrpSpPr>
          <p:grpSpPr bwMode="auto">
            <a:xfrm rot="9420000" flipH="1">
              <a:off x="-97" y="1223"/>
              <a:ext cx="4208" cy="8"/>
              <a:chOff x="0" y="0"/>
              <a:chExt cx="4209" cy="8"/>
            </a:xfrm>
          </p:grpSpPr>
          <p:sp>
            <p:nvSpPr>
              <p:cNvPr id="633"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34"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39" name="Group 29"/>
            <p:cNvGrpSpPr>
              <a:grpSpLocks/>
            </p:cNvGrpSpPr>
            <p:nvPr/>
          </p:nvGrpSpPr>
          <p:grpSpPr bwMode="auto">
            <a:xfrm rot="9300000" flipH="1">
              <a:off x="-149" y="1466"/>
              <a:ext cx="4611" cy="8"/>
              <a:chOff x="0" y="0"/>
              <a:chExt cx="4612" cy="8"/>
            </a:xfrm>
          </p:grpSpPr>
          <p:sp>
            <p:nvSpPr>
              <p:cNvPr id="631"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32"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0" name="Group 32"/>
            <p:cNvGrpSpPr>
              <a:grpSpLocks/>
            </p:cNvGrpSpPr>
            <p:nvPr/>
          </p:nvGrpSpPr>
          <p:grpSpPr bwMode="auto">
            <a:xfrm rot="9120000" flipH="1">
              <a:off x="-249" y="1795"/>
              <a:ext cx="5200" cy="8"/>
              <a:chOff x="0" y="0"/>
              <a:chExt cx="5200" cy="8"/>
            </a:xfrm>
          </p:grpSpPr>
          <p:sp>
            <p:nvSpPr>
              <p:cNvPr id="629"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30"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1" name="Group 35"/>
            <p:cNvGrpSpPr>
              <a:grpSpLocks/>
            </p:cNvGrpSpPr>
            <p:nvPr/>
          </p:nvGrpSpPr>
          <p:grpSpPr bwMode="auto">
            <a:xfrm rot="8880000" flipH="1">
              <a:off x="71" y="2061"/>
              <a:ext cx="5401" cy="8"/>
              <a:chOff x="0" y="0"/>
              <a:chExt cx="5401" cy="8"/>
            </a:xfrm>
          </p:grpSpPr>
          <p:sp>
            <p:nvSpPr>
              <p:cNvPr id="627"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28" name="Rectangle 37"/>
              <p:cNvSpPr>
                <a:spLocks/>
              </p:cNvSpPr>
              <p:nvPr/>
            </p:nvSpPr>
            <p:spPr bwMode="auto">
              <a:xfrm rot="10800000" flipH="1">
                <a:off x="4" y="1"/>
                <a:ext cx="5400"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2" name="Group 38"/>
            <p:cNvGrpSpPr>
              <a:grpSpLocks/>
            </p:cNvGrpSpPr>
            <p:nvPr/>
          </p:nvGrpSpPr>
          <p:grpSpPr bwMode="auto">
            <a:xfrm rot="8580000" flipH="1">
              <a:off x="1382" y="2105"/>
              <a:ext cx="4613" cy="8"/>
              <a:chOff x="0" y="0"/>
              <a:chExt cx="4612" cy="8"/>
            </a:xfrm>
          </p:grpSpPr>
          <p:sp>
            <p:nvSpPr>
              <p:cNvPr id="625"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26"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3" name="Group 41"/>
            <p:cNvGrpSpPr>
              <a:grpSpLocks/>
            </p:cNvGrpSpPr>
            <p:nvPr/>
          </p:nvGrpSpPr>
          <p:grpSpPr bwMode="auto">
            <a:xfrm rot="8220000" flipH="1">
              <a:off x="2755" y="2236"/>
              <a:ext cx="3576" cy="8"/>
              <a:chOff x="0" y="0"/>
              <a:chExt cx="3576" cy="8"/>
            </a:xfrm>
          </p:grpSpPr>
          <p:sp>
            <p:nvSpPr>
              <p:cNvPr id="623"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24"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4" name="Group 44"/>
            <p:cNvGrpSpPr>
              <a:grpSpLocks/>
            </p:cNvGrpSpPr>
            <p:nvPr/>
          </p:nvGrpSpPr>
          <p:grpSpPr bwMode="auto">
            <a:xfrm rot="7800000" flipH="1">
              <a:off x="4117" y="2678"/>
              <a:ext cx="2079" cy="8"/>
              <a:chOff x="0" y="0"/>
              <a:chExt cx="2079" cy="8"/>
            </a:xfrm>
          </p:grpSpPr>
          <p:sp>
            <p:nvSpPr>
              <p:cNvPr id="621" name="Rectangle 45"/>
              <p:cNvSpPr>
                <a:spLocks/>
              </p:cNvSpPr>
              <p:nvPr/>
            </p:nvSpPr>
            <p:spPr bwMode="auto">
              <a:xfrm>
                <a:off x="2" y="5"/>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22" name="Rectangle 46"/>
              <p:cNvSpPr>
                <a:spLocks/>
              </p:cNvSpPr>
              <p:nvPr/>
            </p:nvSpPr>
            <p:spPr bwMode="auto">
              <a:xfrm rot="5400000" flipH="1">
                <a:off x="1041" y="-1034"/>
                <a:ext cx="8" cy="207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5" name="Group 47"/>
            <p:cNvGrpSpPr>
              <a:grpSpLocks/>
            </p:cNvGrpSpPr>
            <p:nvPr/>
          </p:nvGrpSpPr>
          <p:grpSpPr bwMode="auto">
            <a:xfrm rot="7620000">
              <a:off x="5436" y="3340"/>
              <a:ext cx="502" cy="8"/>
              <a:chOff x="0" y="0"/>
              <a:chExt cx="501" cy="8"/>
            </a:xfrm>
          </p:grpSpPr>
          <p:sp>
            <p:nvSpPr>
              <p:cNvPr id="619"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20"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6" name="Group 50"/>
            <p:cNvGrpSpPr>
              <a:grpSpLocks/>
            </p:cNvGrpSpPr>
            <p:nvPr/>
          </p:nvGrpSpPr>
          <p:grpSpPr bwMode="auto">
            <a:xfrm rot="1079999">
              <a:off x="-87" y="1553"/>
              <a:ext cx="6046" cy="8"/>
              <a:chOff x="0" y="0"/>
              <a:chExt cx="6046" cy="8"/>
            </a:xfrm>
          </p:grpSpPr>
          <p:sp>
            <p:nvSpPr>
              <p:cNvPr id="617"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18"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7" name="Group 53"/>
            <p:cNvGrpSpPr>
              <a:grpSpLocks/>
            </p:cNvGrpSpPr>
            <p:nvPr/>
          </p:nvGrpSpPr>
          <p:grpSpPr bwMode="auto">
            <a:xfrm rot="1560000">
              <a:off x="-132" y="2569"/>
              <a:ext cx="4142" cy="8"/>
              <a:chOff x="0" y="0"/>
              <a:chExt cx="4142" cy="8"/>
            </a:xfrm>
          </p:grpSpPr>
          <p:sp>
            <p:nvSpPr>
              <p:cNvPr id="615"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16"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8" name="Group 56"/>
            <p:cNvGrpSpPr>
              <a:grpSpLocks/>
            </p:cNvGrpSpPr>
            <p:nvPr/>
          </p:nvGrpSpPr>
          <p:grpSpPr bwMode="auto">
            <a:xfrm rot="1739999">
              <a:off x="-101" y="2802"/>
              <a:ext cx="2803" cy="8"/>
              <a:chOff x="0" y="0"/>
              <a:chExt cx="2804" cy="8"/>
            </a:xfrm>
          </p:grpSpPr>
          <p:sp>
            <p:nvSpPr>
              <p:cNvPr id="613"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14"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49" name="Group 59"/>
            <p:cNvGrpSpPr>
              <a:grpSpLocks/>
            </p:cNvGrpSpPr>
            <p:nvPr/>
          </p:nvGrpSpPr>
          <p:grpSpPr bwMode="auto">
            <a:xfrm rot="1979999">
              <a:off x="-46" y="3099"/>
              <a:ext cx="1399" cy="8"/>
              <a:chOff x="0" y="0"/>
              <a:chExt cx="1400" cy="8"/>
            </a:xfrm>
          </p:grpSpPr>
          <p:sp>
            <p:nvSpPr>
              <p:cNvPr id="611" name="Rectangle 60"/>
              <p:cNvSpPr>
                <a:spLocks/>
              </p:cNvSpPr>
              <p:nvPr/>
            </p:nvSpPr>
            <p:spPr bwMode="auto">
              <a:xfrm>
                <a:off x="-3"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12"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0" name="Group 62"/>
            <p:cNvGrpSpPr>
              <a:grpSpLocks/>
            </p:cNvGrpSpPr>
            <p:nvPr/>
          </p:nvGrpSpPr>
          <p:grpSpPr bwMode="auto">
            <a:xfrm rot="1379999">
              <a:off x="-149" y="2392"/>
              <a:ext cx="5476" cy="8"/>
              <a:chOff x="0" y="0"/>
              <a:chExt cx="5477" cy="8"/>
            </a:xfrm>
          </p:grpSpPr>
          <p:sp>
            <p:nvSpPr>
              <p:cNvPr id="609"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10"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1" name="Group 65"/>
            <p:cNvGrpSpPr>
              <a:grpSpLocks/>
            </p:cNvGrpSpPr>
            <p:nvPr/>
          </p:nvGrpSpPr>
          <p:grpSpPr bwMode="auto">
            <a:xfrm rot="960000">
              <a:off x="-44" y="1284"/>
              <a:ext cx="6015" cy="8"/>
              <a:chOff x="0" y="0"/>
              <a:chExt cx="6016" cy="8"/>
            </a:xfrm>
          </p:grpSpPr>
          <p:sp>
            <p:nvSpPr>
              <p:cNvPr id="607"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08"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2" name="Group 68"/>
            <p:cNvGrpSpPr>
              <a:grpSpLocks/>
            </p:cNvGrpSpPr>
            <p:nvPr/>
          </p:nvGrpSpPr>
          <p:grpSpPr bwMode="auto">
            <a:xfrm rot="11760001" flipH="1">
              <a:off x="137" y="1146"/>
              <a:ext cx="5757" cy="8"/>
              <a:chOff x="0" y="0"/>
              <a:chExt cx="5756" cy="8"/>
            </a:xfrm>
          </p:grpSpPr>
          <p:sp>
            <p:nvSpPr>
              <p:cNvPr id="605"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06"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3" name="Group 71"/>
            <p:cNvGrpSpPr>
              <a:grpSpLocks/>
            </p:cNvGrpSpPr>
            <p:nvPr/>
          </p:nvGrpSpPr>
          <p:grpSpPr bwMode="auto">
            <a:xfrm rot="839999">
              <a:off x="444" y="956"/>
              <a:ext cx="5475" cy="8"/>
              <a:chOff x="0" y="0"/>
              <a:chExt cx="5475" cy="8"/>
            </a:xfrm>
          </p:grpSpPr>
          <p:sp>
            <p:nvSpPr>
              <p:cNvPr id="603"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04"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4" name="Group 74"/>
            <p:cNvGrpSpPr>
              <a:grpSpLocks/>
            </p:cNvGrpSpPr>
            <p:nvPr/>
          </p:nvGrpSpPr>
          <p:grpSpPr bwMode="auto">
            <a:xfrm rot="779999">
              <a:off x="912" y="761"/>
              <a:ext cx="4976" cy="8"/>
              <a:chOff x="0" y="0"/>
              <a:chExt cx="4976" cy="8"/>
            </a:xfrm>
          </p:grpSpPr>
          <p:sp>
            <p:nvSpPr>
              <p:cNvPr id="601"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02"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5" name="Group 77"/>
            <p:cNvGrpSpPr>
              <a:grpSpLocks/>
            </p:cNvGrpSpPr>
            <p:nvPr/>
          </p:nvGrpSpPr>
          <p:grpSpPr bwMode="auto">
            <a:xfrm rot="720000">
              <a:off x="1120" y="641"/>
              <a:ext cx="4759" cy="8"/>
              <a:chOff x="0" y="0"/>
              <a:chExt cx="4759" cy="8"/>
            </a:xfrm>
          </p:grpSpPr>
          <p:sp>
            <p:nvSpPr>
              <p:cNvPr id="599"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600"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6" name="Group 80"/>
            <p:cNvGrpSpPr>
              <a:grpSpLocks/>
            </p:cNvGrpSpPr>
            <p:nvPr/>
          </p:nvGrpSpPr>
          <p:grpSpPr bwMode="auto">
            <a:xfrm rot="720000">
              <a:off x="1305" y="570"/>
              <a:ext cx="4557" cy="8"/>
              <a:chOff x="0" y="0"/>
              <a:chExt cx="4557" cy="8"/>
            </a:xfrm>
          </p:grpSpPr>
          <p:sp>
            <p:nvSpPr>
              <p:cNvPr id="597"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98"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7" name="Group 83"/>
            <p:cNvGrpSpPr>
              <a:grpSpLocks/>
            </p:cNvGrpSpPr>
            <p:nvPr/>
          </p:nvGrpSpPr>
          <p:grpSpPr bwMode="auto">
            <a:xfrm rot="11460001" flipH="1">
              <a:off x="1551" y="483"/>
              <a:ext cx="4314" cy="8"/>
              <a:chOff x="0" y="0"/>
              <a:chExt cx="4314" cy="8"/>
            </a:xfrm>
          </p:grpSpPr>
          <p:sp>
            <p:nvSpPr>
              <p:cNvPr id="595"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96"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8" name="Group 86"/>
            <p:cNvGrpSpPr>
              <a:grpSpLocks/>
            </p:cNvGrpSpPr>
            <p:nvPr/>
          </p:nvGrpSpPr>
          <p:grpSpPr bwMode="auto">
            <a:xfrm rot="11460001" flipH="1">
              <a:off x="1712" y="407"/>
              <a:ext cx="4154" cy="8"/>
              <a:chOff x="0" y="0"/>
              <a:chExt cx="4154" cy="8"/>
            </a:xfrm>
          </p:grpSpPr>
          <p:sp>
            <p:nvSpPr>
              <p:cNvPr id="593"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94"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59" name="Group 89"/>
            <p:cNvGrpSpPr>
              <a:grpSpLocks/>
            </p:cNvGrpSpPr>
            <p:nvPr/>
          </p:nvGrpSpPr>
          <p:grpSpPr bwMode="auto">
            <a:xfrm rot="11580000" flipH="1">
              <a:off x="679" y="842"/>
              <a:ext cx="5205" cy="8"/>
              <a:chOff x="0" y="0"/>
              <a:chExt cx="5204" cy="8"/>
            </a:xfrm>
          </p:grpSpPr>
          <p:sp>
            <p:nvSpPr>
              <p:cNvPr id="591"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92"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0" name="Group 92"/>
            <p:cNvGrpSpPr>
              <a:grpSpLocks/>
            </p:cNvGrpSpPr>
            <p:nvPr/>
          </p:nvGrpSpPr>
          <p:grpSpPr bwMode="auto">
            <a:xfrm rot="12060000" flipH="1">
              <a:off x="-135" y="2140"/>
              <a:ext cx="6150" cy="8"/>
              <a:chOff x="0" y="0"/>
              <a:chExt cx="6150" cy="8"/>
            </a:xfrm>
          </p:grpSpPr>
          <p:sp>
            <p:nvSpPr>
              <p:cNvPr id="589"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90"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1" name="Group 95"/>
            <p:cNvGrpSpPr>
              <a:grpSpLocks/>
            </p:cNvGrpSpPr>
            <p:nvPr/>
          </p:nvGrpSpPr>
          <p:grpSpPr bwMode="auto">
            <a:xfrm rot="11939999" flipH="1">
              <a:off x="-100" y="1814"/>
              <a:ext cx="6103" cy="8"/>
              <a:chOff x="0" y="0"/>
              <a:chExt cx="6104" cy="8"/>
            </a:xfrm>
          </p:grpSpPr>
          <p:sp>
            <p:nvSpPr>
              <p:cNvPr id="587"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88"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2" name="Group 98"/>
            <p:cNvGrpSpPr>
              <a:grpSpLocks/>
            </p:cNvGrpSpPr>
            <p:nvPr/>
          </p:nvGrpSpPr>
          <p:grpSpPr bwMode="auto">
            <a:xfrm>
              <a:off x="805" y="2535"/>
              <a:ext cx="168" cy="96"/>
              <a:chOff x="0" y="0"/>
              <a:chExt cx="168" cy="96"/>
            </a:xfrm>
          </p:grpSpPr>
          <p:sp>
            <p:nvSpPr>
              <p:cNvPr id="585"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86"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3" name="Group 101"/>
            <p:cNvGrpSpPr>
              <a:grpSpLocks/>
            </p:cNvGrpSpPr>
            <p:nvPr/>
          </p:nvGrpSpPr>
          <p:grpSpPr bwMode="auto">
            <a:xfrm>
              <a:off x="301" y="2250"/>
              <a:ext cx="168" cy="95"/>
              <a:chOff x="0" y="0"/>
              <a:chExt cx="168" cy="95"/>
            </a:xfrm>
          </p:grpSpPr>
          <p:sp>
            <p:nvSpPr>
              <p:cNvPr id="583"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84"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4" name="Group 104"/>
            <p:cNvGrpSpPr>
              <a:grpSpLocks/>
            </p:cNvGrpSpPr>
            <p:nvPr/>
          </p:nvGrpSpPr>
          <p:grpSpPr bwMode="auto">
            <a:xfrm>
              <a:off x="224" y="2828"/>
              <a:ext cx="196" cy="106"/>
              <a:chOff x="0" y="0"/>
              <a:chExt cx="196" cy="106"/>
            </a:xfrm>
          </p:grpSpPr>
          <p:sp>
            <p:nvSpPr>
              <p:cNvPr id="581"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82"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5" name="Group 107"/>
            <p:cNvGrpSpPr>
              <a:grpSpLocks/>
            </p:cNvGrpSpPr>
            <p:nvPr/>
          </p:nvGrpSpPr>
          <p:grpSpPr bwMode="auto">
            <a:xfrm>
              <a:off x="2142" y="1837"/>
              <a:ext cx="156" cy="84"/>
              <a:chOff x="0" y="0"/>
              <a:chExt cx="156" cy="84"/>
            </a:xfrm>
          </p:grpSpPr>
          <p:sp>
            <p:nvSpPr>
              <p:cNvPr id="579"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80"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6" name="Group 110"/>
            <p:cNvGrpSpPr>
              <a:grpSpLocks/>
            </p:cNvGrpSpPr>
            <p:nvPr/>
          </p:nvGrpSpPr>
          <p:grpSpPr bwMode="auto">
            <a:xfrm>
              <a:off x="1288" y="2252"/>
              <a:ext cx="168" cy="95"/>
              <a:chOff x="0" y="0"/>
              <a:chExt cx="168" cy="95"/>
            </a:xfrm>
          </p:grpSpPr>
          <p:sp>
            <p:nvSpPr>
              <p:cNvPr id="577"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78"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7" name="Group 113"/>
            <p:cNvGrpSpPr>
              <a:grpSpLocks/>
            </p:cNvGrpSpPr>
            <p:nvPr/>
          </p:nvGrpSpPr>
          <p:grpSpPr bwMode="auto">
            <a:xfrm>
              <a:off x="1751" y="2033"/>
              <a:ext cx="156" cy="90"/>
              <a:chOff x="0" y="0"/>
              <a:chExt cx="156" cy="90"/>
            </a:xfrm>
          </p:grpSpPr>
          <p:sp>
            <p:nvSpPr>
              <p:cNvPr id="575"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76"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8" name="Group 116"/>
            <p:cNvGrpSpPr>
              <a:grpSpLocks/>
            </p:cNvGrpSpPr>
            <p:nvPr/>
          </p:nvGrpSpPr>
          <p:grpSpPr bwMode="auto">
            <a:xfrm>
              <a:off x="815" y="2015"/>
              <a:ext cx="151" cy="89"/>
              <a:chOff x="0" y="0"/>
              <a:chExt cx="151" cy="89"/>
            </a:xfrm>
          </p:grpSpPr>
          <p:sp>
            <p:nvSpPr>
              <p:cNvPr id="573"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74"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69" name="Group 119"/>
            <p:cNvGrpSpPr>
              <a:grpSpLocks/>
            </p:cNvGrpSpPr>
            <p:nvPr/>
          </p:nvGrpSpPr>
          <p:grpSpPr bwMode="auto">
            <a:xfrm>
              <a:off x="432" y="1832"/>
              <a:ext cx="150" cy="84"/>
              <a:chOff x="0" y="0"/>
              <a:chExt cx="150" cy="84"/>
            </a:xfrm>
          </p:grpSpPr>
          <p:sp>
            <p:nvSpPr>
              <p:cNvPr id="571"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72"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0" name="Group 122"/>
            <p:cNvGrpSpPr>
              <a:grpSpLocks/>
            </p:cNvGrpSpPr>
            <p:nvPr/>
          </p:nvGrpSpPr>
          <p:grpSpPr bwMode="auto">
            <a:xfrm>
              <a:off x="1237" y="1818"/>
              <a:ext cx="156" cy="83"/>
              <a:chOff x="0" y="0"/>
              <a:chExt cx="156" cy="83"/>
            </a:xfrm>
          </p:grpSpPr>
          <p:sp>
            <p:nvSpPr>
              <p:cNvPr id="569"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70"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1" name="Group 125"/>
            <p:cNvGrpSpPr>
              <a:grpSpLocks/>
            </p:cNvGrpSpPr>
            <p:nvPr/>
          </p:nvGrpSpPr>
          <p:grpSpPr bwMode="auto">
            <a:xfrm>
              <a:off x="2466" y="1661"/>
              <a:ext cx="156" cy="83"/>
              <a:chOff x="0" y="0"/>
              <a:chExt cx="156" cy="83"/>
            </a:xfrm>
          </p:grpSpPr>
          <p:sp>
            <p:nvSpPr>
              <p:cNvPr id="567"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68"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2" name="Group 128"/>
            <p:cNvGrpSpPr>
              <a:grpSpLocks/>
            </p:cNvGrpSpPr>
            <p:nvPr/>
          </p:nvGrpSpPr>
          <p:grpSpPr bwMode="auto">
            <a:xfrm>
              <a:off x="1975" y="1490"/>
              <a:ext cx="134" cy="73"/>
              <a:chOff x="0" y="0"/>
              <a:chExt cx="134" cy="73"/>
            </a:xfrm>
          </p:grpSpPr>
          <p:sp>
            <p:nvSpPr>
              <p:cNvPr id="565"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66"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3" name="Group 131"/>
            <p:cNvGrpSpPr>
              <a:grpSpLocks/>
            </p:cNvGrpSpPr>
            <p:nvPr/>
          </p:nvGrpSpPr>
          <p:grpSpPr bwMode="auto">
            <a:xfrm>
              <a:off x="2319" y="1330"/>
              <a:ext cx="134" cy="61"/>
              <a:chOff x="0" y="0"/>
              <a:chExt cx="134" cy="61"/>
            </a:xfrm>
          </p:grpSpPr>
          <p:sp>
            <p:nvSpPr>
              <p:cNvPr id="563"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64"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4" name="Group 134"/>
            <p:cNvGrpSpPr>
              <a:grpSpLocks/>
            </p:cNvGrpSpPr>
            <p:nvPr/>
          </p:nvGrpSpPr>
          <p:grpSpPr bwMode="auto">
            <a:xfrm>
              <a:off x="2807" y="1481"/>
              <a:ext cx="140" cy="72"/>
              <a:chOff x="0" y="0"/>
              <a:chExt cx="139" cy="72"/>
            </a:xfrm>
          </p:grpSpPr>
          <p:sp>
            <p:nvSpPr>
              <p:cNvPr id="561"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62"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5" name="Group 137"/>
            <p:cNvGrpSpPr>
              <a:grpSpLocks/>
            </p:cNvGrpSpPr>
            <p:nvPr/>
          </p:nvGrpSpPr>
          <p:grpSpPr bwMode="auto">
            <a:xfrm>
              <a:off x="2877" y="1074"/>
              <a:ext cx="129" cy="61"/>
              <a:chOff x="0" y="0"/>
              <a:chExt cx="129" cy="61"/>
            </a:xfrm>
          </p:grpSpPr>
          <p:sp>
            <p:nvSpPr>
              <p:cNvPr id="559"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60"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6" name="Group 140"/>
            <p:cNvGrpSpPr>
              <a:grpSpLocks/>
            </p:cNvGrpSpPr>
            <p:nvPr/>
          </p:nvGrpSpPr>
          <p:grpSpPr bwMode="auto">
            <a:xfrm>
              <a:off x="3786" y="968"/>
              <a:ext cx="128" cy="61"/>
              <a:chOff x="0" y="0"/>
              <a:chExt cx="128" cy="61"/>
            </a:xfrm>
          </p:grpSpPr>
          <p:sp>
            <p:nvSpPr>
              <p:cNvPr id="557"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58"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7" name="Group 143"/>
            <p:cNvGrpSpPr>
              <a:grpSpLocks/>
            </p:cNvGrpSpPr>
            <p:nvPr/>
          </p:nvGrpSpPr>
          <p:grpSpPr bwMode="auto">
            <a:xfrm>
              <a:off x="3593" y="1072"/>
              <a:ext cx="128" cy="61"/>
              <a:chOff x="0" y="0"/>
              <a:chExt cx="128" cy="61"/>
            </a:xfrm>
          </p:grpSpPr>
          <p:sp>
            <p:nvSpPr>
              <p:cNvPr id="555"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56"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8" name="Group 146"/>
            <p:cNvGrpSpPr>
              <a:grpSpLocks/>
            </p:cNvGrpSpPr>
            <p:nvPr/>
          </p:nvGrpSpPr>
          <p:grpSpPr bwMode="auto">
            <a:xfrm>
              <a:off x="3129" y="954"/>
              <a:ext cx="128" cy="62"/>
              <a:chOff x="0" y="0"/>
              <a:chExt cx="128" cy="62"/>
            </a:xfrm>
          </p:grpSpPr>
          <p:sp>
            <p:nvSpPr>
              <p:cNvPr id="553"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54"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79" name="Group 149"/>
            <p:cNvGrpSpPr>
              <a:grpSpLocks/>
            </p:cNvGrpSpPr>
            <p:nvPr/>
          </p:nvGrpSpPr>
          <p:grpSpPr bwMode="auto">
            <a:xfrm>
              <a:off x="3342" y="1200"/>
              <a:ext cx="134" cy="73"/>
              <a:chOff x="0" y="0"/>
              <a:chExt cx="134" cy="73"/>
            </a:xfrm>
          </p:grpSpPr>
          <p:sp>
            <p:nvSpPr>
              <p:cNvPr id="551"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52"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0" name="Group 152"/>
            <p:cNvGrpSpPr>
              <a:grpSpLocks/>
            </p:cNvGrpSpPr>
            <p:nvPr/>
          </p:nvGrpSpPr>
          <p:grpSpPr bwMode="auto">
            <a:xfrm>
              <a:off x="3092" y="1336"/>
              <a:ext cx="133" cy="61"/>
              <a:chOff x="0" y="0"/>
              <a:chExt cx="133" cy="61"/>
            </a:xfrm>
          </p:grpSpPr>
          <p:sp>
            <p:nvSpPr>
              <p:cNvPr id="549"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50"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1" name="Group 155"/>
            <p:cNvGrpSpPr>
              <a:grpSpLocks/>
            </p:cNvGrpSpPr>
            <p:nvPr/>
          </p:nvGrpSpPr>
          <p:grpSpPr bwMode="auto">
            <a:xfrm>
              <a:off x="1634" y="1629"/>
              <a:ext cx="150" cy="90"/>
              <a:chOff x="0" y="0"/>
              <a:chExt cx="150" cy="90"/>
            </a:xfrm>
          </p:grpSpPr>
          <p:sp>
            <p:nvSpPr>
              <p:cNvPr id="547"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48"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2" name="Group 158"/>
            <p:cNvGrpSpPr>
              <a:grpSpLocks/>
            </p:cNvGrpSpPr>
            <p:nvPr/>
          </p:nvGrpSpPr>
          <p:grpSpPr bwMode="auto">
            <a:xfrm>
              <a:off x="1928" y="1204"/>
              <a:ext cx="139" cy="61"/>
              <a:chOff x="0" y="0"/>
              <a:chExt cx="139" cy="61"/>
            </a:xfrm>
          </p:grpSpPr>
          <p:sp>
            <p:nvSpPr>
              <p:cNvPr id="545"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46"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3" name="Group 161"/>
            <p:cNvGrpSpPr>
              <a:grpSpLocks/>
            </p:cNvGrpSpPr>
            <p:nvPr/>
          </p:nvGrpSpPr>
          <p:grpSpPr bwMode="auto">
            <a:xfrm>
              <a:off x="1578" y="1351"/>
              <a:ext cx="139" cy="61"/>
              <a:chOff x="0" y="0"/>
              <a:chExt cx="139" cy="61"/>
            </a:xfrm>
          </p:grpSpPr>
          <p:sp>
            <p:nvSpPr>
              <p:cNvPr id="543"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44"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4" name="Group 164"/>
            <p:cNvGrpSpPr>
              <a:grpSpLocks/>
            </p:cNvGrpSpPr>
            <p:nvPr/>
          </p:nvGrpSpPr>
          <p:grpSpPr bwMode="auto">
            <a:xfrm>
              <a:off x="1256" y="1487"/>
              <a:ext cx="134" cy="72"/>
              <a:chOff x="0" y="0"/>
              <a:chExt cx="134" cy="72"/>
            </a:xfrm>
          </p:grpSpPr>
          <p:sp>
            <p:nvSpPr>
              <p:cNvPr id="541"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42"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5" name="Group 167"/>
            <p:cNvGrpSpPr>
              <a:grpSpLocks/>
            </p:cNvGrpSpPr>
            <p:nvPr/>
          </p:nvGrpSpPr>
          <p:grpSpPr bwMode="auto">
            <a:xfrm>
              <a:off x="1219" y="1223"/>
              <a:ext cx="134" cy="61"/>
              <a:chOff x="0" y="0"/>
              <a:chExt cx="134" cy="61"/>
            </a:xfrm>
          </p:grpSpPr>
          <p:sp>
            <p:nvSpPr>
              <p:cNvPr id="539"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40"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6" name="Group 170"/>
            <p:cNvGrpSpPr>
              <a:grpSpLocks/>
            </p:cNvGrpSpPr>
            <p:nvPr/>
          </p:nvGrpSpPr>
          <p:grpSpPr bwMode="auto">
            <a:xfrm>
              <a:off x="1207" y="979"/>
              <a:ext cx="128" cy="61"/>
              <a:chOff x="0" y="0"/>
              <a:chExt cx="128" cy="61"/>
            </a:xfrm>
          </p:grpSpPr>
          <p:sp>
            <p:nvSpPr>
              <p:cNvPr id="537"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38"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7" name="Group 173"/>
            <p:cNvGrpSpPr>
              <a:grpSpLocks/>
            </p:cNvGrpSpPr>
            <p:nvPr/>
          </p:nvGrpSpPr>
          <p:grpSpPr bwMode="auto">
            <a:xfrm>
              <a:off x="1565" y="1088"/>
              <a:ext cx="128" cy="61"/>
              <a:chOff x="0" y="0"/>
              <a:chExt cx="128" cy="61"/>
            </a:xfrm>
          </p:grpSpPr>
          <p:sp>
            <p:nvSpPr>
              <p:cNvPr id="535"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36"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8" name="Group 176"/>
            <p:cNvGrpSpPr>
              <a:grpSpLocks/>
            </p:cNvGrpSpPr>
            <p:nvPr/>
          </p:nvGrpSpPr>
          <p:grpSpPr bwMode="auto">
            <a:xfrm>
              <a:off x="1869" y="977"/>
              <a:ext cx="128" cy="61"/>
              <a:chOff x="0" y="0"/>
              <a:chExt cx="128" cy="61"/>
            </a:xfrm>
          </p:grpSpPr>
          <p:sp>
            <p:nvSpPr>
              <p:cNvPr id="533"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34"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89" name="Group 179"/>
            <p:cNvGrpSpPr>
              <a:grpSpLocks/>
            </p:cNvGrpSpPr>
            <p:nvPr/>
          </p:nvGrpSpPr>
          <p:grpSpPr bwMode="auto">
            <a:xfrm>
              <a:off x="2224" y="1081"/>
              <a:ext cx="128" cy="61"/>
              <a:chOff x="0" y="0"/>
              <a:chExt cx="128" cy="61"/>
            </a:xfrm>
          </p:grpSpPr>
          <p:sp>
            <p:nvSpPr>
              <p:cNvPr id="531"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32"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0" name="Group 182"/>
            <p:cNvGrpSpPr>
              <a:grpSpLocks/>
            </p:cNvGrpSpPr>
            <p:nvPr/>
          </p:nvGrpSpPr>
          <p:grpSpPr bwMode="auto">
            <a:xfrm>
              <a:off x="2497" y="963"/>
              <a:ext cx="128" cy="61"/>
              <a:chOff x="0" y="0"/>
              <a:chExt cx="128" cy="61"/>
            </a:xfrm>
          </p:grpSpPr>
          <p:sp>
            <p:nvSpPr>
              <p:cNvPr id="529"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30"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1" name="Group 185"/>
            <p:cNvGrpSpPr>
              <a:grpSpLocks/>
            </p:cNvGrpSpPr>
            <p:nvPr/>
          </p:nvGrpSpPr>
          <p:grpSpPr bwMode="auto">
            <a:xfrm>
              <a:off x="535" y="1208"/>
              <a:ext cx="134" cy="73"/>
              <a:chOff x="0" y="0"/>
              <a:chExt cx="134" cy="73"/>
            </a:xfrm>
          </p:grpSpPr>
          <p:sp>
            <p:nvSpPr>
              <p:cNvPr id="527"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28"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2" name="Group 188"/>
            <p:cNvGrpSpPr>
              <a:grpSpLocks/>
            </p:cNvGrpSpPr>
            <p:nvPr/>
          </p:nvGrpSpPr>
          <p:grpSpPr bwMode="auto">
            <a:xfrm>
              <a:off x="133" y="1342"/>
              <a:ext cx="134" cy="73"/>
              <a:chOff x="0" y="0"/>
              <a:chExt cx="134" cy="73"/>
            </a:xfrm>
          </p:grpSpPr>
          <p:sp>
            <p:nvSpPr>
              <p:cNvPr id="525"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26"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3" name="Group 191"/>
            <p:cNvGrpSpPr>
              <a:grpSpLocks/>
            </p:cNvGrpSpPr>
            <p:nvPr/>
          </p:nvGrpSpPr>
          <p:grpSpPr bwMode="auto">
            <a:xfrm>
              <a:off x="863" y="1092"/>
              <a:ext cx="128" cy="61"/>
              <a:chOff x="0" y="0"/>
              <a:chExt cx="128" cy="61"/>
            </a:xfrm>
          </p:grpSpPr>
          <p:sp>
            <p:nvSpPr>
              <p:cNvPr id="523"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24"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4" name="Group 194"/>
            <p:cNvGrpSpPr>
              <a:grpSpLocks/>
            </p:cNvGrpSpPr>
            <p:nvPr/>
          </p:nvGrpSpPr>
          <p:grpSpPr bwMode="auto">
            <a:xfrm>
              <a:off x="520" y="973"/>
              <a:ext cx="128" cy="61"/>
              <a:chOff x="0" y="0"/>
              <a:chExt cx="128" cy="61"/>
            </a:xfrm>
          </p:grpSpPr>
          <p:sp>
            <p:nvSpPr>
              <p:cNvPr id="521"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22"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5" name="Group 197"/>
            <p:cNvGrpSpPr>
              <a:grpSpLocks/>
            </p:cNvGrpSpPr>
            <p:nvPr/>
          </p:nvGrpSpPr>
          <p:grpSpPr bwMode="auto">
            <a:xfrm>
              <a:off x="178" y="1077"/>
              <a:ext cx="128" cy="61"/>
              <a:chOff x="0" y="0"/>
              <a:chExt cx="128" cy="61"/>
            </a:xfrm>
          </p:grpSpPr>
          <p:sp>
            <p:nvSpPr>
              <p:cNvPr id="519"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20"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6" name="Group 200"/>
            <p:cNvGrpSpPr>
              <a:grpSpLocks/>
            </p:cNvGrpSpPr>
            <p:nvPr/>
          </p:nvGrpSpPr>
          <p:grpSpPr bwMode="auto">
            <a:xfrm>
              <a:off x="497" y="1499"/>
              <a:ext cx="139" cy="61"/>
              <a:chOff x="0" y="0"/>
              <a:chExt cx="139" cy="61"/>
            </a:xfrm>
          </p:grpSpPr>
          <p:sp>
            <p:nvSpPr>
              <p:cNvPr id="517"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18"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7" name="Group 203"/>
            <p:cNvGrpSpPr>
              <a:grpSpLocks/>
            </p:cNvGrpSpPr>
            <p:nvPr/>
          </p:nvGrpSpPr>
          <p:grpSpPr bwMode="auto">
            <a:xfrm>
              <a:off x="879" y="1354"/>
              <a:ext cx="134" cy="61"/>
              <a:chOff x="0" y="0"/>
              <a:chExt cx="134" cy="61"/>
            </a:xfrm>
          </p:grpSpPr>
          <p:sp>
            <p:nvSpPr>
              <p:cNvPr id="515"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16"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8" name="Group 206"/>
            <p:cNvGrpSpPr>
              <a:grpSpLocks/>
            </p:cNvGrpSpPr>
            <p:nvPr/>
          </p:nvGrpSpPr>
          <p:grpSpPr bwMode="auto">
            <a:xfrm>
              <a:off x="854" y="1648"/>
              <a:ext cx="156" cy="89"/>
              <a:chOff x="0" y="0"/>
              <a:chExt cx="156" cy="89"/>
            </a:xfrm>
          </p:grpSpPr>
          <p:sp>
            <p:nvSpPr>
              <p:cNvPr id="513"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14"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099" name="Group 209"/>
            <p:cNvGrpSpPr>
              <a:grpSpLocks/>
            </p:cNvGrpSpPr>
            <p:nvPr/>
          </p:nvGrpSpPr>
          <p:grpSpPr bwMode="auto">
            <a:xfrm>
              <a:off x="2609" y="1191"/>
              <a:ext cx="140" cy="72"/>
              <a:chOff x="0" y="0"/>
              <a:chExt cx="139" cy="72"/>
            </a:xfrm>
          </p:grpSpPr>
          <p:sp>
            <p:nvSpPr>
              <p:cNvPr id="511"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12"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0" name="Group 212"/>
            <p:cNvGrpSpPr>
              <a:grpSpLocks/>
            </p:cNvGrpSpPr>
            <p:nvPr/>
          </p:nvGrpSpPr>
          <p:grpSpPr bwMode="auto">
            <a:xfrm>
              <a:off x="1522" y="876"/>
              <a:ext cx="123" cy="51"/>
              <a:chOff x="0" y="0"/>
              <a:chExt cx="122" cy="51"/>
            </a:xfrm>
          </p:grpSpPr>
          <p:sp>
            <p:nvSpPr>
              <p:cNvPr id="509"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10"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1" name="Group 215"/>
            <p:cNvGrpSpPr>
              <a:grpSpLocks/>
            </p:cNvGrpSpPr>
            <p:nvPr/>
          </p:nvGrpSpPr>
          <p:grpSpPr bwMode="auto">
            <a:xfrm>
              <a:off x="1812" y="775"/>
              <a:ext cx="123" cy="50"/>
              <a:chOff x="0" y="0"/>
              <a:chExt cx="122" cy="50"/>
            </a:xfrm>
          </p:grpSpPr>
          <p:sp>
            <p:nvSpPr>
              <p:cNvPr id="507"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08"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2" name="Group 218"/>
            <p:cNvGrpSpPr>
              <a:grpSpLocks/>
            </p:cNvGrpSpPr>
            <p:nvPr/>
          </p:nvGrpSpPr>
          <p:grpSpPr bwMode="auto">
            <a:xfrm>
              <a:off x="1450" y="682"/>
              <a:ext cx="123" cy="50"/>
              <a:chOff x="0" y="0"/>
              <a:chExt cx="122" cy="50"/>
            </a:xfrm>
          </p:grpSpPr>
          <p:sp>
            <p:nvSpPr>
              <p:cNvPr id="505"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06"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3" name="Group 221"/>
            <p:cNvGrpSpPr>
              <a:grpSpLocks/>
            </p:cNvGrpSpPr>
            <p:nvPr/>
          </p:nvGrpSpPr>
          <p:grpSpPr bwMode="auto">
            <a:xfrm>
              <a:off x="1158" y="771"/>
              <a:ext cx="123" cy="51"/>
              <a:chOff x="0" y="0"/>
              <a:chExt cx="122" cy="51"/>
            </a:xfrm>
          </p:grpSpPr>
          <p:sp>
            <p:nvSpPr>
              <p:cNvPr id="503"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04"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4" name="Group 224"/>
            <p:cNvGrpSpPr>
              <a:grpSpLocks/>
            </p:cNvGrpSpPr>
            <p:nvPr/>
          </p:nvGrpSpPr>
          <p:grpSpPr bwMode="auto">
            <a:xfrm>
              <a:off x="857" y="866"/>
              <a:ext cx="124" cy="51"/>
              <a:chOff x="0" y="0"/>
              <a:chExt cx="124" cy="51"/>
            </a:xfrm>
          </p:grpSpPr>
          <p:sp>
            <p:nvSpPr>
              <p:cNvPr id="501"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02"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5" name="Group 227"/>
            <p:cNvGrpSpPr>
              <a:grpSpLocks/>
            </p:cNvGrpSpPr>
            <p:nvPr/>
          </p:nvGrpSpPr>
          <p:grpSpPr bwMode="auto">
            <a:xfrm>
              <a:off x="2076" y="688"/>
              <a:ext cx="123" cy="50"/>
              <a:chOff x="0" y="0"/>
              <a:chExt cx="122" cy="50"/>
            </a:xfrm>
          </p:grpSpPr>
          <p:sp>
            <p:nvSpPr>
              <p:cNvPr id="499"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500"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6" name="Group 230"/>
            <p:cNvGrpSpPr>
              <a:grpSpLocks/>
            </p:cNvGrpSpPr>
            <p:nvPr/>
          </p:nvGrpSpPr>
          <p:grpSpPr bwMode="auto">
            <a:xfrm>
              <a:off x="2152" y="872"/>
              <a:ext cx="123" cy="50"/>
              <a:chOff x="0" y="0"/>
              <a:chExt cx="122" cy="50"/>
            </a:xfrm>
          </p:grpSpPr>
          <p:sp>
            <p:nvSpPr>
              <p:cNvPr id="497"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98"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7" name="Group 233"/>
            <p:cNvGrpSpPr>
              <a:grpSpLocks/>
            </p:cNvGrpSpPr>
            <p:nvPr/>
          </p:nvGrpSpPr>
          <p:grpSpPr bwMode="auto">
            <a:xfrm>
              <a:off x="2410" y="777"/>
              <a:ext cx="123" cy="50"/>
              <a:chOff x="0" y="0"/>
              <a:chExt cx="122" cy="50"/>
            </a:xfrm>
          </p:grpSpPr>
          <p:sp>
            <p:nvSpPr>
              <p:cNvPr id="495"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96"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8" name="Group 236"/>
            <p:cNvGrpSpPr>
              <a:grpSpLocks/>
            </p:cNvGrpSpPr>
            <p:nvPr/>
          </p:nvGrpSpPr>
          <p:grpSpPr bwMode="auto">
            <a:xfrm>
              <a:off x="2749" y="862"/>
              <a:ext cx="123" cy="51"/>
              <a:chOff x="0" y="0"/>
              <a:chExt cx="122" cy="51"/>
            </a:xfrm>
          </p:grpSpPr>
          <p:sp>
            <p:nvSpPr>
              <p:cNvPr id="493"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94"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09" name="Group 239"/>
            <p:cNvGrpSpPr>
              <a:grpSpLocks/>
            </p:cNvGrpSpPr>
            <p:nvPr/>
          </p:nvGrpSpPr>
          <p:grpSpPr bwMode="auto">
            <a:xfrm>
              <a:off x="871" y="688"/>
              <a:ext cx="123" cy="50"/>
              <a:chOff x="0" y="0"/>
              <a:chExt cx="122" cy="50"/>
            </a:xfrm>
          </p:grpSpPr>
          <p:sp>
            <p:nvSpPr>
              <p:cNvPr id="491"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92"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0" name="Group 242"/>
            <p:cNvGrpSpPr>
              <a:grpSpLocks/>
            </p:cNvGrpSpPr>
            <p:nvPr/>
          </p:nvGrpSpPr>
          <p:grpSpPr bwMode="auto">
            <a:xfrm>
              <a:off x="560" y="773"/>
              <a:ext cx="123" cy="50"/>
              <a:chOff x="0" y="0"/>
              <a:chExt cx="122" cy="50"/>
            </a:xfrm>
          </p:grpSpPr>
          <p:sp>
            <p:nvSpPr>
              <p:cNvPr id="489"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90"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1" name="Group 245"/>
            <p:cNvGrpSpPr>
              <a:grpSpLocks/>
            </p:cNvGrpSpPr>
            <p:nvPr/>
          </p:nvGrpSpPr>
          <p:grpSpPr bwMode="auto">
            <a:xfrm>
              <a:off x="293" y="684"/>
              <a:ext cx="123" cy="50"/>
              <a:chOff x="0" y="0"/>
              <a:chExt cx="122" cy="50"/>
            </a:xfrm>
          </p:grpSpPr>
          <p:sp>
            <p:nvSpPr>
              <p:cNvPr id="487"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88"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2" name="Group 248"/>
            <p:cNvGrpSpPr>
              <a:grpSpLocks/>
            </p:cNvGrpSpPr>
            <p:nvPr/>
          </p:nvGrpSpPr>
          <p:grpSpPr bwMode="auto">
            <a:xfrm>
              <a:off x="222" y="874"/>
              <a:ext cx="123" cy="50"/>
              <a:chOff x="0" y="0"/>
              <a:chExt cx="122" cy="50"/>
            </a:xfrm>
          </p:grpSpPr>
          <p:sp>
            <p:nvSpPr>
              <p:cNvPr id="485"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86"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3" name="Group 251"/>
            <p:cNvGrpSpPr>
              <a:grpSpLocks/>
            </p:cNvGrpSpPr>
            <p:nvPr/>
          </p:nvGrpSpPr>
          <p:grpSpPr bwMode="auto">
            <a:xfrm>
              <a:off x="2952" y="771"/>
              <a:ext cx="124" cy="50"/>
              <a:chOff x="0" y="0"/>
              <a:chExt cx="124" cy="50"/>
            </a:xfrm>
          </p:grpSpPr>
          <p:sp>
            <p:nvSpPr>
              <p:cNvPr id="483"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84"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4" name="Group 254"/>
            <p:cNvGrpSpPr>
              <a:grpSpLocks/>
            </p:cNvGrpSpPr>
            <p:nvPr/>
          </p:nvGrpSpPr>
          <p:grpSpPr bwMode="auto">
            <a:xfrm>
              <a:off x="3144" y="687"/>
              <a:ext cx="124" cy="51"/>
              <a:chOff x="0" y="0"/>
              <a:chExt cx="124" cy="51"/>
            </a:xfrm>
          </p:grpSpPr>
          <p:sp>
            <p:nvSpPr>
              <p:cNvPr id="481"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82"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5" name="Group 257"/>
            <p:cNvGrpSpPr>
              <a:grpSpLocks/>
            </p:cNvGrpSpPr>
            <p:nvPr/>
          </p:nvGrpSpPr>
          <p:grpSpPr bwMode="auto">
            <a:xfrm>
              <a:off x="3335" y="864"/>
              <a:ext cx="124" cy="51"/>
              <a:chOff x="0" y="0"/>
              <a:chExt cx="124" cy="51"/>
            </a:xfrm>
          </p:grpSpPr>
          <p:sp>
            <p:nvSpPr>
              <p:cNvPr id="479"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80"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6" name="Group 260"/>
            <p:cNvGrpSpPr>
              <a:grpSpLocks/>
            </p:cNvGrpSpPr>
            <p:nvPr/>
          </p:nvGrpSpPr>
          <p:grpSpPr bwMode="auto">
            <a:xfrm>
              <a:off x="3518" y="775"/>
              <a:ext cx="123" cy="50"/>
              <a:chOff x="0" y="0"/>
              <a:chExt cx="122" cy="50"/>
            </a:xfrm>
          </p:grpSpPr>
          <p:sp>
            <p:nvSpPr>
              <p:cNvPr id="477"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78"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7" name="Group 263"/>
            <p:cNvGrpSpPr>
              <a:grpSpLocks/>
            </p:cNvGrpSpPr>
            <p:nvPr/>
          </p:nvGrpSpPr>
          <p:grpSpPr bwMode="auto">
            <a:xfrm>
              <a:off x="3716" y="682"/>
              <a:ext cx="123" cy="50"/>
              <a:chOff x="0" y="0"/>
              <a:chExt cx="122" cy="50"/>
            </a:xfrm>
          </p:grpSpPr>
          <p:sp>
            <p:nvSpPr>
              <p:cNvPr id="475"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76"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8" name="Group 266"/>
            <p:cNvGrpSpPr>
              <a:grpSpLocks/>
            </p:cNvGrpSpPr>
            <p:nvPr/>
          </p:nvGrpSpPr>
          <p:grpSpPr bwMode="auto">
            <a:xfrm>
              <a:off x="4316" y="689"/>
              <a:ext cx="124" cy="51"/>
              <a:chOff x="0" y="0"/>
              <a:chExt cx="124" cy="51"/>
            </a:xfrm>
          </p:grpSpPr>
          <p:sp>
            <p:nvSpPr>
              <p:cNvPr id="473"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74"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19" name="Group 269"/>
            <p:cNvGrpSpPr>
              <a:grpSpLocks/>
            </p:cNvGrpSpPr>
            <p:nvPr/>
          </p:nvGrpSpPr>
          <p:grpSpPr bwMode="auto">
            <a:xfrm>
              <a:off x="3966" y="877"/>
              <a:ext cx="128" cy="50"/>
              <a:chOff x="0" y="0"/>
              <a:chExt cx="128" cy="50"/>
            </a:xfrm>
          </p:grpSpPr>
          <p:sp>
            <p:nvSpPr>
              <p:cNvPr id="471"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72"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0" name="Group 272"/>
            <p:cNvGrpSpPr>
              <a:grpSpLocks/>
            </p:cNvGrpSpPr>
            <p:nvPr/>
          </p:nvGrpSpPr>
          <p:grpSpPr bwMode="auto">
            <a:xfrm>
              <a:off x="4151" y="784"/>
              <a:ext cx="128" cy="50"/>
              <a:chOff x="0" y="0"/>
              <a:chExt cx="128" cy="50"/>
            </a:xfrm>
          </p:grpSpPr>
          <p:sp>
            <p:nvSpPr>
              <p:cNvPr id="469"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70"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1" name="Group 275"/>
            <p:cNvGrpSpPr>
              <a:grpSpLocks/>
            </p:cNvGrpSpPr>
            <p:nvPr/>
          </p:nvGrpSpPr>
          <p:grpSpPr bwMode="auto">
            <a:xfrm>
              <a:off x="1347" y="2829"/>
              <a:ext cx="196" cy="111"/>
              <a:chOff x="0" y="0"/>
              <a:chExt cx="196" cy="111"/>
            </a:xfrm>
          </p:grpSpPr>
          <p:sp>
            <p:nvSpPr>
              <p:cNvPr id="467"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68"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2" name="Group 278"/>
            <p:cNvGrpSpPr>
              <a:grpSpLocks/>
            </p:cNvGrpSpPr>
            <p:nvPr/>
          </p:nvGrpSpPr>
          <p:grpSpPr bwMode="auto">
            <a:xfrm>
              <a:off x="772" y="3190"/>
              <a:ext cx="191" cy="112"/>
              <a:chOff x="0" y="0"/>
              <a:chExt cx="191" cy="112"/>
            </a:xfrm>
          </p:grpSpPr>
          <p:sp>
            <p:nvSpPr>
              <p:cNvPr id="465"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66"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3" name="Group 281"/>
            <p:cNvGrpSpPr>
              <a:grpSpLocks/>
            </p:cNvGrpSpPr>
            <p:nvPr/>
          </p:nvGrpSpPr>
          <p:grpSpPr bwMode="auto">
            <a:xfrm>
              <a:off x="2294" y="2266"/>
              <a:ext cx="168" cy="95"/>
              <a:chOff x="0" y="0"/>
              <a:chExt cx="168" cy="95"/>
            </a:xfrm>
          </p:grpSpPr>
          <p:sp>
            <p:nvSpPr>
              <p:cNvPr id="463"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64"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4" name="Group 284"/>
            <p:cNvGrpSpPr>
              <a:grpSpLocks/>
            </p:cNvGrpSpPr>
            <p:nvPr/>
          </p:nvGrpSpPr>
          <p:grpSpPr bwMode="auto">
            <a:xfrm>
              <a:off x="2669" y="2043"/>
              <a:ext cx="156" cy="89"/>
              <a:chOff x="0" y="0"/>
              <a:chExt cx="156" cy="89"/>
            </a:xfrm>
          </p:grpSpPr>
          <p:sp>
            <p:nvSpPr>
              <p:cNvPr id="461"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62"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5" name="Group 287"/>
            <p:cNvGrpSpPr>
              <a:grpSpLocks/>
            </p:cNvGrpSpPr>
            <p:nvPr/>
          </p:nvGrpSpPr>
          <p:grpSpPr bwMode="auto">
            <a:xfrm>
              <a:off x="2972" y="1844"/>
              <a:ext cx="156" cy="84"/>
              <a:chOff x="0" y="0"/>
              <a:chExt cx="156" cy="84"/>
            </a:xfrm>
          </p:grpSpPr>
          <p:sp>
            <p:nvSpPr>
              <p:cNvPr id="459"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60"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6" name="Group 290"/>
            <p:cNvGrpSpPr>
              <a:grpSpLocks/>
            </p:cNvGrpSpPr>
            <p:nvPr/>
          </p:nvGrpSpPr>
          <p:grpSpPr bwMode="auto">
            <a:xfrm>
              <a:off x="3313" y="1630"/>
              <a:ext cx="150" cy="90"/>
              <a:chOff x="0" y="0"/>
              <a:chExt cx="150" cy="90"/>
            </a:xfrm>
          </p:grpSpPr>
          <p:sp>
            <p:nvSpPr>
              <p:cNvPr id="457"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58"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7" name="Group 293"/>
            <p:cNvGrpSpPr>
              <a:grpSpLocks/>
            </p:cNvGrpSpPr>
            <p:nvPr/>
          </p:nvGrpSpPr>
          <p:grpSpPr bwMode="auto">
            <a:xfrm>
              <a:off x="1866" y="2536"/>
              <a:ext cx="168" cy="95"/>
              <a:chOff x="0" y="0"/>
              <a:chExt cx="168" cy="95"/>
            </a:xfrm>
          </p:grpSpPr>
          <p:sp>
            <p:nvSpPr>
              <p:cNvPr id="455"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56"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8" name="Group 296"/>
            <p:cNvGrpSpPr>
              <a:grpSpLocks/>
            </p:cNvGrpSpPr>
            <p:nvPr/>
          </p:nvGrpSpPr>
          <p:grpSpPr bwMode="auto">
            <a:xfrm>
              <a:off x="3577" y="1478"/>
              <a:ext cx="134" cy="73"/>
              <a:chOff x="0" y="0"/>
              <a:chExt cx="134" cy="73"/>
            </a:xfrm>
          </p:grpSpPr>
          <p:sp>
            <p:nvSpPr>
              <p:cNvPr id="453"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54"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29" name="Group 299"/>
            <p:cNvGrpSpPr>
              <a:grpSpLocks/>
            </p:cNvGrpSpPr>
            <p:nvPr/>
          </p:nvGrpSpPr>
          <p:grpSpPr bwMode="auto">
            <a:xfrm>
              <a:off x="4045" y="1190"/>
              <a:ext cx="134" cy="72"/>
              <a:chOff x="0" y="0"/>
              <a:chExt cx="134" cy="72"/>
            </a:xfrm>
          </p:grpSpPr>
          <p:sp>
            <p:nvSpPr>
              <p:cNvPr id="451"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52"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0" name="Group 302"/>
            <p:cNvGrpSpPr>
              <a:grpSpLocks/>
            </p:cNvGrpSpPr>
            <p:nvPr/>
          </p:nvGrpSpPr>
          <p:grpSpPr bwMode="auto">
            <a:xfrm>
              <a:off x="3818" y="1334"/>
              <a:ext cx="134" cy="61"/>
              <a:chOff x="0" y="0"/>
              <a:chExt cx="134" cy="61"/>
            </a:xfrm>
          </p:grpSpPr>
          <p:sp>
            <p:nvSpPr>
              <p:cNvPr id="449"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50"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1" name="Group 305"/>
            <p:cNvGrpSpPr>
              <a:grpSpLocks/>
            </p:cNvGrpSpPr>
            <p:nvPr/>
          </p:nvGrpSpPr>
          <p:grpSpPr bwMode="auto">
            <a:xfrm>
              <a:off x="4241" y="1074"/>
              <a:ext cx="128" cy="61"/>
              <a:chOff x="0" y="0"/>
              <a:chExt cx="128" cy="61"/>
            </a:xfrm>
          </p:grpSpPr>
          <p:sp>
            <p:nvSpPr>
              <p:cNvPr id="447"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48"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2" name="Group 308"/>
            <p:cNvGrpSpPr>
              <a:grpSpLocks/>
            </p:cNvGrpSpPr>
            <p:nvPr/>
          </p:nvGrpSpPr>
          <p:grpSpPr bwMode="auto">
            <a:xfrm>
              <a:off x="4403" y="973"/>
              <a:ext cx="129" cy="61"/>
              <a:chOff x="0" y="0"/>
              <a:chExt cx="129" cy="61"/>
            </a:xfrm>
          </p:grpSpPr>
          <p:sp>
            <p:nvSpPr>
              <p:cNvPr id="445"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46"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3" name="Group 311"/>
            <p:cNvGrpSpPr>
              <a:grpSpLocks/>
            </p:cNvGrpSpPr>
            <p:nvPr/>
          </p:nvGrpSpPr>
          <p:grpSpPr bwMode="auto">
            <a:xfrm>
              <a:off x="4570" y="876"/>
              <a:ext cx="124" cy="51"/>
              <a:chOff x="0" y="0"/>
              <a:chExt cx="124" cy="51"/>
            </a:xfrm>
          </p:grpSpPr>
          <p:sp>
            <p:nvSpPr>
              <p:cNvPr id="443"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44"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4" name="Group 314"/>
            <p:cNvGrpSpPr>
              <a:grpSpLocks/>
            </p:cNvGrpSpPr>
            <p:nvPr/>
          </p:nvGrpSpPr>
          <p:grpSpPr bwMode="auto">
            <a:xfrm>
              <a:off x="4726" y="779"/>
              <a:ext cx="123" cy="50"/>
              <a:chOff x="0" y="0"/>
              <a:chExt cx="122" cy="50"/>
            </a:xfrm>
          </p:grpSpPr>
          <p:sp>
            <p:nvSpPr>
              <p:cNvPr id="441"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42"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5" name="Group 317"/>
            <p:cNvGrpSpPr>
              <a:grpSpLocks/>
            </p:cNvGrpSpPr>
            <p:nvPr/>
          </p:nvGrpSpPr>
          <p:grpSpPr bwMode="auto">
            <a:xfrm>
              <a:off x="4868" y="688"/>
              <a:ext cx="128" cy="51"/>
              <a:chOff x="0" y="0"/>
              <a:chExt cx="128" cy="51"/>
            </a:xfrm>
          </p:grpSpPr>
          <p:sp>
            <p:nvSpPr>
              <p:cNvPr id="439"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40"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6" name="Group 320"/>
            <p:cNvGrpSpPr>
              <a:grpSpLocks/>
            </p:cNvGrpSpPr>
            <p:nvPr/>
          </p:nvGrpSpPr>
          <p:grpSpPr bwMode="auto">
            <a:xfrm>
              <a:off x="4995" y="607"/>
              <a:ext cx="111" cy="50"/>
              <a:chOff x="0" y="0"/>
              <a:chExt cx="111" cy="50"/>
            </a:xfrm>
          </p:grpSpPr>
          <p:sp>
            <p:nvSpPr>
              <p:cNvPr id="437"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38"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7" name="Group 323"/>
            <p:cNvGrpSpPr>
              <a:grpSpLocks/>
            </p:cNvGrpSpPr>
            <p:nvPr/>
          </p:nvGrpSpPr>
          <p:grpSpPr bwMode="auto">
            <a:xfrm>
              <a:off x="3900" y="606"/>
              <a:ext cx="112" cy="50"/>
              <a:chOff x="0" y="0"/>
              <a:chExt cx="112" cy="50"/>
            </a:xfrm>
          </p:grpSpPr>
          <p:sp>
            <p:nvSpPr>
              <p:cNvPr id="435"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36"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8" name="Group 326"/>
            <p:cNvGrpSpPr>
              <a:grpSpLocks/>
            </p:cNvGrpSpPr>
            <p:nvPr/>
          </p:nvGrpSpPr>
          <p:grpSpPr bwMode="auto">
            <a:xfrm>
              <a:off x="3351" y="606"/>
              <a:ext cx="112" cy="50"/>
              <a:chOff x="0" y="0"/>
              <a:chExt cx="112" cy="50"/>
            </a:xfrm>
          </p:grpSpPr>
          <p:sp>
            <p:nvSpPr>
              <p:cNvPr id="433"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34"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39" name="Group 329"/>
            <p:cNvGrpSpPr>
              <a:grpSpLocks/>
            </p:cNvGrpSpPr>
            <p:nvPr/>
          </p:nvGrpSpPr>
          <p:grpSpPr bwMode="auto">
            <a:xfrm>
              <a:off x="3037" y="542"/>
              <a:ext cx="111" cy="51"/>
              <a:chOff x="0" y="0"/>
              <a:chExt cx="111" cy="51"/>
            </a:xfrm>
          </p:grpSpPr>
          <p:sp>
            <p:nvSpPr>
              <p:cNvPr id="431"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32"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0" name="Group 332"/>
            <p:cNvGrpSpPr>
              <a:grpSpLocks/>
            </p:cNvGrpSpPr>
            <p:nvPr/>
          </p:nvGrpSpPr>
          <p:grpSpPr bwMode="auto">
            <a:xfrm>
              <a:off x="3217" y="468"/>
              <a:ext cx="112" cy="50"/>
              <a:chOff x="0" y="0"/>
              <a:chExt cx="112" cy="50"/>
            </a:xfrm>
          </p:grpSpPr>
          <p:sp>
            <p:nvSpPr>
              <p:cNvPr id="429"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30"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1" name="Group 335"/>
            <p:cNvGrpSpPr>
              <a:grpSpLocks/>
            </p:cNvGrpSpPr>
            <p:nvPr/>
          </p:nvGrpSpPr>
          <p:grpSpPr bwMode="auto">
            <a:xfrm>
              <a:off x="3085" y="346"/>
              <a:ext cx="112" cy="50"/>
              <a:chOff x="0" y="0"/>
              <a:chExt cx="112" cy="50"/>
            </a:xfrm>
          </p:grpSpPr>
          <p:sp>
            <p:nvSpPr>
              <p:cNvPr id="427"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28"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2" name="Group 338"/>
            <p:cNvGrpSpPr>
              <a:grpSpLocks/>
            </p:cNvGrpSpPr>
            <p:nvPr/>
          </p:nvGrpSpPr>
          <p:grpSpPr bwMode="auto">
            <a:xfrm>
              <a:off x="2508" y="544"/>
              <a:ext cx="112" cy="51"/>
              <a:chOff x="0" y="0"/>
              <a:chExt cx="112" cy="51"/>
            </a:xfrm>
          </p:grpSpPr>
          <p:sp>
            <p:nvSpPr>
              <p:cNvPr id="425"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26"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3" name="Group 341"/>
            <p:cNvGrpSpPr>
              <a:grpSpLocks/>
            </p:cNvGrpSpPr>
            <p:nvPr/>
          </p:nvGrpSpPr>
          <p:grpSpPr bwMode="auto">
            <a:xfrm>
              <a:off x="2366" y="396"/>
              <a:ext cx="112" cy="51"/>
              <a:chOff x="0" y="0"/>
              <a:chExt cx="112" cy="51"/>
            </a:xfrm>
          </p:grpSpPr>
          <p:sp>
            <p:nvSpPr>
              <p:cNvPr id="423"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24"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4" name="Group 344"/>
            <p:cNvGrpSpPr>
              <a:grpSpLocks/>
            </p:cNvGrpSpPr>
            <p:nvPr/>
          </p:nvGrpSpPr>
          <p:grpSpPr bwMode="auto">
            <a:xfrm>
              <a:off x="2160" y="460"/>
              <a:ext cx="112" cy="51"/>
              <a:chOff x="0" y="0"/>
              <a:chExt cx="112" cy="51"/>
            </a:xfrm>
          </p:grpSpPr>
          <p:sp>
            <p:nvSpPr>
              <p:cNvPr id="421"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22"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5" name="Group 347"/>
            <p:cNvGrpSpPr>
              <a:grpSpLocks/>
            </p:cNvGrpSpPr>
            <p:nvPr/>
          </p:nvGrpSpPr>
          <p:grpSpPr bwMode="auto">
            <a:xfrm>
              <a:off x="2293" y="618"/>
              <a:ext cx="111" cy="50"/>
              <a:chOff x="0" y="0"/>
              <a:chExt cx="111" cy="50"/>
            </a:xfrm>
          </p:grpSpPr>
          <p:sp>
            <p:nvSpPr>
              <p:cNvPr id="419"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20"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6" name="Group 350"/>
            <p:cNvGrpSpPr>
              <a:grpSpLocks/>
            </p:cNvGrpSpPr>
            <p:nvPr/>
          </p:nvGrpSpPr>
          <p:grpSpPr bwMode="auto">
            <a:xfrm>
              <a:off x="1174" y="600"/>
              <a:ext cx="112" cy="50"/>
              <a:chOff x="0" y="0"/>
              <a:chExt cx="112" cy="50"/>
            </a:xfrm>
          </p:grpSpPr>
          <p:sp>
            <p:nvSpPr>
              <p:cNvPr id="417"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18"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7" name="Group 353"/>
            <p:cNvGrpSpPr>
              <a:grpSpLocks/>
            </p:cNvGrpSpPr>
            <p:nvPr/>
          </p:nvGrpSpPr>
          <p:grpSpPr bwMode="auto">
            <a:xfrm>
              <a:off x="676" y="460"/>
              <a:ext cx="111" cy="51"/>
              <a:chOff x="0" y="0"/>
              <a:chExt cx="111" cy="51"/>
            </a:xfrm>
          </p:grpSpPr>
          <p:sp>
            <p:nvSpPr>
              <p:cNvPr id="415"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16"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8" name="Group 356"/>
            <p:cNvGrpSpPr>
              <a:grpSpLocks/>
            </p:cNvGrpSpPr>
            <p:nvPr/>
          </p:nvGrpSpPr>
          <p:grpSpPr bwMode="auto">
            <a:xfrm>
              <a:off x="370" y="534"/>
              <a:ext cx="111" cy="51"/>
              <a:chOff x="0" y="0"/>
              <a:chExt cx="111" cy="51"/>
            </a:xfrm>
          </p:grpSpPr>
          <p:sp>
            <p:nvSpPr>
              <p:cNvPr id="413"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14"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49" name="Group 359"/>
            <p:cNvGrpSpPr>
              <a:grpSpLocks/>
            </p:cNvGrpSpPr>
            <p:nvPr/>
          </p:nvGrpSpPr>
          <p:grpSpPr bwMode="auto">
            <a:xfrm>
              <a:off x="221" y="330"/>
              <a:ext cx="112" cy="50"/>
              <a:chOff x="0" y="0"/>
              <a:chExt cx="112" cy="50"/>
            </a:xfrm>
          </p:grpSpPr>
          <p:sp>
            <p:nvSpPr>
              <p:cNvPr id="411"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12"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0" name="Group 362"/>
            <p:cNvGrpSpPr>
              <a:grpSpLocks/>
            </p:cNvGrpSpPr>
            <p:nvPr/>
          </p:nvGrpSpPr>
          <p:grpSpPr bwMode="auto">
            <a:xfrm>
              <a:off x="4603" y="541"/>
              <a:ext cx="106" cy="45"/>
              <a:chOff x="0" y="0"/>
              <a:chExt cx="106" cy="45"/>
            </a:xfrm>
          </p:grpSpPr>
          <p:sp>
            <p:nvSpPr>
              <p:cNvPr id="409"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10"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1" name="Group 365"/>
            <p:cNvGrpSpPr>
              <a:grpSpLocks/>
            </p:cNvGrpSpPr>
            <p:nvPr/>
          </p:nvGrpSpPr>
          <p:grpSpPr bwMode="auto">
            <a:xfrm>
              <a:off x="4472" y="616"/>
              <a:ext cx="105" cy="44"/>
              <a:chOff x="0" y="0"/>
              <a:chExt cx="105" cy="44"/>
            </a:xfrm>
          </p:grpSpPr>
          <p:sp>
            <p:nvSpPr>
              <p:cNvPr id="407"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08"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2" name="Group 368"/>
            <p:cNvGrpSpPr>
              <a:grpSpLocks/>
            </p:cNvGrpSpPr>
            <p:nvPr/>
          </p:nvGrpSpPr>
          <p:grpSpPr bwMode="auto">
            <a:xfrm>
              <a:off x="4057" y="532"/>
              <a:ext cx="106" cy="45"/>
              <a:chOff x="0" y="0"/>
              <a:chExt cx="106" cy="45"/>
            </a:xfrm>
          </p:grpSpPr>
          <p:sp>
            <p:nvSpPr>
              <p:cNvPr id="405"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06"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3" name="Group 371"/>
            <p:cNvGrpSpPr>
              <a:grpSpLocks/>
            </p:cNvGrpSpPr>
            <p:nvPr/>
          </p:nvGrpSpPr>
          <p:grpSpPr bwMode="auto">
            <a:xfrm>
              <a:off x="3531" y="532"/>
              <a:ext cx="106" cy="45"/>
              <a:chOff x="0" y="0"/>
              <a:chExt cx="106" cy="45"/>
            </a:xfrm>
          </p:grpSpPr>
          <p:sp>
            <p:nvSpPr>
              <p:cNvPr id="403"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04"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4" name="Group 374"/>
            <p:cNvGrpSpPr>
              <a:grpSpLocks/>
            </p:cNvGrpSpPr>
            <p:nvPr/>
          </p:nvGrpSpPr>
          <p:grpSpPr bwMode="auto">
            <a:xfrm>
              <a:off x="2917" y="404"/>
              <a:ext cx="106" cy="44"/>
              <a:chOff x="0" y="0"/>
              <a:chExt cx="106" cy="44"/>
            </a:xfrm>
          </p:grpSpPr>
          <p:sp>
            <p:nvSpPr>
              <p:cNvPr id="401"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02"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5" name="Group 377"/>
            <p:cNvGrpSpPr>
              <a:grpSpLocks/>
            </p:cNvGrpSpPr>
            <p:nvPr/>
          </p:nvGrpSpPr>
          <p:grpSpPr bwMode="auto">
            <a:xfrm>
              <a:off x="2743" y="285"/>
              <a:ext cx="106" cy="44"/>
              <a:chOff x="0" y="0"/>
              <a:chExt cx="106" cy="44"/>
            </a:xfrm>
          </p:grpSpPr>
          <p:sp>
            <p:nvSpPr>
              <p:cNvPr id="399"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400"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6" name="Group 380"/>
            <p:cNvGrpSpPr>
              <a:grpSpLocks/>
            </p:cNvGrpSpPr>
            <p:nvPr/>
          </p:nvGrpSpPr>
          <p:grpSpPr bwMode="auto">
            <a:xfrm>
              <a:off x="2924" y="221"/>
              <a:ext cx="106" cy="45"/>
              <a:chOff x="0" y="0"/>
              <a:chExt cx="106" cy="45"/>
            </a:xfrm>
          </p:grpSpPr>
          <p:sp>
            <p:nvSpPr>
              <p:cNvPr id="397"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98"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7" name="Group 383"/>
            <p:cNvGrpSpPr>
              <a:grpSpLocks/>
            </p:cNvGrpSpPr>
            <p:nvPr/>
          </p:nvGrpSpPr>
          <p:grpSpPr bwMode="auto">
            <a:xfrm>
              <a:off x="2007" y="216"/>
              <a:ext cx="106" cy="45"/>
              <a:chOff x="0" y="0"/>
              <a:chExt cx="106" cy="45"/>
            </a:xfrm>
          </p:grpSpPr>
          <p:sp>
            <p:nvSpPr>
              <p:cNvPr id="395"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96"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8" name="Group 386"/>
            <p:cNvGrpSpPr>
              <a:grpSpLocks/>
            </p:cNvGrpSpPr>
            <p:nvPr/>
          </p:nvGrpSpPr>
          <p:grpSpPr bwMode="auto">
            <a:xfrm>
              <a:off x="1153" y="453"/>
              <a:ext cx="106" cy="44"/>
              <a:chOff x="0" y="0"/>
              <a:chExt cx="106" cy="44"/>
            </a:xfrm>
          </p:grpSpPr>
          <p:sp>
            <p:nvSpPr>
              <p:cNvPr id="393"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94"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59" name="Group 389"/>
            <p:cNvGrpSpPr>
              <a:grpSpLocks/>
            </p:cNvGrpSpPr>
            <p:nvPr/>
          </p:nvGrpSpPr>
          <p:grpSpPr bwMode="auto">
            <a:xfrm>
              <a:off x="892" y="526"/>
              <a:ext cx="106" cy="45"/>
              <a:chOff x="0" y="0"/>
              <a:chExt cx="106" cy="45"/>
            </a:xfrm>
          </p:grpSpPr>
          <p:sp>
            <p:nvSpPr>
              <p:cNvPr id="391"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92"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0" name="Group 392"/>
            <p:cNvGrpSpPr>
              <a:grpSpLocks/>
            </p:cNvGrpSpPr>
            <p:nvPr/>
          </p:nvGrpSpPr>
          <p:grpSpPr bwMode="auto">
            <a:xfrm>
              <a:off x="602" y="604"/>
              <a:ext cx="106" cy="45"/>
              <a:chOff x="0" y="0"/>
              <a:chExt cx="106" cy="45"/>
            </a:xfrm>
          </p:grpSpPr>
          <p:sp>
            <p:nvSpPr>
              <p:cNvPr id="389"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90"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1" name="Group 395"/>
            <p:cNvGrpSpPr>
              <a:grpSpLocks/>
            </p:cNvGrpSpPr>
            <p:nvPr/>
          </p:nvGrpSpPr>
          <p:grpSpPr bwMode="auto">
            <a:xfrm>
              <a:off x="700" y="236"/>
              <a:ext cx="106" cy="45"/>
              <a:chOff x="0" y="0"/>
              <a:chExt cx="106" cy="45"/>
            </a:xfrm>
          </p:grpSpPr>
          <p:sp>
            <p:nvSpPr>
              <p:cNvPr id="387"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88"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2" name="Group 398"/>
            <p:cNvGrpSpPr>
              <a:grpSpLocks/>
            </p:cNvGrpSpPr>
            <p:nvPr/>
          </p:nvGrpSpPr>
          <p:grpSpPr bwMode="auto">
            <a:xfrm>
              <a:off x="1605" y="226"/>
              <a:ext cx="106" cy="45"/>
              <a:chOff x="0" y="0"/>
              <a:chExt cx="106" cy="45"/>
            </a:xfrm>
          </p:grpSpPr>
          <p:sp>
            <p:nvSpPr>
              <p:cNvPr id="385"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86"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3" name="Group 401"/>
            <p:cNvGrpSpPr>
              <a:grpSpLocks/>
            </p:cNvGrpSpPr>
            <p:nvPr/>
          </p:nvGrpSpPr>
          <p:grpSpPr bwMode="auto">
            <a:xfrm>
              <a:off x="1185" y="239"/>
              <a:ext cx="105" cy="45"/>
              <a:chOff x="0" y="0"/>
              <a:chExt cx="105" cy="45"/>
            </a:xfrm>
          </p:grpSpPr>
          <p:sp>
            <p:nvSpPr>
              <p:cNvPr id="383"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84"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4" name="Group 404"/>
            <p:cNvGrpSpPr>
              <a:grpSpLocks/>
            </p:cNvGrpSpPr>
            <p:nvPr/>
          </p:nvGrpSpPr>
          <p:grpSpPr bwMode="auto">
            <a:xfrm>
              <a:off x="4196" y="460"/>
              <a:ext cx="111" cy="45"/>
              <a:chOff x="0" y="0"/>
              <a:chExt cx="111" cy="45"/>
            </a:xfrm>
          </p:grpSpPr>
          <p:sp>
            <p:nvSpPr>
              <p:cNvPr id="381"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82"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5" name="Group 407"/>
            <p:cNvGrpSpPr>
              <a:grpSpLocks/>
            </p:cNvGrpSpPr>
            <p:nvPr/>
          </p:nvGrpSpPr>
          <p:grpSpPr bwMode="auto">
            <a:xfrm>
              <a:off x="3542" y="339"/>
              <a:ext cx="112" cy="45"/>
              <a:chOff x="0" y="0"/>
              <a:chExt cx="112" cy="45"/>
            </a:xfrm>
          </p:grpSpPr>
          <p:sp>
            <p:nvSpPr>
              <p:cNvPr id="379"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80"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6" name="Group 410"/>
            <p:cNvGrpSpPr>
              <a:grpSpLocks/>
            </p:cNvGrpSpPr>
            <p:nvPr/>
          </p:nvGrpSpPr>
          <p:grpSpPr bwMode="auto">
            <a:xfrm>
              <a:off x="3380" y="405"/>
              <a:ext cx="112" cy="45"/>
              <a:chOff x="0" y="0"/>
              <a:chExt cx="112" cy="45"/>
            </a:xfrm>
          </p:grpSpPr>
          <p:sp>
            <p:nvSpPr>
              <p:cNvPr id="377"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78"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7" name="Group 413"/>
            <p:cNvGrpSpPr>
              <a:grpSpLocks/>
            </p:cNvGrpSpPr>
            <p:nvPr/>
          </p:nvGrpSpPr>
          <p:grpSpPr bwMode="auto">
            <a:xfrm>
              <a:off x="3239" y="288"/>
              <a:ext cx="112" cy="44"/>
              <a:chOff x="0" y="0"/>
              <a:chExt cx="112" cy="44"/>
            </a:xfrm>
          </p:grpSpPr>
          <p:sp>
            <p:nvSpPr>
              <p:cNvPr id="375"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76"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8" name="Group 416"/>
            <p:cNvGrpSpPr>
              <a:grpSpLocks/>
            </p:cNvGrpSpPr>
            <p:nvPr/>
          </p:nvGrpSpPr>
          <p:grpSpPr bwMode="auto">
            <a:xfrm>
              <a:off x="2461" y="227"/>
              <a:ext cx="112" cy="45"/>
              <a:chOff x="0" y="0"/>
              <a:chExt cx="112" cy="45"/>
            </a:xfrm>
          </p:grpSpPr>
          <p:sp>
            <p:nvSpPr>
              <p:cNvPr id="373"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74"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69" name="Group 419"/>
            <p:cNvGrpSpPr>
              <a:grpSpLocks/>
            </p:cNvGrpSpPr>
            <p:nvPr/>
          </p:nvGrpSpPr>
          <p:grpSpPr bwMode="auto">
            <a:xfrm>
              <a:off x="2834" y="622"/>
              <a:ext cx="111" cy="44"/>
              <a:chOff x="0" y="0"/>
              <a:chExt cx="111" cy="44"/>
            </a:xfrm>
          </p:grpSpPr>
          <p:sp>
            <p:nvSpPr>
              <p:cNvPr id="371"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72"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0" name="Group 422"/>
            <p:cNvGrpSpPr>
              <a:grpSpLocks/>
            </p:cNvGrpSpPr>
            <p:nvPr/>
          </p:nvGrpSpPr>
          <p:grpSpPr bwMode="auto">
            <a:xfrm>
              <a:off x="2721" y="470"/>
              <a:ext cx="112" cy="45"/>
              <a:chOff x="0" y="0"/>
              <a:chExt cx="112" cy="45"/>
            </a:xfrm>
          </p:grpSpPr>
          <p:sp>
            <p:nvSpPr>
              <p:cNvPr id="369"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70"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1" name="Group 425"/>
            <p:cNvGrpSpPr>
              <a:grpSpLocks/>
            </p:cNvGrpSpPr>
            <p:nvPr/>
          </p:nvGrpSpPr>
          <p:grpSpPr bwMode="auto">
            <a:xfrm>
              <a:off x="2566" y="335"/>
              <a:ext cx="111" cy="45"/>
              <a:chOff x="0" y="0"/>
              <a:chExt cx="111" cy="45"/>
            </a:xfrm>
          </p:grpSpPr>
          <p:sp>
            <p:nvSpPr>
              <p:cNvPr id="367"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68"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2" name="Group 428"/>
            <p:cNvGrpSpPr>
              <a:grpSpLocks/>
            </p:cNvGrpSpPr>
            <p:nvPr/>
          </p:nvGrpSpPr>
          <p:grpSpPr bwMode="auto">
            <a:xfrm>
              <a:off x="2287" y="277"/>
              <a:ext cx="112" cy="44"/>
              <a:chOff x="0" y="0"/>
              <a:chExt cx="112" cy="44"/>
            </a:xfrm>
          </p:grpSpPr>
          <p:sp>
            <p:nvSpPr>
              <p:cNvPr id="365"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66"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3" name="Group 431"/>
            <p:cNvGrpSpPr>
              <a:grpSpLocks/>
            </p:cNvGrpSpPr>
            <p:nvPr/>
          </p:nvGrpSpPr>
          <p:grpSpPr bwMode="auto">
            <a:xfrm>
              <a:off x="2094" y="338"/>
              <a:ext cx="111" cy="45"/>
              <a:chOff x="0" y="0"/>
              <a:chExt cx="111" cy="45"/>
            </a:xfrm>
          </p:grpSpPr>
          <p:sp>
            <p:nvSpPr>
              <p:cNvPr id="363"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64"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4" name="Group 434"/>
            <p:cNvGrpSpPr>
              <a:grpSpLocks/>
            </p:cNvGrpSpPr>
            <p:nvPr/>
          </p:nvGrpSpPr>
          <p:grpSpPr bwMode="auto">
            <a:xfrm>
              <a:off x="1940" y="532"/>
              <a:ext cx="112" cy="45"/>
              <a:chOff x="0" y="0"/>
              <a:chExt cx="112" cy="45"/>
            </a:xfrm>
          </p:grpSpPr>
          <p:sp>
            <p:nvSpPr>
              <p:cNvPr id="361"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62"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5" name="Group 437"/>
            <p:cNvGrpSpPr>
              <a:grpSpLocks/>
            </p:cNvGrpSpPr>
            <p:nvPr/>
          </p:nvGrpSpPr>
          <p:grpSpPr bwMode="auto">
            <a:xfrm>
              <a:off x="1874" y="399"/>
              <a:ext cx="111" cy="45"/>
              <a:chOff x="0" y="0"/>
              <a:chExt cx="111" cy="45"/>
            </a:xfrm>
          </p:grpSpPr>
          <p:sp>
            <p:nvSpPr>
              <p:cNvPr id="359"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60"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6" name="Group 440"/>
            <p:cNvGrpSpPr>
              <a:grpSpLocks/>
            </p:cNvGrpSpPr>
            <p:nvPr/>
          </p:nvGrpSpPr>
          <p:grpSpPr bwMode="auto">
            <a:xfrm>
              <a:off x="1803" y="274"/>
              <a:ext cx="112" cy="45"/>
              <a:chOff x="0" y="0"/>
              <a:chExt cx="112" cy="45"/>
            </a:xfrm>
          </p:grpSpPr>
          <p:sp>
            <p:nvSpPr>
              <p:cNvPr id="357"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58"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7" name="Group 443"/>
            <p:cNvGrpSpPr>
              <a:grpSpLocks/>
            </p:cNvGrpSpPr>
            <p:nvPr/>
          </p:nvGrpSpPr>
          <p:grpSpPr bwMode="auto">
            <a:xfrm>
              <a:off x="1648" y="465"/>
              <a:ext cx="112" cy="45"/>
              <a:chOff x="0" y="0"/>
              <a:chExt cx="112" cy="45"/>
            </a:xfrm>
          </p:grpSpPr>
          <p:sp>
            <p:nvSpPr>
              <p:cNvPr id="355"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56"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8" name="Group 446"/>
            <p:cNvGrpSpPr>
              <a:grpSpLocks/>
            </p:cNvGrpSpPr>
            <p:nvPr/>
          </p:nvGrpSpPr>
          <p:grpSpPr bwMode="auto">
            <a:xfrm>
              <a:off x="1444" y="519"/>
              <a:ext cx="112" cy="45"/>
              <a:chOff x="0" y="0"/>
              <a:chExt cx="112" cy="45"/>
            </a:xfrm>
          </p:grpSpPr>
          <p:sp>
            <p:nvSpPr>
              <p:cNvPr id="353"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54"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79" name="Group 449"/>
            <p:cNvGrpSpPr>
              <a:grpSpLocks/>
            </p:cNvGrpSpPr>
            <p:nvPr/>
          </p:nvGrpSpPr>
          <p:grpSpPr bwMode="auto">
            <a:xfrm>
              <a:off x="1594" y="332"/>
              <a:ext cx="112" cy="45"/>
              <a:chOff x="0" y="0"/>
              <a:chExt cx="112" cy="45"/>
            </a:xfrm>
          </p:grpSpPr>
          <p:sp>
            <p:nvSpPr>
              <p:cNvPr id="351"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52"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0" name="Group 452"/>
            <p:cNvGrpSpPr>
              <a:grpSpLocks/>
            </p:cNvGrpSpPr>
            <p:nvPr/>
          </p:nvGrpSpPr>
          <p:grpSpPr bwMode="auto">
            <a:xfrm>
              <a:off x="1359" y="398"/>
              <a:ext cx="112" cy="45"/>
              <a:chOff x="0" y="0"/>
              <a:chExt cx="112" cy="45"/>
            </a:xfrm>
          </p:grpSpPr>
          <p:sp>
            <p:nvSpPr>
              <p:cNvPr id="349"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50"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1" name="Group 455"/>
            <p:cNvGrpSpPr>
              <a:grpSpLocks/>
            </p:cNvGrpSpPr>
            <p:nvPr/>
          </p:nvGrpSpPr>
          <p:grpSpPr bwMode="auto">
            <a:xfrm>
              <a:off x="1379" y="288"/>
              <a:ext cx="112" cy="44"/>
              <a:chOff x="0" y="0"/>
              <a:chExt cx="112" cy="44"/>
            </a:xfrm>
          </p:grpSpPr>
          <p:sp>
            <p:nvSpPr>
              <p:cNvPr id="347"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48"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2" name="Group 458"/>
            <p:cNvGrpSpPr>
              <a:grpSpLocks/>
            </p:cNvGrpSpPr>
            <p:nvPr/>
          </p:nvGrpSpPr>
          <p:grpSpPr bwMode="auto">
            <a:xfrm>
              <a:off x="1147" y="342"/>
              <a:ext cx="111" cy="45"/>
              <a:chOff x="0" y="0"/>
              <a:chExt cx="111" cy="45"/>
            </a:xfrm>
          </p:grpSpPr>
          <p:sp>
            <p:nvSpPr>
              <p:cNvPr id="345"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46"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3" name="Group 461"/>
            <p:cNvGrpSpPr>
              <a:grpSpLocks/>
            </p:cNvGrpSpPr>
            <p:nvPr/>
          </p:nvGrpSpPr>
          <p:grpSpPr bwMode="auto">
            <a:xfrm>
              <a:off x="942" y="297"/>
              <a:ext cx="112" cy="45"/>
              <a:chOff x="0" y="0"/>
              <a:chExt cx="112" cy="45"/>
            </a:xfrm>
          </p:grpSpPr>
          <p:sp>
            <p:nvSpPr>
              <p:cNvPr id="343"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44"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4" name="Group 464"/>
            <p:cNvGrpSpPr>
              <a:grpSpLocks/>
            </p:cNvGrpSpPr>
            <p:nvPr/>
          </p:nvGrpSpPr>
          <p:grpSpPr bwMode="auto">
            <a:xfrm>
              <a:off x="940" y="392"/>
              <a:ext cx="111" cy="45"/>
              <a:chOff x="0" y="0"/>
              <a:chExt cx="111" cy="45"/>
            </a:xfrm>
          </p:grpSpPr>
          <p:sp>
            <p:nvSpPr>
              <p:cNvPr id="341"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42"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5" name="Group 467"/>
            <p:cNvGrpSpPr>
              <a:grpSpLocks/>
            </p:cNvGrpSpPr>
            <p:nvPr/>
          </p:nvGrpSpPr>
          <p:grpSpPr bwMode="auto">
            <a:xfrm>
              <a:off x="745" y="346"/>
              <a:ext cx="112" cy="44"/>
              <a:chOff x="0" y="0"/>
              <a:chExt cx="112" cy="44"/>
            </a:xfrm>
          </p:grpSpPr>
          <p:sp>
            <p:nvSpPr>
              <p:cNvPr id="339"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40"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6" name="Group 470"/>
            <p:cNvGrpSpPr>
              <a:grpSpLocks/>
            </p:cNvGrpSpPr>
            <p:nvPr/>
          </p:nvGrpSpPr>
          <p:grpSpPr bwMode="auto">
            <a:xfrm>
              <a:off x="476" y="408"/>
              <a:ext cx="111" cy="44"/>
              <a:chOff x="0" y="0"/>
              <a:chExt cx="111" cy="44"/>
            </a:xfrm>
          </p:grpSpPr>
          <p:sp>
            <p:nvSpPr>
              <p:cNvPr id="337"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38"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7" name="Group 473"/>
            <p:cNvGrpSpPr>
              <a:grpSpLocks/>
            </p:cNvGrpSpPr>
            <p:nvPr/>
          </p:nvGrpSpPr>
          <p:grpSpPr bwMode="auto">
            <a:xfrm>
              <a:off x="499" y="276"/>
              <a:ext cx="112" cy="44"/>
              <a:chOff x="0" y="0"/>
              <a:chExt cx="112" cy="44"/>
            </a:xfrm>
          </p:grpSpPr>
          <p:sp>
            <p:nvSpPr>
              <p:cNvPr id="335"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36"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8" name="Group 476"/>
            <p:cNvGrpSpPr>
              <a:grpSpLocks/>
            </p:cNvGrpSpPr>
            <p:nvPr/>
          </p:nvGrpSpPr>
          <p:grpSpPr bwMode="auto">
            <a:xfrm>
              <a:off x="184" y="488"/>
              <a:ext cx="111" cy="44"/>
              <a:chOff x="0" y="0"/>
              <a:chExt cx="111" cy="44"/>
            </a:xfrm>
          </p:grpSpPr>
          <p:sp>
            <p:nvSpPr>
              <p:cNvPr id="333"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34"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89" name="Group 479"/>
            <p:cNvGrpSpPr>
              <a:grpSpLocks/>
            </p:cNvGrpSpPr>
            <p:nvPr/>
          </p:nvGrpSpPr>
          <p:grpSpPr bwMode="auto">
            <a:xfrm>
              <a:off x="923" y="177"/>
              <a:ext cx="101" cy="38"/>
              <a:chOff x="0" y="0"/>
              <a:chExt cx="101" cy="38"/>
            </a:xfrm>
          </p:grpSpPr>
          <p:sp>
            <p:nvSpPr>
              <p:cNvPr id="331"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32"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0" name="Group 482"/>
            <p:cNvGrpSpPr>
              <a:grpSpLocks/>
            </p:cNvGrpSpPr>
            <p:nvPr/>
          </p:nvGrpSpPr>
          <p:grpSpPr bwMode="auto">
            <a:xfrm>
              <a:off x="1406" y="189"/>
              <a:ext cx="101" cy="39"/>
              <a:chOff x="0" y="0"/>
              <a:chExt cx="101" cy="39"/>
            </a:xfrm>
          </p:grpSpPr>
          <p:sp>
            <p:nvSpPr>
              <p:cNvPr id="329"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30"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1" name="Group 485"/>
            <p:cNvGrpSpPr>
              <a:grpSpLocks/>
            </p:cNvGrpSpPr>
            <p:nvPr/>
          </p:nvGrpSpPr>
          <p:grpSpPr bwMode="auto">
            <a:xfrm>
              <a:off x="1804" y="184"/>
              <a:ext cx="101" cy="38"/>
              <a:chOff x="0" y="0"/>
              <a:chExt cx="101" cy="38"/>
            </a:xfrm>
          </p:grpSpPr>
          <p:sp>
            <p:nvSpPr>
              <p:cNvPr id="327"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28"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2" name="Group 488"/>
            <p:cNvGrpSpPr>
              <a:grpSpLocks/>
            </p:cNvGrpSpPr>
            <p:nvPr/>
          </p:nvGrpSpPr>
          <p:grpSpPr bwMode="auto">
            <a:xfrm>
              <a:off x="2181" y="177"/>
              <a:ext cx="100" cy="39"/>
              <a:chOff x="0" y="0"/>
              <a:chExt cx="100" cy="39"/>
            </a:xfrm>
          </p:grpSpPr>
          <p:sp>
            <p:nvSpPr>
              <p:cNvPr id="325"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26"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3" name="Group 491"/>
            <p:cNvGrpSpPr>
              <a:grpSpLocks/>
            </p:cNvGrpSpPr>
            <p:nvPr/>
          </p:nvGrpSpPr>
          <p:grpSpPr bwMode="auto">
            <a:xfrm>
              <a:off x="2385" y="117"/>
              <a:ext cx="101" cy="39"/>
              <a:chOff x="0" y="0"/>
              <a:chExt cx="101" cy="39"/>
            </a:xfrm>
          </p:grpSpPr>
          <p:sp>
            <p:nvSpPr>
              <p:cNvPr id="323"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24"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4" name="Group 494"/>
            <p:cNvGrpSpPr>
              <a:grpSpLocks/>
            </p:cNvGrpSpPr>
            <p:nvPr/>
          </p:nvGrpSpPr>
          <p:grpSpPr bwMode="auto">
            <a:xfrm>
              <a:off x="2666" y="171"/>
              <a:ext cx="101" cy="39"/>
              <a:chOff x="0" y="0"/>
              <a:chExt cx="101" cy="39"/>
            </a:xfrm>
          </p:grpSpPr>
          <p:sp>
            <p:nvSpPr>
              <p:cNvPr id="321"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22"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5" name="Group 497"/>
            <p:cNvGrpSpPr>
              <a:grpSpLocks/>
            </p:cNvGrpSpPr>
            <p:nvPr/>
          </p:nvGrpSpPr>
          <p:grpSpPr bwMode="auto">
            <a:xfrm>
              <a:off x="1732" y="596"/>
              <a:ext cx="106" cy="51"/>
              <a:chOff x="0" y="0"/>
              <a:chExt cx="106" cy="51"/>
            </a:xfrm>
          </p:grpSpPr>
          <p:sp>
            <p:nvSpPr>
              <p:cNvPr id="319"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20"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6" name="Group 500"/>
            <p:cNvGrpSpPr>
              <a:grpSpLocks/>
            </p:cNvGrpSpPr>
            <p:nvPr/>
          </p:nvGrpSpPr>
          <p:grpSpPr bwMode="auto">
            <a:xfrm>
              <a:off x="2622" y="692"/>
              <a:ext cx="123" cy="51"/>
              <a:chOff x="0" y="0"/>
              <a:chExt cx="122" cy="51"/>
            </a:xfrm>
          </p:grpSpPr>
          <p:sp>
            <p:nvSpPr>
              <p:cNvPr id="317"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18"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7" name="Group 503"/>
            <p:cNvGrpSpPr>
              <a:grpSpLocks/>
            </p:cNvGrpSpPr>
            <p:nvPr/>
          </p:nvGrpSpPr>
          <p:grpSpPr bwMode="auto">
            <a:xfrm>
              <a:off x="3684" y="463"/>
              <a:ext cx="112" cy="51"/>
              <a:chOff x="0" y="0"/>
              <a:chExt cx="112" cy="51"/>
            </a:xfrm>
          </p:grpSpPr>
          <p:sp>
            <p:nvSpPr>
              <p:cNvPr id="315"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16"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8" name="Group 506"/>
            <p:cNvGrpSpPr>
              <a:grpSpLocks/>
            </p:cNvGrpSpPr>
            <p:nvPr/>
          </p:nvGrpSpPr>
          <p:grpSpPr bwMode="auto">
            <a:xfrm>
              <a:off x="3856" y="388"/>
              <a:ext cx="111" cy="51"/>
              <a:chOff x="0" y="0"/>
              <a:chExt cx="111" cy="51"/>
            </a:xfrm>
          </p:grpSpPr>
          <p:sp>
            <p:nvSpPr>
              <p:cNvPr id="313"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14"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199" name="Group 509"/>
            <p:cNvGrpSpPr>
              <a:grpSpLocks/>
            </p:cNvGrpSpPr>
            <p:nvPr/>
          </p:nvGrpSpPr>
          <p:grpSpPr bwMode="auto">
            <a:xfrm>
              <a:off x="2199" y="84"/>
              <a:ext cx="79" cy="34"/>
              <a:chOff x="0" y="0"/>
              <a:chExt cx="79" cy="34"/>
            </a:xfrm>
          </p:grpSpPr>
          <p:sp>
            <p:nvSpPr>
              <p:cNvPr id="311"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12"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0" name="Group 512"/>
            <p:cNvGrpSpPr>
              <a:grpSpLocks/>
            </p:cNvGrpSpPr>
            <p:nvPr/>
          </p:nvGrpSpPr>
          <p:grpSpPr bwMode="auto">
            <a:xfrm>
              <a:off x="1329" y="84"/>
              <a:ext cx="79" cy="34"/>
              <a:chOff x="0" y="0"/>
              <a:chExt cx="79" cy="34"/>
            </a:xfrm>
          </p:grpSpPr>
          <p:sp>
            <p:nvSpPr>
              <p:cNvPr id="309"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10"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1" name="Group 515"/>
            <p:cNvGrpSpPr>
              <a:grpSpLocks/>
            </p:cNvGrpSpPr>
            <p:nvPr/>
          </p:nvGrpSpPr>
          <p:grpSpPr bwMode="auto">
            <a:xfrm>
              <a:off x="1536" y="45"/>
              <a:ext cx="79" cy="34"/>
              <a:chOff x="0" y="0"/>
              <a:chExt cx="79" cy="34"/>
            </a:xfrm>
          </p:grpSpPr>
          <p:sp>
            <p:nvSpPr>
              <p:cNvPr id="307"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08"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2" name="Group 518"/>
            <p:cNvGrpSpPr>
              <a:grpSpLocks/>
            </p:cNvGrpSpPr>
            <p:nvPr/>
          </p:nvGrpSpPr>
          <p:grpSpPr bwMode="auto">
            <a:xfrm>
              <a:off x="1715" y="0"/>
              <a:ext cx="83" cy="34"/>
              <a:chOff x="0" y="0"/>
              <a:chExt cx="83" cy="34"/>
            </a:xfrm>
          </p:grpSpPr>
          <p:sp>
            <p:nvSpPr>
              <p:cNvPr id="305"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06"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3" name="Group 521"/>
            <p:cNvGrpSpPr>
              <a:grpSpLocks/>
            </p:cNvGrpSpPr>
            <p:nvPr/>
          </p:nvGrpSpPr>
          <p:grpSpPr bwMode="auto">
            <a:xfrm>
              <a:off x="1983" y="45"/>
              <a:ext cx="84" cy="34"/>
              <a:chOff x="0" y="0"/>
              <a:chExt cx="84" cy="34"/>
            </a:xfrm>
          </p:grpSpPr>
          <p:sp>
            <p:nvSpPr>
              <p:cNvPr id="303"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04"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4" name="Group 524"/>
            <p:cNvGrpSpPr>
              <a:grpSpLocks/>
            </p:cNvGrpSpPr>
            <p:nvPr/>
          </p:nvGrpSpPr>
          <p:grpSpPr bwMode="auto">
            <a:xfrm>
              <a:off x="1785" y="99"/>
              <a:ext cx="83" cy="34"/>
              <a:chOff x="0" y="0"/>
              <a:chExt cx="83" cy="34"/>
            </a:xfrm>
          </p:grpSpPr>
          <p:sp>
            <p:nvSpPr>
              <p:cNvPr id="301"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02"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5" name="Group 527"/>
            <p:cNvGrpSpPr>
              <a:grpSpLocks/>
            </p:cNvGrpSpPr>
            <p:nvPr/>
          </p:nvGrpSpPr>
          <p:grpSpPr bwMode="auto">
            <a:xfrm>
              <a:off x="1978" y="133"/>
              <a:ext cx="95" cy="45"/>
              <a:chOff x="0" y="0"/>
              <a:chExt cx="95" cy="45"/>
            </a:xfrm>
          </p:grpSpPr>
          <p:sp>
            <p:nvSpPr>
              <p:cNvPr id="299"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300"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6" name="Group 530"/>
            <p:cNvGrpSpPr>
              <a:grpSpLocks/>
            </p:cNvGrpSpPr>
            <p:nvPr/>
          </p:nvGrpSpPr>
          <p:grpSpPr bwMode="auto">
            <a:xfrm>
              <a:off x="1606" y="138"/>
              <a:ext cx="89" cy="45"/>
              <a:chOff x="0" y="0"/>
              <a:chExt cx="89" cy="45"/>
            </a:xfrm>
          </p:grpSpPr>
          <p:sp>
            <p:nvSpPr>
              <p:cNvPr id="297"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98"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7" name="Group 533"/>
            <p:cNvGrpSpPr>
              <a:grpSpLocks/>
            </p:cNvGrpSpPr>
            <p:nvPr/>
          </p:nvGrpSpPr>
          <p:grpSpPr bwMode="auto">
            <a:xfrm>
              <a:off x="1141" y="129"/>
              <a:ext cx="101" cy="45"/>
              <a:chOff x="0" y="0"/>
              <a:chExt cx="101" cy="45"/>
            </a:xfrm>
          </p:grpSpPr>
          <p:sp>
            <p:nvSpPr>
              <p:cNvPr id="295"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96"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8" name="Group 536"/>
            <p:cNvGrpSpPr>
              <a:grpSpLocks/>
            </p:cNvGrpSpPr>
            <p:nvPr/>
          </p:nvGrpSpPr>
          <p:grpSpPr bwMode="auto">
            <a:xfrm>
              <a:off x="2048" y="3203"/>
              <a:ext cx="195" cy="105"/>
              <a:chOff x="0" y="0"/>
              <a:chExt cx="195" cy="105"/>
            </a:xfrm>
          </p:grpSpPr>
          <p:sp>
            <p:nvSpPr>
              <p:cNvPr id="293"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94"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09" name="Group 539"/>
            <p:cNvGrpSpPr>
              <a:grpSpLocks/>
            </p:cNvGrpSpPr>
            <p:nvPr/>
          </p:nvGrpSpPr>
          <p:grpSpPr bwMode="auto">
            <a:xfrm>
              <a:off x="2525" y="2847"/>
              <a:ext cx="196" cy="112"/>
              <a:chOff x="0" y="0"/>
              <a:chExt cx="196" cy="112"/>
            </a:xfrm>
          </p:grpSpPr>
          <p:sp>
            <p:nvSpPr>
              <p:cNvPr id="291"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92"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0" name="Group 542"/>
            <p:cNvGrpSpPr>
              <a:grpSpLocks/>
            </p:cNvGrpSpPr>
            <p:nvPr/>
          </p:nvGrpSpPr>
          <p:grpSpPr bwMode="auto">
            <a:xfrm>
              <a:off x="3303" y="2297"/>
              <a:ext cx="168" cy="95"/>
              <a:chOff x="0" y="0"/>
              <a:chExt cx="168" cy="95"/>
            </a:xfrm>
          </p:grpSpPr>
          <p:sp>
            <p:nvSpPr>
              <p:cNvPr id="289"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90"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1" name="Group 545"/>
            <p:cNvGrpSpPr>
              <a:grpSpLocks/>
            </p:cNvGrpSpPr>
            <p:nvPr/>
          </p:nvGrpSpPr>
          <p:grpSpPr bwMode="auto">
            <a:xfrm>
              <a:off x="3615" y="2056"/>
              <a:ext cx="157" cy="89"/>
              <a:chOff x="0" y="0"/>
              <a:chExt cx="157" cy="89"/>
            </a:xfrm>
          </p:grpSpPr>
          <p:sp>
            <p:nvSpPr>
              <p:cNvPr id="287"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88"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2" name="Group 548"/>
            <p:cNvGrpSpPr>
              <a:grpSpLocks/>
            </p:cNvGrpSpPr>
            <p:nvPr/>
          </p:nvGrpSpPr>
          <p:grpSpPr bwMode="auto">
            <a:xfrm>
              <a:off x="2957" y="2553"/>
              <a:ext cx="168" cy="95"/>
              <a:chOff x="0" y="0"/>
              <a:chExt cx="168" cy="95"/>
            </a:xfrm>
          </p:grpSpPr>
          <p:sp>
            <p:nvSpPr>
              <p:cNvPr id="285"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86"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3" name="Group 551"/>
            <p:cNvGrpSpPr>
              <a:grpSpLocks/>
            </p:cNvGrpSpPr>
            <p:nvPr/>
          </p:nvGrpSpPr>
          <p:grpSpPr bwMode="auto">
            <a:xfrm>
              <a:off x="3934" y="1833"/>
              <a:ext cx="151" cy="84"/>
              <a:chOff x="0" y="0"/>
              <a:chExt cx="151" cy="84"/>
            </a:xfrm>
          </p:grpSpPr>
          <p:sp>
            <p:nvSpPr>
              <p:cNvPr id="283"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84"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4" name="Group 554"/>
            <p:cNvGrpSpPr>
              <a:grpSpLocks/>
            </p:cNvGrpSpPr>
            <p:nvPr/>
          </p:nvGrpSpPr>
          <p:grpSpPr bwMode="auto">
            <a:xfrm>
              <a:off x="4155" y="1651"/>
              <a:ext cx="156" cy="89"/>
              <a:chOff x="0" y="0"/>
              <a:chExt cx="156" cy="89"/>
            </a:xfrm>
          </p:grpSpPr>
          <p:sp>
            <p:nvSpPr>
              <p:cNvPr id="281"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82"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5" name="Group 557"/>
            <p:cNvGrpSpPr>
              <a:grpSpLocks/>
            </p:cNvGrpSpPr>
            <p:nvPr/>
          </p:nvGrpSpPr>
          <p:grpSpPr bwMode="auto">
            <a:xfrm>
              <a:off x="4392" y="1490"/>
              <a:ext cx="134" cy="72"/>
              <a:chOff x="0" y="0"/>
              <a:chExt cx="134" cy="72"/>
            </a:xfrm>
          </p:grpSpPr>
          <p:sp>
            <p:nvSpPr>
              <p:cNvPr id="279"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80"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6" name="Group 560"/>
            <p:cNvGrpSpPr>
              <a:grpSpLocks/>
            </p:cNvGrpSpPr>
            <p:nvPr/>
          </p:nvGrpSpPr>
          <p:grpSpPr bwMode="auto">
            <a:xfrm>
              <a:off x="4777" y="1198"/>
              <a:ext cx="134" cy="73"/>
              <a:chOff x="0" y="0"/>
              <a:chExt cx="134" cy="73"/>
            </a:xfrm>
          </p:grpSpPr>
          <p:sp>
            <p:nvSpPr>
              <p:cNvPr id="277"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78"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7" name="Group 563"/>
            <p:cNvGrpSpPr>
              <a:grpSpLocks/>
            </p:cNvGrpSpPr>
            <p:nvPr/>
          </p:nvGrpSpPr>
          <p:grpSpPr bwMode="auto">
            <a:xfrm>
              <a:off x="4598" y="1338"/>
              <a:ext cx="139" cy="61"/>
              <a:chOff x="0" y="0"/>
              <a:chExt cx="139" cy="61"/>
            </a:xfrm>
          </p:grpSpPr>
          <p:sp>
            <p:nvSpPr>
              <p:cNvPr id="275"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76"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8" name="Group 566"/>
            <p:cNvGrpSpPr>
              <a:grpSpLocks/>
            </p:cNvGrpSpPr>
            <p:nvPr/>
          </p:nvGrpSpPr>
          <p:grpSpPr bwMode="auto">
            <a:xfrm>
              <a:off x="4928" y="1096"/>
              <a:ext cx="128" cy="61"/>
              <a:chOff x="0" y="0"/>
              <a:chExt cx="128" cy="61"/>
            </a:xfrm>
          </p:grpSpPr>
          <p:sp>
            <p:nvSpPr>
              <p:cNvPr id="273"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74"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19" name="Group 569"/>
            <p:cNvGrpSpPr>
              <a:grpSpLocks/>
            </p:cNvGrpSpPr>
            <p:nvPr/>
          </p:nvGrpSpPr>
          <p:grpSpPr bwMode="auto">
            <a:xfrm>
              <a:off x="5074" y="983"/>
              <a:ext cx="128" cy="61"/>
              <a:chOff x="0" y="0"/>
              <a:chExt cx="128" cy="61"/>
            </a:xfrm>
          </p:grpSpPr>
          <p:sp>
            <p:nvSpPr>
              <p:cNvPr id="271"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72"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0" name="Group 572"/>
            <p:cNvGrpSpPr>
              <a:grpSpLocks/>
            </p:cNvGrpSpPr>
            <p:nvPr/>
          </p:nvGrpSpPr>
          <p:grpSpPr bwMode="auto">
            <a:xfrm>
              <a:off x="5226" y="878"/>
              <a:ext cx="123" cy="50"/>
              <a:chOff x="0" y="0"/>
              <a:chExt cx="122" cy="50"/>
            </a:xfrm>
          </p:grpSpPr>
          <p:sp>
            <p:nvSpPr>
              <p:cNvPr id="269"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70"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1" name="Group 575"/>
            <p:cNvGrpSpPr>
              <a:grpSpLocks/>
            </p:cNvGrpSpPr>
            <p:nvPr/>
          </p:nvGrpSpPr>
          <p:grpSpPr bwMode="auto">
            <a:xfrm>
              <a:off x="5342" y="790"/>
              <a:ext cx="124" cy="51"/>
              <a:chOff x="0" y="0"/>
              <a:chExt cx="124" cy="51"/>
            </a:xfrm>
          </p:grpSpPr>
          <p:sp>
            <p:nvSpPr>
              <p:cNvPr id="267"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68"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2" name="Group 578"/>
            <p:cNvGrpSpPr>
              <a:grpSpLocks/>
            </p:cNvGrpSpPr>
            <p:nvPr/>
          </p:nvGrpSpPr>
          <p:grpSpPr bwMode="auto">
            <a:xfrm>
              <a:off x="5463" y="697"/>
              <a:ext cx="123" cy="51"/>
              <a:chOff x="0" y="0"/>
              <a:chExt cx="122" cy="51"/>
            </a:xfrm>
          </p:grpSpPr>
          <p:sp>
            <p:nvSpPr>
              <p:cNvPr id="265"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66"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3" name="Group 581"/>
            <p:cNvGrpSpPr>
              <a:grpSpLocks/>
            </p:cNvGrpSpPr>
            <p:nvPr/>
          </p:nvGrpSpPr>
          <p:grpSpPr bwMode="auto">
            <a:xfrm>
              <a:off x="3320" y="3247"/>
              <a:ext cx="196" cy="106"/>
              <a:chOff x="0" y="0"/>
              <a:chExt cx="196" cy="106"/>
            </a:xfrm>
          </p:grpSpPr>
          <p:sp>
            <p:nvSpPr>
              <p:cNvPr id="263" name="Oval 582"/>
              <p:cNvSpPr>
                <a:spLocks/>
              </p:cNvSpPr>
              <p:nvPr/>
            </p:nvSpPr>
            <p:spPr bwMode="auto">
              <a:xfrm>
                <a:off x="0" y="0"/>
                <a:ext cx="196" cy="106"/>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64"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4" name="Group 584"/>
            <p:cNvGrpSpPr>
              <a:grpSpLocks/>
            </p:cNvGrpSpPr>
            <p:nvPr/>
          </p:nvGrpSpPr>
          <p:grpSpPr bwMode="auto">
            <a:xfrm>
              <a:off x="3716" y="2869"/>
              <a:ext cx="196" cy="111"/>
              <a:chOff x="0" y="0"/>
              <a:chExt cx="196" cy="111"/>
            </a:xfrm>
          </p:grpSpPr>
          <p:sp>
            <p:nvSpPr>
              <p:cNvPr id="261" name="Oval 585"/>
              <p:cNvSpPr>
                <a:spLocks/>
              </p:cNvSpPr>
              <p:nvPr/>
            </p:nvSpPr>
            <p:spPr bwMode="auto">
              <a:xfrm>
                <a:off x="0" y="0"/>
                <a:ext cx="196" cy="111"/>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62"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5" name="Group 587"/>
            <p:cNvGrpSpPr>
              <a:grpSpLocks/>
            </p:cNvGrpSpPr>
            <p:nvPr/>
          </p:nvGrpSpPr>
          <p:grpSpPr bwMode="auto">
            <a:xfrm>
              <a:off x="4838" y="2881"/>
              <a:ext cx="201" cy="106"/>
              <a:chOff x="0" y="0"/>
              <a:chExt cx="201" cy="106"/>
            </a:xfrm>
          </p:grpSpPr>
          <p:sp>
            <p:nvSpPr>
              <p:cNvPr id="259" name="Oval 588"/>
              <p:cNvSpPr>
                <a:spLocks/>
              </p:cNvSpPr>
              <p:nvPr/>
            </p:nvSpPr>
            <p:spPr bwMode="auto">
              <a:xfrm>
                <a:off x="0" y="0"/>
                <a:ext cx="201" cy="106"/>
              </a:xfrm>
              <a:prstGeom prst="ellipse">
                <a:avLst/>
              </a:prstGeom>
              <a:gradFill rotWithShape="0">
                <a:gsLst>
                  <a:gs pos="0">
                    <a:srgbClr val="666699"/>
                  </a:gs>
                  <a:gs pos="100000">
                    <a:srgbClr val="28283C"/>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60"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6" name="Group 590"/>
            <p:cNvGrpSpPr>
              <a:grpSpLocks/>
            </p:cNvGrpSpPr>
            <p:nvPr/>
          </p:nvGrpSpPr>
          <p:grpSpPr bwMode="auto">
            <a:xfrm>
              <a:off x="4556" y="3225"/>
              <a:ext cx="196" cy="105"/>
              <a:chOff x="0" y="0"/>
              <a:chExt cx="196" cy="105"/>
            </a:xfrm>
          </p:grpSpPr>
          <p:sp>
            <p:nvSpPr>
              <p:cNvPr id="257" name="Oval 591"/>
              <p:cNvSpPr>
                <a:spLocks/>
              </p:cNvSpPr>
              <p:nvPr/>
            </p:nvSpPr>
            <p:spPr bwMode="auto">
              <a:xfrm>
                <a:off x="0" y="0"/>
                <a:ext cx="196" cy="105"/>
              </a:xfrm>
              <a:prstGeom prst="ellipse">
                <a:avLst/>
              </a:prstGeom>
              <a:gradFill rotWithShape="0">
                <a:gsLst>
                  <a:gs pos="0">
                    <a:srgbClr val="666699"/>
                  </a:gs>
                  <a:gs pos="100000">
                    <a:srgbClr val="28283C"/>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58"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7" name="Group 593"/>
            <p:cNvGrpSpPr>
              <a:grpSpLocks/>
            </p:cNvGrpSpPr>
            <p:nvPr/>
          </p:nvGrpSpPr>
          <p:grpSpPr bwMode="auto">
            <a:xfrm>
              <a:off x="4054" y="2572"/>
              <a:ext cx="168" cy="96"/>
              <a:chOff x="0" y="0"/>
              <a:chExt cx="168" cy="96"/>
            </a:xfrm>
          </p:grpSpPr>
          <p:sp>
            <p:nvSpPr>
              <p:cNvPr id="255" name="Oval 594"/>
              <p:cNvSpPr>
                <a:spLocks/>
              </p:cNvSpPr>
              <p:nvPr/>
            </p:nvSpPr>
            <p:spPr bwMode="auto">
              <a:xfrm>
                <a:off x="0" y="0"/>
                <a:ext cx="168" cy="96"/>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56"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8" name="Group 596"/>
            <p:cNvGrpSpPr>
              <a:grpSpLocks/>
            </p:cNvGrpSpPr>
            <p:nvPr/>
          </p:nvGrpSpPr>
          <p:grpSpPr bwMode="auto">
            <a:xfrm>
              <a:off x="4328" y="2317"/>
              <a:ext cx="167" cy="95"/>
              <a:chOff x="0" y="0"/>
              <a:chExt cx="166" cy="95"/>
            </a:xfrm>
          </p:grpSpPr>
          <p:sp>
            <p:nvSpPr>
              <p:cNvPr id="253" name="Oval 597"/>
              <p:cNvSpPr>
                <a:spLocks/>
              </p:cNvSpPr>
              <p:nvPr/>
            </p:nvSpPr>
            <p:spPr bwMode="auto">
              <a:xfrm>
                <a:off x="0" y="0"/>
                <a:ext cx="166" cy="95"/>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54"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29" name="Group 599"/>
            <p:cNvGrpSpPr>
              <a:grpSpLocks/>
            </p:cNvGrpSpPr>
            <p:nvPr/>
          </p:nvGrpSpPr>
          <p:grpSpPr bwMode="auto">
            <a:xfrm>
              <a:off x="5109" y="2594"/>
              <a:ext cx="167" cy="95"/>
              <a:chOff x="0" y="0"/>
              <a:chExt cx="166" cy="95"/>
            </a:xfrm>
          </p:grpSpPr>
          <p:sp>
            <p:nvSpPr>
              <p:cNvPr id="251" name="Oval 600"/>
              <p:cNvSpPr>
                <a:spLocks/>
              </p:cNvSpPr>
              <p:nvPr/>
            </p:nvSpPr>
            <p:spPr bwMode="auto">
              <a:xfrm>
                <a:off x="0" y="0"/>
                <a:ext cx="166" cy="95"/>
              </a:xfrm>
              <a:prstGeom prst="ellipse">
                <a:avLst/>
              </a:prstGeom>
              <a:gradFill rotWithShape="0">
                <a:gsLst>
                  <a:gs pos="0">
                    <a:srgbClr val="666699"/>
                  </a:gs>
                  <a:gs pos="100000">
                    <a:srgbClr val="28283C"/>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52"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0" name="Group 602"/>
            <p:cNvGrpSpPr>
              <a:grpSpLocks/>
            </p:cNvGrpSpPr>
            <p:nvPr/>
          </p:nvGrpSpPr>
          <p:grpSpPr bwMode="auto">
            <a:xfrm>
              <a:off x="4618" y="2049"/>
              <a:ext cx="156" cy="83"/>
              <a:chOff x="0" y="0"/>
              <a:chExt cx="156" cy="83"/>
            </a:xfrm>
          </p:grpSpPr>
          <p:sp>
            <p:nvSpPr>
              <p:cNvPr id="249" name="Oval 603"/>
              <p:cNvSpPr>
                <a:spLocks/>
              </p:cNvSpPr>
              <p:nvPr/>
            </p:nvSpPr>
            <p:spPr bwMode="auto">
              <a:xfrm>
                <a:off x="0" y="0"/>
                <a:ext cx="156" cy="83"/>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50"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1" name="Group 605"/>
            <p:cNvGrpSpPr>
              <a:grpSpLocks/>
            </p:cNvGrpSpPr>
            <p:nvPr/>
          </p:nvGrpSpPr>
          <p:grpSpPr bwMode="auto">
            <a:xfrm>
              <a:off x="5358" y="2292"/>
              <a:ext cx="168" cy="95"/>
              <a:chOff x="0" y="0"/>
              <a:chExt cx="168" cy="95"/>
            </a:xfrm>
          </p:grpSpPr>
          <p:sp>
            <p:nvSpPr>
              <p:cNvPr id="247" name="Oval 606"/>
              <p:cNvSpPr>
                <a:spLocks/>
              </p:cNvSpPr>
              <p:nvPr/>
            </p:nvSpPr>
            <p:spPr bwMode="auto">
              <a:xfrm>
                <a:off x="0" y="0"/>
                <a:ext cx="168" cy="95"/>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48"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2" name="Group 608"/>
            <p:cNvGrpSpPr>
              <a:grpSpLocks/>
            </p:cNvGrpSpPr>
            <p:nvPr/>
          </p:nvGrpSpPr>
          <p:grpSpPr bwMode="auto">
            <a:xfrm>
              <a:off x="5562" y="2055"/>
              <a:ext cx="156" cy="89"/>
              <a:chOff x="0" y="0"/>
              <a:chExt cx="156" cy="89"/>
            </a:xfrm>
          </p:grpSpPr>
          <p:sp>
            <p:nvSpPr>
              <p:cNvPr id="245" name="Oval 609"/>
              <p:cNvSpPr>
                <a:spLocks/>
              </p:cNvSpPr>
              <p:nvPr/>
            </p:nvSpPr>
            <p:spPr bwMode="auto">
              <a:xfrm>
                <a:off x="0" y="0"/>
                <a:ext cx="156" cy="89"/>
              </a:xfrm>
              <a:prstGeom prst="ellipse">
                <a:avLst/>
              </a:prstGeom>
              <a:gradFill rotWithShape="0">
                <a:gsLst>
                  <a:gs pos="0">
                    <a:srgbClr val="666699"/>
                  </a:gs>
                  <a:gs pos="100000">
                    <a:srgbClr val="28283C"/>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46"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3" name="Group 611"/>
            <p:cNvGrpSpPr>
              <a:grpSpLocks/>
            </p:cNvGrpSpPr>
            <p:nvPr/>
          </p:nvGrpSpPr>
          <p:grpSpPr bwMode="auto">
            <a:xfrm>
              <a:off x="4837" y="1849"/>
              <a:ext cx="156" cy="83"/>
              <a:chOff x="0" y="0"/>
              <a:chExt cx="156" cy="83"/>
            </a:xfrm>
          </p:grpSpPr>
          <p:sp>
            <p:nvSpPr>
              <p:cNvPr id="243" name="Oval 612"/>
              <p:cNvSpPr>
                <a:spLocks/>
              </p:cNvSpPr>
              <p:nvPr/>
            </p:nvSpPr>
            <p:spPr bwMode="auto">
              <a:xfrm>
                <a:off x="0" y="0"/>
                <a:ext cx="156" cy="83"/>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44"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4" name="Group 614"/>
            <p:cNvGrpSpPr>
              <a:grpSpLocks/>
            </p:cNvGrpSpPr>
            <p:nvPr/>
          </p:nvGrpSpPr>
          <p:grpSpPr bwMode="auto">
            <a:xfrm>
              <a:off x="5031" y="1664"/>
              <a:ext cx="156" cy="84"/>
              <a:chOff x="0" y="0"/>
              <a:chExt cx="156" cy="84"/>
            </a:xfrm>
          </p:grpSpPr>
          <p:sp>
            <p:nvSpPr>
              <p:cNvPr id="241" name="Oval 615"/>
              <p:cNvSpPr>
                <a:spLocks/>
              </p:cNvSpPr>
              <p:nvPr/>
            </p:nvSpPr>
            <p:spPr bwMode="auto">
              <a:xfrm>
                <a:off x="0" y="0"/>
                <a:ext cx="156" cy="84"/>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42"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5" name="Group 617"/>
            <p:cNvGrpSpPr>
              <a:grpSpLocks/>
            </p:cNvGrpSpPr>
            <p:nvPr/>
          </p:nvGrpSpPr>
          <p:grpSpPr bwMode="auto">
            <a:xfrm>
              <a:off x="5509" y="1228"/>
              <a:ext cx="134" cy="73"/>
              <a:chOff x="0" y="0"/>
              <a:chExt cx="134" cy="73"/>
            </a:xfrm>
          </p:grpSpPr>
          <p:sp>
            <p:nvSpPr>
              <p:cNvPr id="239" name="Oval 618"/>
              <p:cNvSpPr>
                <a:spLocks/>
              </p:cNvSpPr>
              <p:nvPr/>
            </p:nvSpPr>
            <p:spPr bwMode="auto">
              <a:xfrm>
                <a:off x="0" y="0"/>
                <a:ext cx="134" cy="73"/>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40"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6" name="Group 620"/>
            <p:cNvGrpSpPr>
              <a:grpSpLocks/>
            </p:cNvGrpSpPr>
            <p:nvPr/>
          </p:nvGrpSpPr>
          <p:grpSpPr bwMode="auto">
            <a:xfrm>
              <a:off x="5226" y="1490"/>
              <a:ext cx="140" cy="73"/>
              <a:chOff x="0" y="0"/>
              <a:chExt cx="139" cy="73"/>
            </a:xfrm>
          </p:grpSpPr>
          <p:sp>
            <p:nvSpPr>
              <p:cNvPr id="237" name="Oval 621"/>
              <p:cNvSpPr>
                <a:spLocks/>
              </p:cNvSpPr>
              <p:nvPr/>
            </p:nvSpPr>
            <p:spPr bwMode="auto">
              <a:xfrm>
                <a:off x="0" y="0"/>
                <a:ext cx="139" cy="73"/>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38"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7" name="Group 623"/>
            <p:cNvGrpSpPr>
              <a:grpSpLocks/>
            </p:cNvGrpSpPr>
            <p:nvPr/>
          </p:nvGrpSpPr>
          <p:grpSpPr bwMode="auto">
            <a:xfrm>
              <a:off x="5383" y="1352"/>
              <a:ext cx="134" cy="61"/>
              <a:chOff x="0" y="0"/>
              <a:chExt cx="134" cy="61"/>
            </a:xfrm>
          </p:grpSpPr>
          <p:sp>
            <p:nvSpPr>
              <p:cNvPr id="235" name="Oval 624"/>
              <p:cNvSpPr>
                <a:spLocks/>
              </p:cNvSpPr>
              <p:nvPr/>
            </p:nvSpPr>
            <p:spPr bwMode="auto">
              <a:xfrm>
                <a:off x="0" y="0"/>
                <a:ext cx="134" cy="61"/>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36"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8" name="Group 626"/>
            <p:cNvGrpSpPr>
              <a:grpSpLocks/>
            </p:cNvGrpSpPr>
            <p:nvPr/>
          </p:nvGrpSpPr>
          <p:grpSpPr bwMode="auto">
            <a:xfrm>
              <a:off x="5646" y="1109"/>
              <a:ext cx="128" cy="61"/>
              <a:chOff x="0" y="0"/>
              <a:chExt cx="128" cy="61"/>
            </a:xfrm>
          </p:grpSpPr>
          <p:sp>
            <p:nvSpPr>
              <p:cNvPr id="233" name="Oval 627"/>
              <p:cNvSpPr>
                <a:spLocks/>
              </p:cNvSpPr>
              <p:nvPr/>
            </p:nvSpPr>
            <p:spPr bwMode="auto">
              <a:xfrm>
                <a:off x="0" y="0"/>
                <a:ext cx="128" cy="61"/>
              </a:xfrm>
              <a:prstGeom prst="ellipse">
                <a:avLst/>
              </a:prstGeom>
              <a:gradFill rotWithShape="0">
                <a:gsLst>
                  <a:gs pos="0">
                    <a:srgbClr val="666699"/>
                  </a:gs>
                  <a:gs pos="100000">
                    <a:srgbClr val="3B3B58"/>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34"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39" name="Group 629"/>
            <p:cNvGrpSpPr>
              <a:grpSpLocks/>
            </p:cNvGrpSpPr>
            <p:nvPr/>
          </p:nvGrpSpPr>
          <p:grpSpPr bwMode="auto">
            <a:xfrm>
              <a:off x="5754" y="987"/>
              <a:ext cx="128" cy="61"/>
              <a:chOff x="0" y="0"/>
              <a:chExt cx="128" cy="61"/>
            </a:xfrm>
          </p:grpSpPr>
          <p:sp>
            <p:nvSpPr>
              <p:cNvPr id="231" name="Oval 630"/>
              <p:cNvSpPr>
                <a:spLocks/>
              </p:cNvSpPr>
              <p:nvPr/>
            </p:nvSpPr>
            <p:spPr bwMode="auto">
              <a:xfrm>
                <a:off x="0" y="0"/>
                <a:ext cx="128" cy="61"/>
              </a:xfrm>
              <a:prstGeom prst="ellipse">
                <a:avLst/>
              </a:prstGeom>
              <a:gradFill rotWithShape="0">
                <a:gsLst>
                  <a:gs pos="0">
                    <a:srgbClr val="666699"/>
                  </a:gs>
                  <a:gs pos="100000">
                    <a:srgbClr val="3B3B58"/>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32"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40" name="Group 632"/>
            <p:cNvGrpSpPr>
              <a:grpSpLocks/>
            </p:cNvGrpSpPr>
            <p:nvPr/>
          </p:nvGrpSpPr>
          <p:grpSpPr bwMode="auto">
            <a:xfrm>
              <a:off x="5728" y="1856"/>
              <a:ext cx="156" cy="83"/>
              <a:chOff x="0" y="0"/>
              <a:chExt cx="156" cy="83"/>
            </a:xfrm>
          </p:grpSpPr>
          <p:sp>
            <p:nvSpPr>
              <p:cNvPr id="229" name="Oval 633"/>
              <p:cNvSpPr>
                <a:spLocks/>
              </p:cNvSpPr>
              <p:nvPr/>
            </p:nvSpPr>
            <p:spPr bwMode="auto">
              <a:xfrm>
                <a:off x="0" y="0"/>
                <a:ext cx="156" cy="83"/>
              </a:xfrm>
              <a:prstGeom prst="ellipse">
                <a:avLst/>
              </a:prstGeom>
              <a:gradFill rotWithShape="0">
                <a:gsLst>
                  <a:gs pos="0">
                    <a:srgbClr val="666699"/>
                  </a:gs>
                  <a:gs pos="100000">
                    <a:srgbClr val="383853"/>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30"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41" name="Group 635"/>
            <p:cNvGrpSpPr>
              <a:grpSpLocks/>
            </p:cNvGrpSpPr>
            <p:nvPr/>
          </p:nvGrpSpPr>
          <p:grpSpPr bwMode="auto">
            <a:xfrm>
              <a:off x="0" y="2041"/>
              <a:ext cx="150" cy="89"/>
              <a:chOff x="0" y="0"/>
              <a:chExt cx="150" cy="89"/>
            </a:xfrm>
          </p:grpSpPr>
          <p:sp>
            <p:nvSpPr>
              <p:cNvPr id="227"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28"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42" name="Group 638"/>
            <p:cNvGrpSpPr>
              <a:grpSpLocks/>
            </p:cNvGrpSpPr>
            <p:nvPr/>
          </p:nvGrpSpPr>
          <p:grpSpPr bwMode="auto">
            <a:xfrm>
              <a:off x="67" y="1653"/>
              <a:ext cx="156" cy="89"/>
              <a:chOff x="0" y="0"/>
              <a:chExt cx="156" cy="89"/>
            </a:xfrm>
          </p:grpSpPr>
          <p:sp>
            <p:nvSpPr>
              <p:cNvPr id="225"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26"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43" name="Group 641"/>
            <p:cNvGrpSpPr>
              <a:grpSpLocks/>
            </p:cNvGrpSpPr>
            <p:nvPr/>
          </p:nvGrpSpPr>
          <p:grpSpPr bwMode="auto">
            <a:xfrm>
              <a:off x="56" y="612"/>
              <a:ext cx="106" cy="44"/>
              <a:chOff x="0" y="0"/>
              <a:chExt cx="106" cy="44"/>
            </a:xfrm>
          </p:grpSpPr>
          <p:sp>
            <p:nvSpPr>
              <p:cNvPr id="223"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24"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1244" name="Group 644"/>
            <p:cNvGrpSpPr>
              <a:grpSpLocks/>
            </p:cNvGrpSpPr>
            <p:nvPr/>
          </p:nvGrpSpPr>
          <p:grpSpPr bwMode="auto">
            <a:xfrm>
              <a:off x="5689" y="3186"/>
              <a:ext cx="201" cy="106"/>
              <a:chOff x="0" y="0"/>
              <a:chExt cx="201" cy="106"/>
            </a:xfrm>
          </p:grpSpPr>
          <p:sp>
            <p:nvSpPr>
              <p:cNvPr id="221" name="Oval 645"/>
              <p:cNvSpPr>
                <a:spLocks/>
              </p:cNvSpPr>
              <p:nvPr/>
            </p:nvSpPr>
            <p:spPr bwMode="auto">
              <a:xfrm>
                <a:off x="0" y="0"/>
                <a:ext cx="201" cy="106"/>
              </a:xfrm>
              <a:prstGeom prst="ellipse">
                <a:avLst/>
              </a:prstGeom>
              <a:gradFill rotWithShape="0">
                <a:gsLst>
                  <a:gs pos="0">
                    <a:srgbClr val="666699"/>
                  </a:gs>
                  <a:gs pos="100000">
                    <a:srgbClr val="28283C"/>
                  </a:gs>
                </a:gsLst>
                <a:lin ang="2700000" scaled="1"/>
              </a:gradFill>
              <a:ln w="12700">
                <a:noFill/>
                <a:round/>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222"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grpSp>
      </p:grpSp>
      <p:sp>
        <p:nvSpPr>
          <p:cNvPr id="1025" name="Rectangle 1"/>
          <p:cNvSpPr>
            <a:spLocks noGrp="1" noChangeArrowheads="1"/>
          </p:cNvSpPr>
          <p:nvPr>
            <p:ph type="body" idx="1"/>
          </p:nvPr>
        </p:nvSpPr>
        <p:spPr bwMode="auto">
          <a:xfrm>
            <a:off x="457200" y="1600200"/>
            <a:ext cx="8229600" cy="4724400"/>
          </a:xfrm>
          <a:prstGeom prst="rect">
            <a:avLst/>
          </a:prstGeom>
          <a:noFill/>
          <a:ln w="12700">
            <a:noFill/>
            <a:miter lim="800000"/>
            <a:headEnd/>
            <a:tailEnd/>
          </a:ln>
          <a:effectLst>
            <a:outerShdw blurRad="63500" dist="38099" dir="2700000" algn="ctr" rotWithShape="0">
              <a:schemeClr val="bg2">
                <a:alpha val="75000"/>
              </a:schemeClr>
            </a:outerShdw>
          </a:effectLst>
        </p:spPr>
        <p:txBody>
          <a:bodyPr vert="horz" wrap="square" lIns="50800" tIns="50800" rIns="91440" bIns="50800" numCol="1" anchor="t" anchorCtr="0" compatLnSpc="1">
            <a:prstTxWarp prst="textNoShape">
              <a:avLst/>
            </a:prstTxWarp>
          </a:bodyPr>
          <a:lstStyle/>
          <a:p>
            <a:pPr lvl="0"/>
            <a:r>
              <a:rPr lang="en-US">
                <a:sym typeface="Arial" pitchFamily="-110" charset="0"/>
              </a:rPr>
              <a:t>Haga clic para modificar el estilo de texto del patrón</a:t>
            </a:r>
          </a:p>
          <a:p>
            <a:pPr lvl="1"/>
            <a:r>
              <a:rPr lang="en-US">
                <a:sym typeface="Arial" pitchFamily="-110" charset="0"/>
              </a:rPr>
              <a:t>Segundo nivel</a:t>
            </a:r>
          </a:p>
          <a:p>
            <a:pPr lvl="2"/>
            <a:r>
              <a:rPr lang="en-US">
                <a:sym typeface="Arial" pitchFamily="-110" charset="0"/>
              </a:rPr>
              <a:t>Tercer nivel</a:t>
            </a:r>
          </a:p>
          <a:p>
            <a:pPr lvl="3"/>
            <a:r>
              <a:rPr lang="en-US">
                <a:sym typeface="Arial" pitchFamily="-110" charset="0"/>
              </a:rPr>
              <a:t>Cuarto nivel</a:t>
            </a:r>
          </a:p>
          <a:p>
            <a:pPr lvl="4"/>
            <a:r>
              <a:rPr lang="en-US">
                <a:sym typeface="Arial" pitchFamily="-110" charset="0"/>
              </a:rPr>
              <a:t>Quinto nivel</a:t>
            </a:r>
          </a:p>
        </p:txBody>
      </p:sp>
      <p:sp>
        <p:nvSpPr>
          <p:cNvPr id="2" name="Rectangle 2"/>
          <p:cNvSpPr>
            <a:spLocks noGrp="1" noChangeArrowheads="1"/>
          </p:cNvSpPr>
          <p:nvPr>
            <p:ph type="title"/>
          </p:nvPr>
        </p:nvSpPr>
        <p:spPr bwMode="auto">
          <a:xfrm>
            <a:off x="457200" y="90488"/>
            <a:ext cx="8229600" cy="1509712"/>
          </a:xfrm>
          <a:prstGeom prst="rect">
            <a:avLst/>
          </a:prstGeom>
          <a:noFill/>
          <a:ln w="12700">
            <a:noFill/>
            <a:miter lim="800000"/>
            <a:headEnd/>
            <a:tailEnd/>
          </a:ln>
          <a:effectLst>
            <a:outerShdw blurRad="63500" dist="38099" dir="2700000" algn="ctr" rotWithShape="0">
              <a:schemeClr val="bg2">
                <a:alpha val="75000"/>
              </a:schemeClr>
            </a:outerShdw>
          </a:effectLst>
        </p:spPr>
        <p:txBody>
          <a:bodyPr vert="horz" wrap="square" lIns="50800" tIns="50800" rIns="91440" bIns="50800" numCol="1" anchor="ctr" anchorCtr="0" compatLnSpc="1">
            <a:prstTxWarp prst="textNoShape">
              <a:avLst/>
            </a:prstTxWarp>
          </a:bodyPr>
          <a:lstStyle/>
          <a:p>
            <a:pPr lvl="0"/>
            <a:r>
              <a:rPr lang="en-US">
                <a:sym typeface="Arial" pitchFamily="-110" charset="0"/>
              </a:rPr>
              <a:t>Clic para editar título</a:t>
            </a:r>
          </a:p>
        </p:txBody>
      </p:sp>
      <p:sp>
        <p:nvSpPr>
          <p:cNvPr id="1027" name="Text Box 3"/>
          <p:cNvSpPr txBox="1">
            <a:spLocks noGrp="1" noChangeArrowheads="1"/>
          </p:cNvSpPr>
          <p:nvPr>
            <p:ph type="sldNum" sz="quarter" idx="4"/>
          </p:nvPr>
        </p:nvSpPr>
        <p:spPr bwMode="auto">
          <a:xfrm>
            <a:off x="8686800" y="6421438"/>
            <a:ext cx="284163" cy="2794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defRPr>
            </a:lvl1pPr>
          </a:lstStyle>
          <a:p>
            <a:pPr>
              <a:defRPr/>
            </a:pPr>
            <a:fld id="{1E89E7ED-7F16-BC4E-944A-DA88818B322F}"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random/>
  </p:transition>
  <p:hf hdr="0" ftr="0" dt="0"/>
  <p:txStyles>
    <p:titleStyle>
      <a:lvl1pPr marL="39688" indent="-39688"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sym typeface="Arial" pitchFamily="-111" charset="0"/>
        </a:defRPr>
      </a:lvl1pPr>
      <a:lvl2pPr marL="39688" indent="-39688"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1" charset="0"/>
        </a:defRPr>
      </a:lvl2pPr>
      <a:lvl3pPr marL="39688" indent="-39688"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1" charset="0"/>
        </a:defRPr>
      </a:lvl3pPr>
      <a:lvl4pPr marL="39688" indent="-39688"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1" charset="0"/>
        </a:defRPr>
      </a:lvl4pPr>
      <a:lvl5pPr marL="39688" indent="-39688"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1" charset="0"/>
        </a:defRPr>
      </a:lvl5pPr>
      <a:lvl6pPr marL="496888" algn="ctr" rtl="0" fontAlgn="base">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defRPr>
      </a:lvl6pPr>
      <a:lvl7pPr marL="954088" algn="ctr" rtl="0" fontAlgn="base">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defRPr>
      </a:lvl7pPr>
      <a:lvl8pPr marL="1411288" algn="ctr" rtl="0" fontAlgn="base">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defRPr>
      </a:lvl8pPr>
      <a:lvl9pPr marL="1868488" algn="ctr" rtl="0" fontAlgn="base">
        <a:spcBef>
          <a:spcPct val="0"/>
        </a:spcBef>
        <a:spcAft>
          <a:spcPct val="0"/>
        </a:spcAft>
        <a:defRPr sz="4400">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defRPr>
      </a:lvl9pPr>
    </p:titleStyle>
    <p:bodyStyle>
      <a:lvl1pPr marL="382588" indent="-342900" algn="l" rtl="0" eaLnBrk="0" fontAlgn="base" hangingPunct="0">
        <a:spcBef>
          <a:spcPts val="700"/>
        </a:spcBef>
        <a:spcAft>
          <a:spcPct val="0"/>
        </a:spcAft>
        <a:buSzPct val="100000"/>
        <a:buChar char="•"/>
        <a:defRPr sz="3200">
          <a:solidFill>
            <a:schemeClr val="tx1"/>
          </a:solidFill>
          <a:effectLst>
            <a:outerShdw blurRad="38100" dist="38100" dir="2700000" algn="tl">
              <a:srgbClr val="000000"/>
            </a:outerShdw>
          </a:effectLst>
          <a:latin typeface="+mn-lt"/>
          <a:ea typeface="+mn-ea"/>
          <a:cs typeface="+mn-cs"/>
          <a:sym typeface="Arial" pitchFamily="-111" charset="0"/>
        </a:defRPr>
      </a:lvl1pPr>
      <a:lvl2pPr marL="731838" indent="-285750" algn="l" rtl="0" eaLnBrk="0" fontAlgn="base" hangingPunct="0">
        <a:spcBef>
          <a:spcPts val="600"/>
        </a:spcBef>
        <a:spcAft>
          <a:spcPct val="0"/>
        </a:spcAft>
        <a:buClr>
          <a:srgbClr val="CCCCFF"/>
        </a:buClr>
        <a:buSzPct val="50000"/>
        <a:buFont typeface="Wingdings" pitchFamily="-111" charset="2"/>
        <a:buChar char="n"/>
        <a:defRPr sz="2800">
          <a:solidFill>
            <a:schemeClr val="tx1"/>
          </a:solidFill>
          <a:effectLst>
            <a:outerShdw blurRad="38100" dist="38100" dir="2700000" algn="tl">
              <a:srgbClr val="000000"/>
            </a:outerShdw>
          </a:effectLst>
          <a:latin typeface="+mn-lt"/>
          <a:ea typeface="+mn-ea"/>
          <a:cs typeface="+mn-cs"/>
          <a:sym typeface="Arial" pitchFamily="-111" charset="0"/>
        </a:defRPr>
      </a:lvl2pPr>
      <a:lvl3pPr marL="1131888" indent="-228600" algn="l" rtl="0" eaLnBrk="0" fontAlgn="base" hangingPunct="0">
        <a:spcBef>
          <a:spcPts val="600"/>
        </a:spcBef>
        <a:spcAft>
          <a:spcPct val="0"/>
        </a:spcAft>
        <a:buClr>
          <a:srgbClr val="CCCCFF"/>
        </a:buClr>
        <a:buSzPct val="100000"/>
        <a:buFont typeface="Wingdings" pitchFamily="-111" charset="2"/>
        <a:buChar char="n"/>
        <a:defRPr sz="2400">
          <a:solidFill>
            <a:schemeClr val="tx1"/>
          </a:solidFill>
          <a:effectLst>
            <a:outerShdw blurRad="38100" dist="38100" dir="2700000" algn="tl">
              <a:srgbClr val="000000"/>
            </a:outerShdw>
          </a:effectLst>
          <a:latin typeface="+mn-lt"/>
          <a:ea typeface="+mn-ea"/>
          <a:cs typeface="+mn-cs"/>
          <a:sym typeface="Arial" pitchFamily="-111" charset="0"/>
        </a:defRPr>
      </a:lvl3pPr>
      <a:lvl4pPr marL="1589088" indent="-228600" algn="l" rtl="0" eaLnBrk="0" fontAlgn="base" hangingPunct="0">
        <a:spcBef>
          <a:spcPts val="500"/>
        </a:spcBef>
        <a:spcAft>
          <a:spcPct val="0"/>
        </a:spcAft>
        <a:buClr>
          <a:srgbClr val="CCCCFF"/>
        </a:buClr>
        <a:buSzPct val="50000"/>
        <a:buFont typeface="Wingdings" pitchFamily="-111" charset="2"/>
        <a:buChar char="n"/>
        <a:defRPr sz="2000">
          <a:solidFill>
            <a:schemeClr val="tx1"/>
          </a:solidFill>
          <a:effectLst>
            <a:outerShdw blurRad="38100" dist="38100" dir="2700000" algn="tl">
              <a:srgbClr val="000000"/>
            </a:outerShdw>
          </a:effectLst>
          <a:latin typeface="+mn-lt"/>
          <a:ea typeface="+mn-ea"/>
          <a:cs typeface="+mn-cs"/>
          <a:sym typeface="Arial" pitchFamily="-111" charset="0"/>
        </a:defRPr>
      </a:lvl4pPr>
      <a:lvl5pPr marL="2046288" indent="-228600" algn="l" rtl="0" eaLnBrk="0" fontAlgn="base" hangingPunct="0">
        <a:spcBef>
          <a:spcPts val="500"/>
        </a:spcBef>
        <a:spcAft>
          <a:spcPct val="0"/>
        </a:spcAft>
        <a:buClr>
          <a:srgbClr val="CCCCFF"/>
        </a:buClr>
        <a:buSzPct val="100000"/>
        <a:buFont typeface="Wingdings" pitchFamily="-111" charset="2"/>
        <a:buChar char="n"/>
        <a:defRPr sz="2000">
          <a:solidFill>
            <a:schemeClr val="tx1"/>
          </a:solidFill>
          <a:effectLst>
            <a:outerShdw blurRad="38100" dist="38100" dir="2700000" algn="tl">
              <a:srgbClr val="000000"/>
            </a:outerShdw>
          </a:effectLst>
          <a:latin typeface="+mn-lt"/>
          <a:ea typeface="+mn-ea"/>
          <a:cs typeface="+mn-cs"/>
          <a:sym typeface="Arial" pitchFamily="-111" charset="0"/>
        </a:defRPr>
      </a:lvl5pPr>
      <a:lvl6pPr marL="2503488" indent="-228600" algn="l" rtl="0" fontAlgn="base">
        <a:spcBef>
          <a:spcPts val="500"/>
        </a:spcBef>
        <a:spcAft>
          <a:spcPct val="0"/>
        </a:spcAft>
        <a:buClr>
          <a:srgbClr val="CCCCFF"/>
        </a:buClr>
        <a:buSzPct val="10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sym typeface="Arial" pitchFamily="-110" charset="0"/>
        </a:defRPr>
      </a:lvl6pPr>
      <a:lvl7pPr marL="2960688" indent="-228600" algn="l" rtl="0" fontAlgn="base">
        <a:spcBef>
          <a:spcPts val="500"/>
        </a:spcBef>
        <a:spcAft>
          <a:spcPct val="0"/>
        </a:spcAft>
        <a:buClr>
          <a:srgbClr val="CCCCFF"/>
        </a:buClr>
        <a:buSzPct val="10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sym typeface="Arial" pitchFamily="-110" charset="0"/>
        </a:defRPr>
      </a:lvl7pPr>
      <a:lvl8pPr marL="3417888" indent="-228600" algn="l" rtl="0" fontAlgn="base">
        <a:spcBef>
          <a:spcPts val="500"/>
        </a:spcBef>
        <a:spcAft>
          <a:spcPct val="0"/>
        </a:spcAft>
        <a:buClr>
          <a:srgbClr val="CCCCFF"/>
        </a:buClr>
        <a:buSzPct val="10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sym typeface="Arial" pitchFamily="-110" charset="0"/>
        </a:defRPr>
      </a:lvl8pPr>
      <a:lvl9pPr marL="3875088" indent="-228600" algn="l" rtl="0" fontAlgn="base">
        <a:spcBef>
          <a:spcPts val="500"/>
        </a:spcBef>
        <a:spcAft>
          <a:spcPct val="0"/>
        </a:spcAft>
        <a:buClr>
          <a:srgbClr val="CCCCFF"/>
        </a:buClr>
        <a:buSzPct val="10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sym typeface="Arial" pitchFamily="-110" charset="0"/>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76200" y="76200"/>
            <a:ext cx="8229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el estilo de título	</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rtl="0" fontAlgn="base">
        <a:spcBef>
          <a:spcPct val="0"/>
        </a:spcBef>
        <a:spcAft>
          <a:spcPct val="0"/>
        </a:spcAft>
        <a:defRPr sz="4400" b="1">
          <a:solidFill>
            <a:srgbClr val="33CCFF"/>
          </a:solidFill>
          <a:latin typeface="+mj-lt"/>
          <a:ea typeface="+mj-ea"/>
          <a:cs typeface="+mj-cs"/>
        </a:defRPr>
      </a:lvl1pPr>
      <a:lvl2pPr algn="l" rtl="0" fontAlgn="base">
        <a:spcBef>
          <a:spcPct val="0"/>
        </a:spcBef>
        <a:spcAft>
          <a:spcPct val="0"/>
        </a:spcAft>
        <a:defRPr sz="4400" b="1">
          <a:solidFill>
            <a:srgbClr val="33CCFF"/>
          </a:solidFill>
          <a:latin typeface="Arial" pitchFamily="-65" charset="0"/>
        </a:defRPr>
      </a:lvl2pPr>
      <a:lvl3pPr algn="l" rtl="0" fontAlgn="base">
        <a:spcBef>
          <a:spcPct val="0"/>
        </a:spcBef>
        <a:spcAft>
          <a:spcPct val="0"/>
        </a:spcAft>
        <a:defRPr sz="4400" b="1">
          <a:solidFill>
            <a:srgbClr val="33CCFF"/>
          </a:solidFill>
          <a:latin typeface="Arial" pitchFamily="-65" charset="0"/>
        </a:defRPr>
      </a:lvl3pPr>
      <a:lvl4pPr algn="l" rtl="0" fontAlgn="base">
        <a:spcBef>
          <a:spcPct val="0"/>
        </a:spcBef>
        <a:spcAft>
          <a:spcPct val="0"/>
        </a:spcAft>
        <a:defRPr sz="4400" b="1">
          <a:solidFill>
            <a:srgbClr val="33CCFF"/>
          </a:solidFill>
          <a:latin typeface="Arial" pitchFamily="-65" charset="0"/>
        </a:defRPr>
      </a:lvl4pPr>
      <a:lvl5pPr algn="l" rtl="0" fontAlgn="base">
        <a:spcBef>
          <a:spcPct val="0"/>
        </a:spcBef>
        <a:spcAft>
          <a:spcPct val="0"/>
        </a:spcAft>
        <a:defRPr sz="4400" b="1">
          <a:solidFill>
            <a:srgbClr val="33CCFF"/>
          </a:solidFill>
          <a:latin typeface="Arial" pitchFamily="-65" charset="0"/>
        </a:defRPr>
      </a:lvl5pPr>
      <a:lvl6pPr marL="457200" algn="l" rtl="0" fontAlgn="base">
        <a:spcBef>
          <a:spcPct val="0"/>
        </a:spcBef>
        <a:spcAft>
          <a:spcPct val="0"/>
        </a:spcAft>
        <a:defRPr sz="4400" b="1">
          <a:solidFill>
            <a:srgbClr val="33CCFF"/>
          </a:solidFill>
          <a:latin typeface="Arial" pitchFamily="-65" charset="0"/>
        </a:defRPr>
      </a:lvl6pPr>
      <a:lvl7pPr marL="914400" algn="l" rtl="0" fontAlgn="base">
        <a:spcBef>
          <a:spcPct val="0"/>
        </a:spcBef>
        <a:spcAft>
          <a:spcPct val="0"/>
        </a:spcAft>
        <a:defRPr sz="4400" b="1">
          <a:solidFill>
            <a:srgbClr val="33CCFF"/>
          </a:solidFill>
          <a:latin typeface="Arial" pitchFamily="-65" charset="0"/>
        </a:defRPr>
      </a:lvl7pPr>
      <a:lvl8pPr marL="1371600" algn="l" rtl="0" fontAlgn="base">
        <a:spcBef>
          <a:spcPct val="0"/>
        </a:spcBef>
        <a:spcAft>
          <a:spcPct val="0"/>
        </a:spcAft>
        <a:defRPr sz="4400" b="1">
          <a:solidFill>
            <a:srgbClr val="33CCFF"/>
          </a:solidFill>
          <a:latin typeface="Arial" pitchFamily="-65" charset="0"/>
        </a:defRPr>
      </a:lvl8pPr>
      <a:lvl9pPr marL="1828800" algn="l" rtl="0" fontAlgn="base">
        <a:spcBef>
          <a:spcPct val="0"/>
        </a:spcBef>
        <a:spcAft>
          <a:spcPct val="0"/>
        </a:spcAft>
        <a:defRPr sz="4400" b="1">
          <a:solidFill>
            <a:srgbClr val="33CCFF"/>
          </a:solidFill>
          <a:latin typeface="Arial" pitchFamily="-65"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solidFill>
          <a:schemeClr val="tx1"/>
        </a:solidFill>
        <a:effectLst/>
      </p:bgPr>
    </p:bg>
    <p:spTree>
      <p:nvGrpSpPr>
        <p:cNvPr id="1" name=""/>
        <p:cNvGrpSpPr/>
        <p:nvPr/>
      </p:nvGrpSpPr>
      <p:grpSpPr>
        <a:xfrm>
          <a:off x="0" y="0"/>
          <a:ext cx="0" cy="0"/>
          <a:chOff x="0" y="0"/>
          <a:chExt cx="0" cy="0"/>
        </a:xfrm>
      </p:grpSpPr>
      <p:pic>
        <p:nvPicPr>
          <p:cNvPr id="56322" name="Picture 2" descr="Bandeau_ESC"/>
          <p:cNvPicPr>
            <a:picLocks noChangeAspect="1" noChangeArrowheads="1"/>
          </p:cNvPicPr>
          <p:nvPr/>
        </p:nvPicPr>
        <p:blipFill>
          <a:blip r:embed="rId4"/>
          <a:srcRect/>
          <a:stretch>
            <a:fillRect/>
          </a:stretch>
        </p:blipFill>
        <p:spPr bwMode="auto">
          <a:xfrm>
            <a:off x="0" y="5421313"/>
            <a:ext cx="9144000" cy="1436687"/>
          </a:xfrm>
          <a:prstGeom prst="rect">
            <a:avLst/>
          </a:prstGeom>
          <a:noFill/>
          <a:ln w="9525">
            <a:noFill/>
            <a:miter lim="800000"/>
            <a:headEnd/>
            <a:tailEnd/>
          </a:ln>
        </p:spPr>
      </p:pic>
      <p:sp>
        <p:nvSpPr>
          <p:cNvPr id="4099" name="Rectangle 3"/>
          <p:cNvSpPr>
            <a:spLocks noGrp="1" noChangeArrowheads="1"/>
          </p:cNvSpPr>
          <p:nvPr/>
        </p:nvSpPr>
        <p:spPr bwMode="auto">
          <a:xfrm>
            <a:off x="2411413" y="6356350"/>
            <a:ext cx="6335712" cy="457200"/>
          </a:xfrm>
          <a:prstGeom prst="rect">
            <a:avLst/>
          </a:prstGeom>
          <a:noFill/>
          <a:ln w="9525">
            <a:noFill/>
            <a:miter lim="800000"/>
            <a:headEnd/>
            <a:tailEnd/>
          </a:ln>
          <a:effectLst>
            <a:outerShdw blurRad="63500" algn="ctr" rotWithShape="0">
              <a:schemeClr val="bg2">
                <a:alpha val="74998"/>
              </a:schemeClr>
            </a:outerShdw>
          </a:effectLst>
        </p:spPr>
        <p:txBody>
          <a:bodyPr>
            <a:prstTxWarp prst="textNoShape">
              <a:avLst/>
            </a:prstTxWarp>
          </a:bodyPr>
          <a:lstStyle/>
          <a:p>
            <a:pPr>
              <a:defRPr/>
            </a:pPr>
            <a:endParaRPr lang="de-DE" sz="1600" b="1">
              <a:solidFill>
                <a:schemeClr val="bg1"/>
              </a:solidFill>
            </a:endParaRPr>
          </a:p>
          <a:p>
            <a:pPr>
              <a:defRPr/>
            </a:pPr>
            <a:endParaRPr lang="fr-FR" sz="1600" b="1">
              <a:solidFill>
                <a:srgbClr val="3A4045"/>
              </a:solidFill>
              <a:latin typeface="Verdana" pitchFamily="-65" charset="0"/>
            </a:endParaRPr>
          </a:p>
        </p:txBody>
      </p:sp>
      <p:pic>
        <p:nvPicPr>
          <p:cNvPr id="56324" name="Picture 7" descr="CoeurEHS"/>
          <p:cNvPicPr>
            <a:picLocks noChangeAspect="1" noChangeArrowheads="1"/>
          </p:cNvPicPr>
          <p:nvPr userDrawn="1"/>
        </p:nvPicPr>
        <p:blipFill>
          <a:blip r:embed="rId5"/>
          <a:srcRect/>
          <a:stretch>
            <a:fillRect/>
          </a:stretch>
        </p:blipFill>
        <p:spPr bwMode="auto">
          <a:xfrm>
            <a:off x="107950" y="266700"/>
            <a:ext cx="1057275" cy="1146175"/>
          </a:xfrm>
          <a:prstGeom prst="rect">
            <a:avLst/>
          </a:prstGeom>
          <a:noFill/>
          <a:ln w="9525">
            <a:noFill/>
            <a:miter lim="800000"/>
            <a:headEnd/>
            <a:tailEnd/>
          </a:ln>
        </p:spPr>
      </p:pic>
      <p:sp>
        <p:nvSpPr>
          <p:cNvPr id="4107" name="Rectangle 11"/>
          <p:cNvSpPr>
            <a:spLocks noChangeArrowheads="1"/>
          </p:cNvSpPr>
          <p:nvPr userDrawn="1"/>
        </p:nvSpPr>
        <p:spPr bwMode="auto">
          <a:xfrm>
            <a:off x="-179388" y="0"/>
            <a:ext cx="10307638" cy="1779588"/>
          </a:xfrm>
          <a:prstGeom prst="rect">
            <a:avLst/>
          </a:prstGeom>
          <a:noFill/>
          <a:ln w="9525">
            <a:noFill/>
            <a:miter lim="800000"/>
            <a:headEnd/>
            <a:tailEnd/>
          </a:ln>
          <a:effectLst/>
        </p:spPr>
        <p:txBody>
          <a:bodyPr lIns="128190" tIns="64095" rIns="128190" bIns="64095" anchor="ctr">
            <a:prstTxWarp prst="textNoShape">
              <a:avLst/>
            </a:prstTxWarp>
          </a:bodyPr>
          <a:lstStyle/>
          <a:p>
            <a:pPr>
              <a:lnSpc>
                <a:spcPct val="90000"/>
              </a:lnSpc>
              <a:defRPr/>
            </a:pPr>
            <a:endParaRPr lang="de-DE" sz="2000" b="1">
              <a:solidFill>
                <a:schemeClr val="bg2"/>
              </a:solidFill>
              <a:latin typeface="Verdana" pitchFamily="-65" charset="0"/>
            </a:endParaRP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Lst>
  <p:txStyles>
    <p:titleStyle>
      <a:lvl1pPr algn="ctr" rtl="0" eaLnBrk="0" fontAlgn="base" hangingPunct="0">
        <a:lnSpc>
          <a:spcPct val="90000"/>
        </a:lnSpc>
        <a:spcBef>
          <a:spcPct val="0"/>
        </a:spcBef>
        <a:spcAft>
          <a:spcPct val="0"/>
        </a:spcAft>
        <a:defRPr sz="4200">
          <a:solidFill>
            <a:srgbClr val="3A4045"/>
          </a:solidFill>
          <a:latin typeface="+mj-lt"/>
          <a:ea typeface="ＭＳ Ｐゴシック" pitchFamily="-65" charset="-128"/>
          <a:cs typeface="ＭＳ Ｐゴシック" pitchFamily="-65" charset="-128"/>
        </a:defRPr>
      </a:lvl1pPr>
      <a:lvl2pPr algn="ctr" rtl="0" eaLnBrk="0" fontAlgn="base" hangingPunct="0">
        <a:lnSpc>
          <a:spcPct val="90000"/>
        </a:lnSpc>
        <a:spcBef>
          <a:spcPct val="0"/>
        </a:spcBef>
        <a:spcAft>
          <a:spcPct val="0"/>
        </a:spcAft>
        <a:defRPr sz="4200">
          <a:solidFill>
            <a:srgbClr val="3A4045"/>
          </a:solidFill>
          <a:latin typeface="Verdana" pitchFamily="-65" charset="0"/>
          <a:ea typeface="ＭＳ Ｐゴシック" pitchFamily="-65" charset="-128"/>
          <a:cs typeface="ＭＳ Ｐゴシック" pitchFamily="-65" charset="-128"/>
        </a:defRPr>
      </a:lvl2pPr>
      <a:lvl3pPr algn="ctr" rtl="0" eaLnBrk="0" fontAlgn="base" hangingPunct="0">
        <a:lnSpc>
          <a:spcPct val="90000"/>
        </a:lnSpc>
        <a:spcBef>
          <a:spcPct val="0"/>
        </a:spcBef>
        <a:spcAft>
          <a:spcPct val="0"/>
        </a:spcAft>
        <a:defRPr sz="4200">
          <a:solidFill>
            <a:srgbClr val="3A4045"/>
          </a:solidFill>
          <a:latin typeface="Verdana" pitchFamily="-65" charset="0"/>
          <a:ea typeface="ＭＳ Ｐゴシック" pitchFamily="-65" charset="-128"/>
          <a:cs typeface="ＭＳ Ｐゴシック" pitchFamily="-65" charset="-128"/>
        </a:defRPr>
      </a:lvl3pPr>
      <a:lvl4pPr algn="ctr" rtl="0" eaLnBrk="0" fontAlgn="base" hangingPunct="0">
        <a:lnSpc>
          <a:spcPct val="90000"/>
        </a:lnSpc>
        <a:spcBef>
          <a:spcPct val="0"/>
        </a:spcBef>
        <a:spcAft>
          <a:spcPct val="0"/>
        </a:spcAft>
        <a:defRPr sz="4200">
          <a:solidFill>
            <a:srgbClr val="3A4045"/>
          </a:solidFill>
          <a:latin typeface="Verdana" pitchFamily="-65" charset="0"/>
          <a:ea typeface="ＭＳ Ｐゴシック" pitchFamily="-65" charset="-128"/>
          <a:cs typeface="ＭＳ Ｐゴシック" pitchFamily="-65" charset="-128"/>
        </a:defRPr>
      </a:lvl4pPr>
      <a:lvl5pPr algn="ctr" rtl="0" eaLnBrk="0" fontAlgn="base" hangingPunct="0">
        <a:lnSpc>
          <a:spcPct val="90000"/>
        </a:lnSpc>
        <a:spcBef>
          <a:spcPct val="0"/>
        </a:spcBef>
        <a:spcAft>
          <a:spcPct val="0"/>
        </a:spcAft>
        <a:defRPr sz="4200">
          <a:solidFill>
            <a:srgbClr val="3A4045"/>
          </a:solidFill>
          <a:latin typeface="Verdana" pitchFamily="-65" charset="0"/>
          <a:ea typeface="ＭＳ Ｐゴシック" pitchFamily="-65" charset="-128"/>
          <a:cs typeface="ＭＳ Ｐゴシック" pitchFamily="-65" charset="-128"/>
        </a:defRPr>
      </a:lvl5pPr>
      <a:lvl6pPr marL="457200" algn="ctr" rtl="0" fontAlgn="base">
        <a:lnSpc>
          <a:spcPct val="90000"/>
        </a:lnSpc>
        <a:spcBef>
          <a:spcPct val="0"/>
        </a:spcBef>
        <a:spcAft>
          <a:spcPct val="0"/>
        </a:spcAft>
        <a:defRPr sz="4200">
          <a:solidFill>
            <a:srgbClr val="3A4045"/>
          </a:solidFill>
          <a:latin typeface="Verdana" pitchFamily="-65" charset="0"/>
        </a:defRPr>
      </a:lvl6pPr>
      <a:lvl7pPr marL="914400" algn="ctr" rtl="0" fontAlgn="base">
        <a:lnSpc>
          <a:spcPct val="90000"/>
        </a:lnSpc>
        <a:spcBef>
          <a:spcPct val="0"/>
        </a:spcBef>
        <a:spcAft>
          <a:spcPct val="0"/>
        </a:spcAft>
        <a:defRPr sz="4200">
          <a:solidFill>
            <a:srgbClr val="3A4045"/>
          </a:solidFill>
          <a:latin typeface="Verdana" pitchFamily="-65" charset="0"/>
        </a:defRPr>
      </a:lvl7pPr>
      <a:lvl8pPr marL="1371600" algn="ctr" rtl="0" fontAlgn="base">
        <a:lnSpc>
          <a:spcPct val="90000"/>
        </a:lnSpc>
        <a:spcBef>
          <a:spcPct val="0"/>
        </a:spcBef>
        <a:spcAft>
          <a:spcPct val="0"/>
        </a:spcAft>
        <a:defRPr sz="4200">
          <a:solidFill>
            <a:srgbClr val="3A4045"/>
          </a:solidFill>
          <a:latin typeface="Verdana" pitchFamily="-65" charset="0"/>
        </a:defRPr>
      </a:lvl8pPr>
      <a:lvl9pPr marL="1828800" algn="ctr" rtl="0" fontAlgn="base">
        <a:lnSpc>
          <a:spcPct val="90000"/>
        </a:lnSpc>
        <a:spcBef>
          <a:spcPct val="0"/>
        </a:spcBef>
        <a:spcAft>
          <a:spcPct val="0"/>
        </a:spcAft>
        <a:defRPr sz="4200">
          <a:solidFill>
            <a:srgbClr val="3A4045"/>
          </a:solidFill>
          <a:latin typeface="Verdana" pitchFamily="-65" charset="0"/>
        </a:defRPr>
      </a:lvl9pPr>
    </p:titleStyle>
    <p:bodyStyle>
      <a:lvl1pPr marL="342900" indent="-342900" algn="ctr" rtl="0" eaLnBrk="0" fontAlgn="base" hangingPunct="0">
        <a:lnSpc>
          <a:spcPct val="90000"/>
        </a:lnSpc>
        <a:spcBef>
          <a:spcPct val="20000"/>
        </a:spcBef>
        <a:spcAft>
          <a:spcPct val="0"/>
        </a:spcAft>
        <a:buSzPct val="80000"/>
        <a:buFont typeface="Wingdings" pitchFamily="-65" charset="2"/>
        <a:defRPr sz="2000" b="1">
          <a:solidFill>
            <a:srgbClr val="3A4045"/>
          </a:solidFill>
          <a:latin typeface="+mn-lt"/>
          <a:ea typeface="ＭＳ Ｐゴシック" pitchFamily="-65" charset="-128"/>
          <a:cs typeface="ＭＳ Ｐゴシック" pitchFamily="-65" charset="-128"/>
        </a:defRPr>
      </a:lvl1pPr>
      <a:lvl2pPr marL="742950" indent="-285750" algn="l" rtl="0" eaLnBrk="0" fontAlgn="base" hangingPunct="0">
        <a:lnSpc>
          <a:spcPct val="90000"/>
        </a:lnSpc>
        <a:spcBef>
          <a:spcPct val="20000"/>
        </a:spcBef>
        <a:spcAft>
          <a:spcPct val="0"/>
        </a:spcAft>
        <a:buSzPct val="80000"/>
        <a:buFont typeface="Wingdings" pitchFamily="-65" charset="2"/>
        <a:defRPr sz="2800">
          <a:solidFill>
            <a:srgbClr val="3A4045"/>
          </a:solidFill>
          <a:latin typeface="+mj-lt"/>
          <a:ea typeface="ＭＳ Ｐゴシック" pitchFamily="-65" charset="-128"/>
        </a:defRPr>
      </a:lvl2pPr>
      <a:lvl3pPr marL="1143000" indent="-228600" algn="l" rtl="0" eaLnBrk="0" fontAlgn="base" hangingPunct="0">
        <a:lnSpc>
          <a:spcPct val="90000"/>
        </a:lnSpc>
        <a:spcBef>
          <a:spcPct val="20000"/>
        </a:spcBef>
        <a:spcAft>
          <a:spcPct val="0"/>
        </a:spcAft>
        <a:buSzPct val="80000"/>
        <a:buFont typeface="Wingdings" pitchFamily="-65" charset="2"/>
        <a:buChar char="l"/>
        <a:defRPr sz="2400">
          <a:solidFill>
            <a:srgbClr val="3A4045"/>
          </a:solidFill>
          <a:latin typeface="+mj-lt"/>
          <a:ea typeface="ＭＳ Ｐゴシック" pitchFamily="-65" charset="-128"/>
        </a:defRPr>
      </a:lvl3pPr>
      <a:lvl4pPr marL="1600200" indent="-228600" algn="l" rtl="0" eaLnBrk="0" fontAlgn="base" hangingPunct="0">
        <a:lnSpc>
          <a:spcPct val="90000"/>
        </a:lnSpc>
        <a:spcBef>
          <a:spcPct val="20000"/>
        </a:spcBef>
        <a:spcAft>
          <a:spcPct val="0"/>
        </a:spcAft>
        <a:buSzPct val="80000"/>
        <a:buFont typeface="Wingdings" pitchFamily="-65" charset="2"/>
        <a:buChar char="n"/>
        <a:defRPr sz="2000">
          <a:solidFill>
            <a:srgbClr val="3A4045"/>
          </a:solidFill>
          <a:latin typeface="+mj-lt"/>
          <a:ea typeface="ＭＳ Ｐゴシック" pitchFamily="-65" charset="-128"/>
        </a:defRPr>
      </a:lvl4pPr>
      <a:lvl5pPr marL="2057400" indent="-228600" algn="l" rtl="0" eaLnBrk="0" fontAlgn="base" hangingPunct="0">
        <a:lnSpc>
          <a:spcPct val="90000"/>
        </a:lnSpc>
        <a:spcBef>
          <a:spcPct val="20000"/>
        </a:spcBef>
        <a:spcAft>
          <a:spcPct val="0"/>
        </a:spcAft>
        <a:buSzPct val="80000"/>
        <a:buFont typeface="Wingdings" pitchFamily="-65" charset="2"/>
        <a:buChar char="l"/>
        <a:defRPr sz="2000">
          <a:solidFill>
            <a:srgbClr val="3A4045"/>
          </a:solidFill>
          <a:latin typeface="+mj-lt"/>
          <a:ea typeface="ＭＳ Ｐゴシック" pitchFamily="-65" charset="-128"/>
        </a:defRPr>
      </a:lvl5pPr>
      <a:lvl6pPr marL="2514600" indent="-228600" algn="l" rtl="0" fontAlgn="base">
        <a:lnSpc>
          <a:spcPct val="90000"/>
        </a:lnSpc>
        <a:spcBef>
          <a:spcPct val="20000"/>
        </a:spcBef>
        <a:spcAft>
          <a:spcPct val="0"/>
        </a:spcAft>
        <a:buSzPct val="80000"/>
        <a:buFont typeface="Wingdings" pitchFamily="-65" charset="2"/>
        <a:buChar char="l"/>
        <a:defRPr sz="2000">
          <a:solidFill>
            <a:srgbClr val="3A4045"/>
          </a:solidFill>
          <a:latin typeface="+mj-lt"/>
          <a:ea typeface="ＭＳ Ｐゴシック" pitchFamily="-65" charset="-128"/>
        </a:defRPr>
      </a:lvl6pPr>
      <a:lvl7pPr marL="2971800" indent="-228600" algn="l" rtl="0" fontAlgn="base">
        <a:lnSpc>
          <a:spcPct val="90000"/>
        </a:lnSpc>
        <a:spcBef>
          <a:spcPct val="20000"/>
        </a:spcBef>
        <a:spcAft>
          <a:spcPct val="0"/>
        </a:spcAft>
        <a:buSzPct val="80000"/>
        <a:buFont typeface="Wingdings" pitchFamily="-65" charset="2"/>
        <a:buChar char="l"/>
        <a:defRPr sz="2000">
          <a:solidFill>
            <a:srgbClr val="3A4045"/>
          </a:solidFill>
          <a:latin typeface="+mj-lt"/>
          <a:ea typeface="ＭＳ Ｐゴシック" pitchFamily="-65" charset="-128"/>
        </a:defRPr>
      </a:lvl7pPr>
      <a:lvl8pPr marL="3429000" indent="-228600" algn="l" rtl="0" fontAlgn="base">
        <a:lnSpc>
          <a:spcPct val="90000"/>
        </a:lnSpc>
        <a:spcBef>
          <a:spcPct val="20000"/>
        </a:spcBef>
        <a:spcAft>
          <a:spcPct val="0"/>
        </a:spcAft>
        <a:buSzPct val="80000"/>
        <a:buFont typeface="Wingdings" pitchFamily="-65" charset="2"/>
        <a:buChar char="l"/>
        <a:defRPr sz="2000">
          <a:solidFill>
            <a:srgbClr val="3A4045"/>
          </a:solidFill>
          <a:latin typeface="+mj-lt"/>
          <a:ea typeface="ＭＳ Ｐゴシック" pitchFamily="-65" charset="-128"/>
        </a:defRPr>
      </a:lvl8pPr>
      <a:lvl9pPr marL="3886200" indent="-228600" algn="l" rtl="0" fontAlgn="base">
        <a:lnSpc>
          <a:spcPct val="90000"/>
        </a:lnSpc>
        <a:spcBef>
          <a:spcPct val="20000"/>
        </a:spcBef>
        <a:spcAft>
          <a:spcPct val="0"/>
        </a:spcAft>
        <a:buSzPct val="80000"/>
        <a:buFont typeface="Wingdings" pitchFamily="-65" charset="2"/>
        <a:buChar char="l"/>
        <a:defRPr sz="2000">
          <a:solidFill>
            <a:srgbClr val="3A4045"/>
          </a:solidFill>
          <a:latin typeface="+mj-lt"/>
          <a:ea typeface="ＭＳ Ｐゴシック" pitchFamily="-65"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Hoja_de_c_lculo_de_Microsoft_Office_Excel_97-20032.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es-ES_tradnl" sz="2400" dirty="0" smtClean="0"/>
              <a:t>Prevención Secundaria de la enfermedad cardiovascular realizada en Atención Primaria mediante recomendaciones para mejorar el control del colesterol basadas en las Guías de Práctica Clínica.</a:t>
            </a:r>
            <a:endParaRPr lang="es-ES_tradnl" sz="2400" dirty="0"/>
          </a:p>
        </p:txBody>
      </p:sp>
      <p:sp>
        <p:nvSpPr>
          <p:cNvPr id="8" name="Subtítulo 7"/>
          <p:cNvSpPr>
            <a:spLocks noGrp="1"/>
          </p:cNvSpPr>
          <p:nvPr>
            <p:ph type="subTitle" idx="1"/>
          </p:nvPr>
        </p:nvSpPr>
        <p:spPr/>
        <p:txBody>
          <a:bodyPr/>
          <a:lstStyle/>
          <a:p>
            <a:r>
              <a:rPr lang="es-ES_tradnl" dirty="0" smtClean="0"/>
              <a:t>ESTUDIO ESPROCOL</a:t>
            </a:r>
            <a:endParaRPr lang="es-ES_tradnl" dirty="0"/>
          </a:p>
        </p:txBody>
      </p:sp>
      <p:sp>
        <p:nvSpPr>
          <p:cNvPr id="4" name="Marcador de número de diapositiva 3"/>
          <p:cNvSpPr>
            <a:spLocks noGrp="1"/>
          </p:cNvSpPr>
          <p:nvPr>
            <p:ph type="sldNum" sz="quarter" idx="10"/>
          </p:nvPr>
        </p:nvSpPr>
        <p:spPr/>
        <p:txBody>
          <a:bodyPr/>
          <a:lstStyle/>
          <a:p>
            <a:pPr>
              <a:defRPr/>
            </a:pPr>
            <a:fld id="{7B258296-6C15-A44E-9541-304B1AEDE7E5}" type="slidenum">
              <a:rPr lang="en-US" smtClean="0"/>
              <a:pPr>
                <a:defRPr/>
              </a:pPr>
              <a:t>1</a:t>
            </a:fld>
            <a:endParaRPr lang="en-U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Marcador de número de diapositiva 3"/>
          <p:cNvSpPr>
            <a:spLocks noGrp="1"/>
          </p:cNvSpPr>
          <p:nvPr>
            <p:ph type="sldNum" sz="quarter" idx="10"/>
          </p:nvPr>
        </p:nvSpPr>
        <p:spPr>
          <a:xfrm>
            <a:off x="6553200" y="6245225"/>
            <a:ext cx="2133600" cy="476250"/>
          </a:xfrm>
        </p:spPr>
        <p:txBody>
          <a:bodyPr/>
          <a:lstStyle/>
          <a:p>
            <a:pPr>
              <a:defRPr/>
            </a:pPr>
            <a:fld id="{E197310A-6943-334E-918C-8F27C29A6E12}" type="slidenum">
              <a:rPr lang="es-ES" smtClean="0"/>
              <a:pPr>
                <a:defRPr/>
              </a:pPr>
              <a:t>10</a:t>
            </a:fld>
            <a:endParaRPr lang="es-ES" smtClean="0"/>
          </a:p>
        </p:txBody>
      </p:sp>
      <p:graphicFrame>
        <p:nvGraphicFramePr>
          <p:cNvPr id="24578" name="Object 2"/>
          <p:cNvGraphicFramePr>
            <a:graphicFrameLocks noChangeAspect="1"/>
          </p:cNvGraphicFramePr>
          <p:nvPr/>
        </p:nvGraphicFramePr>
        <p:xfrm>
          <a:off x="0" y="1676400"/>
          <a:ext cx="9132888" cy="5181600"/>
        </p:xfrm>
        <a:graphic>
          <a:graphicData uri="http://schemas.openxmlformats.org/presentationml/2006/ole">
            <p:oleObj spid="_x0000_s24578" name="Gráfico" r:id="rId4" imgW="0" imgH="0" progId="Excel.Sheet.8">
              <p:embed/>
            </p:oleObj>
          </a:graphicData>
        </a:graphic>
      </p:graphicFrame>
      <p:sp>
        <p:nvSpPr>
          <p:cNvPr id="715779" name="Text Box 3"/>
          <p:cNvSpPr txBox="1">
            <a:spLocks noChangeArrowheads="1"/>
          </p:cNvSpPr>
          <p:nvPr/>
        </p:nvSpPr>
        <p:spPr bwMode="auto">
          <a:xfrm>
            <a:off x="152400" y="914400"/>
            <a:ext cx="8915400" cy="701675"/>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defRPr/>
            </a:pPr>
            <a:r>
              <a:rPr lang="es-ES" sz="2000" b="1" dirty="0">
                <a:latin typeface="Arial" pitchFamily="-110" charset="0"/>
                <a:ea typeface="Arial" pitchFamily="-110" charset="0"/>
                <a:cs typeface="Arial" pitchFamily="-110" charset="0"/>
                <a:sym typeface="Arial" pitchFamily="-110" charset="0"/>
              </a:rPr>
              <a:t>Porcentaje de Pacientes que se encuentran incluidos en los diversos intervalos de valores de LDL- c y Colesterol Total</a:t>
            </a:r>
            <a:r>
              <a:rPr lang="es-ES" sz="2000" dirty="0">
                <a:latin typeface="Arial" pitchFamily="-110" charset="0"/>
                <a:ea typeface="Arial" pitchFamily="-110" charset="0"/>
                <a:cs typeface="Arial" pitchFamily="-110" charset="0"/>
                <a:sym typeface="Arial" pitchFamily="-110" charset="0"/>
              </a:rPr>
              <a:t>.</a:t>
            </a:r>
            <a:endParaRPr lang="es-ES" sz="2000" dirty="0">
              <a:latin typeface="Arial" pitchFamily="-110" charset="0"/>
              <a:ea typeface="ヒラギノ角ゴ ProN W3" pitchFamily="-110" charset="-128"/>
              <a:cs typeface="ヒラギノ角ゴ ProN W3" pitchFamily="-110" charset="-128"/>
              <a:sym typeface="Arial" pitchFamily="-110" charset="0"/>
            </a:endParaRPr>
          </a:p>
        </p:txBody>
      </p:sp>
      <p:sp>
        <p:nvSpPr>
          <p:cNvPr id="715780" name="Line 4"/>
          <p:cNvSpPr>
            <a:spLocks noChangeShapeType="1"/>
          </p:cNvSpPr>
          <p:nvPr/>
        </p:nvSpPr>
        <p:spPr bwMode="auto">
          <a:xfrm>
            <a:off x="6362700" y="1803400"/>
            <a:ext cx="0" cy="4978400"/>
          </a:xfrm>
          <a:prstGeom prst="line">
            <a:avLst/>
          </a:prstGeom>
          <a:noFill/>
          <a:ln w="57150">
            <a:solidFill>
              <a:srgbClr val="000000"/>
            </a:solidFill>
            <a:round/>
            <a:headEnd/>
            <a:tailEnd/>
          </a:ln>
          <a:effectLst>
            <a:outerShdw blurRad="63500" dist="38099" dir="2700000" algn="ctr" rotWithShape="0">
              <a:schemeClr val="tx1">
                <a:alpha val="74998"/>
              </a:schemeClr>
            </a:outerShdw>
          </a:effectLst>
        </p:spPr>
        <p:txBody>
          <a:bodyPr>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715781" name="Oval 5"/>
          <p:cNvSpPr>
            <a:spLocks noChangeArrowheads="1"/>
          </p:cNvSpPr>
          <p:nvPr/>
        </p:nvSpPr>
        <p:spPr bwMode="auto">
          <a:xfrm>
            <a:off x="1476375" y="4437063"/>
            <a:ext cx="838200" cy="762000"/>
          </a:xfrm>
          <a:prstGeom prst="ellipse">
            <a:avLst/>
          </a:prstGeom>
          <a:noFill/>
          <a:ln w="57150">
            <a:solidFill>
              <a:srgbClr val="FF3300"/>
            </a:solidFill>
            <a:round/>
            <a:headEnd/>
            <a:tailEnd/>
          </a:ln>
        </p:spPr>
        <p:txBody>
          <a:bodyPr anchor="ctr">
            <a:prstTxWarp prst="textNoShape">
              <a:avLst/>
            </a:prstTxWarp>
            <a:spAutoFit/>
          </a:bodyPr>
          <a:lstStyle/>
          <a:p>
            <a:endParaRPr lang="es-ES_tradnl" sz="1800"/>
          </a:p>
        </p:txBody>
      </p:sp>
      <p:sp>
        <p:nvSpPr>
          <p:cNvPr id="715782" name="Oval 6"/>
          <p:cNvSpPr>
            <a:spLocks noChangeArrowheads="1"/>
          </p:cNvSpPr>
          <p:nvPr/>
        </p:nvSpPr>
        <p:spPr bwMode="auto">
          <a:xfrm>
            <a:off x="5678488" y="4038600"/>
            <a:ext cx="838200" cy="685800"/>
          </a:xfrm>
          <a:prstGeom prst="ellipse">
            <a:avLst/>
          </a:prstGeom>
          <a:noFill/>
          <a:ln w="57150">
            <a:solidFill>
              <a:srgbClr val="FF3300"/>
            </a:solidFill>
            <a:round/>
            <a:headEnd/>
            <a:tailEnd/>
          </a:ln>
        </p:spPr>
        <p:txBody>
          <a:bodyPr anchor="ctr">
            <a:prstTxWarp prst="textNoShape">
              <a:avLst/>
            </a:prstTxWarp>
            <a:spAutoFit/>
          </a:bodyPr>
          <a:lstStyle/>
          <a:p>
            <a:endParaRPr lang="es-ES_tradnl" sz="1800"/>
          </a:p>
        </p:txBody>
      </p:sp>
      <p:sp>
        <p:nvSpPr>
          <p:cNvPr id="715783" name="Text Box 7"/>
          <p:cNvSpPr txBox="1">
            <a:spLocks noChangeArrowheads="1"/>
          </p:cNvSpPr>
          <p:nvPr/>
        </p:nvSpPr>
        <p:spPr bwMode="auto">
          <a:xfrm>
            <a:off x="0" y="285750"/>
            <a:ext cx="9144000" cy="519113"/>
          </a:xfrm>
          <a:prstGeom prst="rect">
            <a:avLst/>
          </a:prstGeom>
          <a:noFill/>
          <a:ln w="12700">
            <a:noFill/>
            <a:miter lim="800000"/>
            <a:headEnd/>
            <a:tailEnd/>
          </a:ln>
          <a:effectLst>
            <a:outerShdw blurRad="63500" dist="46662" dir="2115817" algn="ctr" rotWithShape="0">
              <a:srgbClr val="000000">
                <a:alpha val="74998"/>
              </a:srgbClr>
            </a:outerShdw>
          </a:effectLst>
        </p:spPr>
        <p:txBody>
          <a:bodyPr>
            <a:prstTxWarp prst="textNoShape">
              <a:avLst/>
            </a:prstTxWarp>
            <a:spAutoFit/>
          </a:bodyPr>
          <a:lstStyle/>
          <a:p>
            <a:pPr algn="ctr" eaLnBrk="0" hangingPunct="0">
              <a:spcBef>
                <a:spcPct val="50000"/>
              </a:spcBef>
              <a:defRPr/>
            </a:pPr>
            <a:r>
              <a:rPr lang="es-ES" sz="2800" b="1" dirty="0">
                <a:solidFill>
                  <a:srgbClr val="FFFF00"/>
                </a:solidFill>
                <a:latin typeface="Arial" pitchFamily="-110" charset="0"/>
                <a:ea typeface="ヒラギノ角ゴ ProN W3" pitchFamily="-110" charset="-128"/>
                <a:cs typeface="ヒラギノ角ゴ ProN W3" pitchFamily="-110" charset="-128"/>
                <a:sym typeface="Arial" pitchFamily="-110" charset="0"/>
              </a:rPr>
              <a:t>ESTUDIO PRESECIAL (1999)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5780"/>
                                        </p:tgtEl>
                                        <p:attrNameLst>
                                          <p:attrName>style.visibility</p:attrName>
                                        </p:attrNameLst>
                                      </p:cBhvr>
                                      <p:to>
                                        <p:strVal val="visible"/>
                                      </p:to>
                                    </p:set>
                                    <p:anim calcmode="lin" valueType="num">
                                      <p:cBhvr additive="base">
                                        <p:cTn id="7" dur="500" fill="hold"/>
                                        <p:tgtEl>
                                          <p:spTgt spid="715780"/>
                                        </p:tgtEl>
                                        <p:attrNameLst>
                                          <p:attrName>ppt_x</p:attrName>
                                        </p:attrNameLst>
                                      </p:cBhvr>
                                      <p:tavLst>
                                        <p:tav tm="0">
                                          <p:val>
                                            <p:strVal val="0-#ppt_w/2"/>
                                          </p:val>
                                        </p:tav>
                                        <p:tav tm="100000">
                                          <p:val>
                                            <p:strVal val="#ppt_x"/>
                                          </p:val>
                                        </p:tav>
                                      </p:tavLst>
                                    </p:anim>
                                    <p:anim calcmode="lin" valueType="num">
                                      <p:cBhvr additive="base">
                                        <p:cTn id="8" dur="500" fill="hold"/>
                                        <p:tgtEl>
                                          <p:spTgt spid="7157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5781"/>
                                        </p:tgtEl>
                                        <p:attrNameLst>
                                          <p:attrName>style.visibility</p:attrName>
                                        </p:attrNameLst>
                                      </p:cBhvr>
                                      <p:to>
                                        <p:strVal val="visible"/>
                                      </p:to>
                                    </p:set>
                                    <p:anim calcmode="lin" valueType="num">
                                      <p:cBhvr>
                                        <p:cTn id="13" dur="500" fill="hold"/>
                                        <p:tgtEl>
                                          <p:spTgt spid="715781"/>
                                        </p:tgtEl>
                                        <p:attrNameLst>
                                          <p:attrName>ppt_w</p:attrName>
                                        </p:attrNameLst>
                                      </p:cBhvr>
                                      <p:tavLst>
                                        <p:tav tm="0">
                                          <p:val>
                                            <p:fltVal val="0"/>
                                          </p:val>
                                        </p:tav>
                                        <p:tav tm="100000">
                                          <p:val>
                                            <p:strVal val="#ppt_w"/>
                                          </p:val>
                                        </p:tav>
                                      </p:tavLst>
                                    </p:anim>
                                    <p:anim calcmode="lin" valueType="num">
                                      <p:cBhvr>
                                        <p:cTn id="14" dur="500" fill="hold"/>
                                        <p:tgtEl>
                                          <p:spTgt spid="71578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5782"/>
                                        </p:tgtEl>
                                        <p:attrNameLst>
                                          <p:attrName>style.visibility</p:attrName>
                                        </p:attrNameLst>
                                      </p:cBhvr>
                                      <p:to>
                                        <p:strVal val="visible"/>
                                      </p:to>
                                    </p:set>
                                    <p:anim calcmode="lin" valueType="num">
                                      <p:cBhvr>
                                        <p:cTn id="19" dur="500" fill="hold"/>
                                        <p:tgtEl>
                                          <p:spTgt spid="715782"/>
                                        </p:tgtEl>
                                        <p:attrNameLst>
                                          <p:attrName>ppt_w</p:attrName>
                                        </p:attrNameLst>
                                      </p:cBhvr>
                                      <p:tavLst>
                                        <p:tav tm="0">
                                          <p:val>
                                            <p:fltVal val="0"/>
                                          </p:val>
                                        </p:tav>
                                        <p:tav tm="100000">
                                          <p:val>
                                            <p:strVal val="#ppt_w"/>
                                          </p:val>
                                        </p:tav>
                                      </p:tavLst>
                                    </p:anim>
                                    <p:anim calcmode="lin" valueType="num">
                                      <p:cBhvr>
                                        <p:cTn id="20" dur="500" fill="hold"/>
                                        <p:tgtEl>
                                          <p:spTgt spid="7157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1" grpId="0" animBg="1"/>
      <p:bldP spid="7157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Marcador de número de diapositiva 3"/>
          <p:cNvSpPr>
            <a:spLocks noGrp="1"/>
          </p:cNvSpPr>
          <p:nvPr>
            <p:ph type="sldNum" sz="quarter" idx="10"/>
          </p:nvPr>
        </p:nvSpPr>
        <p:spPr>
          <a:xfrm>
            <a:off x="6553200" y="6245225"/>
            <a:ext cx="2133600" cy="476250"/>
          </a:xfrm>
        </p:spPr>
        <p:txBody>
          <a:bodyPr/>
          <a:lstStyle/>
          <a:p>
            <a:pPr>
              <a:defRPr/>
            </a:pPr>
            <a:fld id="{36BCAD3F-8491-3F49-ADF0-4FCE4D5AFAAB}" type="slidenum">
              <a:rPr lang="es-ES" smtClean="0"/>
              <a:pPr>
                <a:defRPr/>
              </a:pPr>
              <a:t>11</a:t>
            </a:fld>
            <a:endParaRPr lang="es-ES" smtClean="0"/>
          </a:p>
        </p:txBody>
      </p:sp>
      <p:graphicFrame>
        <p:nvGraphicFramePr>
          <p:cNvPr id="26626" name="Object 2"/>
          <p:cNvGraphicFramePr>
            <a:graphicFrameLocks noChangeAspect="1"/>
          </p:cNvGraphicFramePr>
          <p:nvPr/>
        </p:nvGraphicFramePr>
        <p:xfrm>
          <a:off x="0" y="2311400"/>
          <a:ext cx="9123363" cy="4286250"/>
        </p:xfrm>
        <a:graphic>
          <a:graphicData uri="http://schemas.openxmlformats.org/presentationml/2006/ole">
            <p:oleObj spid="_x0000_s26626" name="Gráfico" r:id="rId4" imgW="0" imgH="0" progId="Excel.Sheet.8">
              <p:embed/>
            </p:oleObj>
          </a:graphicData>
        </a:graphic>
      </p:graphicFrame>
      <p:sp>
        <p:nvSpPr>
          <p:cNvPr id="26628" name="Text Box 3"/>
          <p:cNvSpPr txBox="1">
            <a:spLocks noChangeArrowheads="1"/>
          </p:cNvSpPr>
          <p:nvPr/>
        </p:nvSpPr>
        <p:spPr bwMode="auto">
          <a:xfrm>
            <a:off x="2857500" y="2463800"/>
            <a:ext cx="990600" cy="4667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s-ES" b="1">
                <a:solidFill>
                  <a:schemeClr val="tx1"/>
                </a:solidFill>
              </a:rPr>
              <a:t>56 %</a:t>
            </a:r>
          </a:p>
        </p:txBody>
      </p:sp>
      <p:sp>
        <p:nvSpPr>
          <p:cNvPr id="717828" name="Text Box 4"/>
          <p:cNvSpPr txBox="1">
            <a:spLocks noChangeArrowheads="1"/>
          </p:cNvSpPr>
          <p:nvPr/>
        </p:nvSpPr>
        <p:spPr bwMode="auto">
          <a:xfrm>
            <a:off x="0" y="1446213"/>
            <a:ext cx="9144000"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s-ES" sz="2800" b="1">
                <a:latin typeface="Arial" pitchFamily="-110" charset="0"/>
                <a:ea typeface="Arial" pitchFamily="-110" charset="0"/>
                <a:cs typeface="Arial" pitchFamily="-110" charset="0"/>
                <a:sym typeface="Arial" pitchFamily="-110" charset="0"/>
              </a:rPr>
              <a:t>Utilización de estatinas</a:t>
            </a:r>
            <a:endParaRPr lang="es-ES" sz="2800" b="1">
              <a:latin typeface="Arial" pitchFamily="-110" charset="0"/>
              <a:ea typeface="ヒラギノ角ゴ ProN W3" pitchFamily="-110" charset="-128"/>
              <a:cs typeface="ヒラギノ角ゴ ProN W3" pitchFamily="-110" charset="-128"/>
              <a:sym typeface="Arial" pitchFamily="-110" charset="0"/>
            </a:endParaRPr>
          </a:p>
        </p:txBody>
      </p:sp>
      <p:sp>
        <p:nvSpPr>
          <p:cNvPr id="717829" name="Text Box 5"/>
          <p:cNvSpPr txBox="1">
            <a:spLocks noChangeArrowheads="1"/>
          </p:cNvSpPr>
          <p:nvPr/>
        </p:nvSpPr>
        <p:spPr bwMode="auto">
          <a:xfrm>
            <a:off x="0" y="285750"/>
            <a:ext cx="9144000" cy="519113"/>
          </a:xfrm>
          <a:prstGeom prst="rect">
            <a:avLst/>
          </a:prstGeom>
          <a:noFill/>
          <a:ln w="12700">
            <a:noFill/>
            <a:miter lim="800000"/>
            <a:headEnd/>
            <a:tailEnd/>
          </a:ln>
          <a:effectLst>
            <a:outerShdw blurRad="63500" dist="46662" dir="2115817" algn="ctr" rotWithShape="0">
              <a:srgbClr val="000000">
                <a:alpha val="74998"/>
              </a:srgbClr>
            </a:outerShdw>
          </a:effectLst>
        </p:spPr>
        <p:txBody>
          <a:bodyPr>
            <a:prstTxWarp prst="textNoShape">
              <a:avLst/>
            </a:prstTxWarp>
            <a:spAutoFit/>
          </a:bodyPr>
          <a:lstStyle/>
          <a:p>
            <a:pPr algn="ctr" eaLnBrk="0" hangingPunct="0">
              <a:spcBef>
                <a:spcPct val="50000"/>
              </a:spcBef>
              <a:defRPr/>
            </a:pPr>
            <a:r>
              <a:rPr lang="es-ES" sz="2800" b="1" dirty="0">
                <a:solidFill>
                  <a:srgbClr val="FFFF00"/>
                </a:solidFill>
                <a:latin typeface="Arial" pitchFamily="-110" charset="0"/>
                <a:ea typeface="ヒラギノ角ゴ ProN W3" pitchFamily="-110" charset="-128"/>
                <a:cs typeface="ヒラギノ角ゴ ProN W3" pitchFamily="-110" charset="-128"/>
                <a:sym typeface="Arial" pitchFamily="-110" charset="0"/>
              </a:rPr>
              <a:t>ESTUDIO PRESECIAL (1999)</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p:cNvGrpSpPr>
            <a:grpSpLocks/>
          </p:cNvGrpSpPr>
          <p:nvPr/>
        </p:nvGrpSpPr>
        <p:grpSpPr bwMode="auto">
          <a:xfrm>
            <a:off x="-103188" y="1308100"/>
            <a:ext cx="9350376" cy="5630863"/>
            <a:chOff x="0" y="0"/>
            <a:chExt cx="5890" cy="3547"/>
          </a:xfrm>
        </p:grpSpPr>
        <p:grpSp>
          <p:nvGrpSpPr>
            <p:cNvPr id="29776" name="Group 2"/>
            <p:cNvGrpSpPr>
              <a:grpSpLocks/>
            </p:cNvGrpSpPr>
            <p:nvPr/>
          </p:nvGrpSpPr>
          <p:grpSpPr bwMode="auto">
            <a:xfrm rot="10020000" flipH="1">
              <a:off x="52" y="203"/>
              <a:ext cx="1744" cy="8"/>
              <a:chOff x="0" y="0"/>
              <a:chExt cx="1744" cy="8"/>
            </a:xfrm>
          </p:grpSpPr>
          <p:sp>
            <p:nvSpPr>
              <p:cNvPr id="30419"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20"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77" name="Group 5"/>
            <p:cNvGrpSpPr>
              <a:grpSpLocks/>
            </p:cNvGrpSpPr>
            <p:nvPr/>
          </p:nvGrpSpPr>
          <p:grpSpPr bwMode="auto">
            <a:xfrm rot="9960000" flipH="1">
              <a:off x="39" y="307"/>
              <a:ext cx="2034" cy="8"/>
              <a:chOff x="0" y="0"/>
              <a:chExt cx="2033" cy="8"/>
            </a:xfrm>
          </p:grpSpPr>
          <p:sp>
            <p:nvSpPr>
              <p:cNvPr id="30417"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18"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78" name="Group 8"/>
            <p:cNvGrpSpPr>
              <a:grpSpLocks/>
            </p:cNvGrpSpPr>
            <p:nvPr/>
          </p:nvGrpSpPr>
          <p:grpSpPr bwMode="auto">
            <a:xfrm rot="9960000" flipH="1">
              <a:off x="38" y="373"/>
              <a:ext cx="2246" cy="8"/>
              <a:chOff x="0" y="0"/>
              <a:chExt cx="2246" cy="8"/>
            </a:xfrm>
          </p:grpSpPr>
          <p:sp>
            <p:nvSpPr>
              <p:cNvPr id="30415"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16"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79" name="Group 11"/>
            <p:cNvGrpSpPr>
              <a:grpSpLocks/>
            </p:cNvGrpSpPr>
            <p:nvPr/>
          </p:nvGrpSpPr>
          <p:grpSpPr bwMode="auto">
            <a:xfrm rot="9900000" flipH="1">
              <a:off x="23" y="453"/>
              <a:ext cx="2476" cy="8"/>
              <a:chOff x="0" y="0"/>
              <a:chExt cx="2476" cy="8"/>
            </a:xfrm>
          </p:grpSpPr>
          <p:sp>
            <p:nvSpPr>
              <p:cNvPr id="30413"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14"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0" name="Group 14"/>
            <p:cNvGrpSpPr>
              <a:grpSpLocks/>
            </p:cNvGrpSpPr>
            <p:nvPr/>
          </p:nvGrpSpPr>
          <p:grpSpPr bwMode="auto">
            <a:xfrm rot="9840000" flipH="1">
              <a:off x="14" y="569"/>
              <a:ext cx="2771" cy="8"/>
              <a:chOff x="0" y="0"/>
              <a:chExt cx="2770" cy="8"/>
            </a:xfrm>
          </p:grpSpPr>
          <p:sp>
            <p:nvSpPr>
              <p:cNvPr id="30411"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12"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1" name="Group 17"/>
            <p:cNvGrpSpPr>
              <a:grpSpLocks/>
            </p:cNvGrpSpPr>
            <p:nvPr/>
          </p:nvGrpSpPr>
          <p:grpSpPr bwMode="auto">
            <a:xfrm rot="9780000" flipH="1">
              <a:off x="3" y="688"/>
              <a:ext cx="3058" cy="8"/>
              <a:chOff x="0" y="0"/>
              <a:chExt cx="3058" cy="8"/>
            </a:xfrm>
          </p:grpSpPr>
          <p:sp>
            <p:nvSpPr>
              <p:cNvPr id="30409"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10"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2" name="Group 20"/>
            <p:cNvGrpSpPr>
              <a:grpSpLocks/>
            </p:cNvGrpSpPr>
            <p:nvPr/>
          </p:nvGrpSpPr>
          <p:grpSpPr bwMode="auto">
            <a:xfrm rot="9660000" flipH="1">
              <a:off x="-29" y="873"/>
              <a:ext cx="3403" cy="8"/>
              <a:chOff x="0" y="0"/>
              <a:chExt cx="3403" cy="8"/>
            </a:xfrm>
          </p:grpSpPr>
          <p:sp>
            <p:nvSpPr>
              <p:cNvPr id="30407"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08"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3" name="Group 23"/>
            <p:cNvGrpSpPr>
              <a:grpSpLocks/>
            </p:cNvGrpSpPr>
            <p:nvPr/>
          </p:nvGrpSpPr>
          <p:grpSpPr bwMode="auto">
            <a:xfrm rot="9540000" flipH="1">
              <a:off x="-34" y="1040"/>
              <a:ext cx="3748" cy="8"/>
              <a:chOff x="0" y="0"/>
              <a:chExt cx="3749" cy="8"/>
            </a:xfrm>
          </p:grpSpPr>
          <p:sp>
            <p:nvSpPr>
              <p:cNvPr id="30405"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06"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4" name="Group 26"/>
            <p:cNvGrpSpPr>
              <a:grpSpLocks/>
            </p:cNvGrpSpPr>
            <p:nvPr/>
          </p:nvGrpSpPr>
          <p:grpSpPr bwMode="auto">
            <a:xfrm rot="9420000" flipH="1">
              <a:off x="-97" y="1223"/>
              <a:ext cx="4208" cy="8"/>
              <a:chOff x="0" y="0"/>
              <a:chExt cx="4209" cy="8"/>
            </a:xfrm>
          </p:grpSpPr>
          <p:sp>
            <p:nvSpPr>
              <p:cNvPr id="30403"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04"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5" name="Group 29"/>
            <p:cNvGrpSpPr>
              <a:grpSpLocks/>
            </p:cNvGrpSpPr>
            <p:nvPr/>
          </p:nvGrpSpPr>
          <p:grpSpPr bwMode="auto">
            <a:xfrm rot="9300000" flipH="1">
              <a:off x="-149" y="1466"/>
              <a:ext cx="4611" cy="8"/>
              <a:chOff x="0" y="0"/>
              <a:chExt cx="4612" cy="8"/>
            </a:xfrm>
          </p:grpSpPr>
          <p:sp>
            <p:nvSpPr>
              <p:cNvPr id="30401"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02"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6" name="Group 32"/>
            <p:cNvGrpSpPr>
              <a:grpSpLocks/>
            </p:cNvGrpSpPr>
            <p:nvPr/>
          </p:nvGrpSpPr>
          <p:grpSpPr bwMode="auto">
            <a:xfrm rot="9120000" flipH="1">
              <a:off x="-249" y="1795"/>
              <a:ext cx="5200" cy="8"/>
              <a:chOff x="0" y="0"/>
              <a:chExt cx="5200" cy="8"/>
            </a:xfrm>
          </p:grpSpPr>
          <p:sp>
            <p:nvSpPr>
              <p:cNvPr id="30399"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400"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7" name="Group 35"/>
            <p:cNvGrpSpPr>
              <a:grpSpLocks/>
            </p:cNvGrpSpPr>
            <p:nvPr/>
          </p:nvGrpSpPr>
          <p:grpSpPr bwMode="auto">
            <a:xfrm rot="8880000" flipH="1">
              <a:off x="71" y="2061"/>
              <a:ext cx="5401" cy="8"/>
              <a:chOff x="0" y="0"/>
              <a:chExt cx="5401" cy="8"/>
            </a:xfrm>
          </p:grpSpPr>
          <p:sp>
            <p:nvSpPr>
              <p:cNvPr id="30397"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98"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8" name="Group 38"/>
            <p:cNvGrpSpPr>
              <a:grpSpLocks/>
            </p:cNvGrpSpPr>
            <p:nvPr/>
          </p:nvGrpSpPr>
          <p:grpSpPr bwMode="auto">
            <a:xfrm rot="8580000" flipH="1">
              <a:off x="1382" y="2105"/>
              <a:ext cx="4613" cy="8"/>
              <a:chOff x="0" y="0"/>
              <a:chExt cx="4612" cy="8"/>
            </a:xfrm>
          </p:grpSpPr>
          <p:sp>
            <p:nvSpPr>
              <p:cNvPr id="30395"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96"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89" name="Group 41"/>
            <p:cNvGrpSpPr>
              <a:grpSpLocks/>
            </p:cNvGrpSpPr>
            <p:nvPr/>
          </p:nvGrpSpPr>
          <p:grpSpPr bwMode="auto">
            <a:xfrm rot="8220000" flipH="1">
              <a:off x="2755" y="2236"/>
              <a:ext cx="3576" cy="8"/>
              <a:chOff x="0" y="0"/>
              <a:chExt cx="3576" cy="8"/>
            </a:xfrm>
          </p:grpSpPr>
          <p:sp>
            <p:nvSpPr>
              <p:cNvPr id="30393"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94"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0" name="Group 44"/>
            <p:cNvGrpSpPr>
              <a:grpSpLocks/>
            </p:cNvGrpSpPr>
            <p:nvPr/>
          </p:nvGrpSpPr>
          <p:grpSpPr bwMode="auto">
            <a:xfrm rot="7800000" flipH="1">
              <a:off x="4117" y="2678"/>
              <a:ext cx="2079" cy="8"/>
              <a:chOff x="0" y="0"/>
              <a:chExt cx="2079" cy="8"/>
            </a:xfrm>
          </p:grpSpPr>
          <p:sp>
            <p:nvSpPr>
              <p:cNvPr id="30391"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92"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1" name="Group 47"/>
            <p:cNvGrpSpPr>
              <a:grpSpLocks/>
            </p:cNvGrpSpPr>
            <p:nvPr/>
          </p:nvGrpSpPr>
          <p:grpSpPr bwMode="auto">
            <a:xfrm rot="7620000">
              <a:off x="5435" y="3340"/>
              <a:ext cx="502" cy="8"/>
              <a:chOff x="0" y="0"/>
              <a:chExt cx="501" cy="8"/>
            </a:xfrm>
          </p:grpSpPr>
          <p:sp>
            <p:nvSpPr>
              <p:cNvPr id="30389"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90"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2" name="Group 50"/>
            <p:cNvGrpSpPr>
              <a:grpSpLocks/>
            </p:cNvGrpSpPr>
            <p:nvPr/>
          </p:nvGrpSpPr>
          <p:grpSpPr bwMode="auto">
            <a:xfrm rot="1079999">
              <a:off x="-87" y="1553"/>
              <a:ext cx="6046" cy="8"/>
              <a:chOff x="0" y="0"/>
              <a:chExt cx="6046" cy="8"/>
            </a:xfrm>
          </p:grpSpPr>
          <p:sp>
            <p:nvSpPr>
              <p:cNvPr id="30387"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88"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3" name="Group 53"/>
            <p:cNvGrpSpPr>
              <a:grpSpLocks/>
            </p:cNvGrpSpPr>
            <p:nvPr/>
          </p:nvGrpSpPr>
          <p:grpSpPr bwMode="auto">
            <a:xfrm rot="1560000">
              <a:off x="-132" y="2569"/>
              <a:ext cx="4142" cy="8"/>
              <a:chOff x="0" y="0"/>
              <a:chExt cx="4142" cy="8"/>
            </a:xfrm>
          </p:grpSpPr>
          <p:sp>
            <p:nvSpPr>
              <p:cNvPr id="30385"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86"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4" name="Group 56"/>
            <p:cNvGrpSpPr>
              <a:grpSpLocks/>
            </p:cNvGrpSpPr>
            <p:nvPr/>
          </p:nvGrpSpPr>
          <p:grpSpPr bwMode="auto">
            <a:xfrm rot="1739999">
              <a:off x="-101" y="2802"/>
              <a:ext cx="2803" cy="8"/>
              <a:chOff x="0" y="0"/>
              <a:chExt cx="2804" cy="8"/>
            </a:xfrm>
          </p:grpSpPr>
          <p:sp>
            <p:nvSpPr>
              <p:cNvPr id="30383"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84"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5" name="Group 59"/>
            <p:cNvGrpSpPr>
              <a:grpSpLocks/>
            </p:cNvGrpSpPr>
            <p:nvPr/>
          </p:nvGrpSpPr>
          <p:grpSpPr bwMode="auto">
            <a:xfrm rot="1979999">
              <a:off x="-46" y="3099"/>
              <a:ext cx="1399" cy="8"/>
              <a:chOff x="0" y="0"/>
              <a:chExt cx="1400" cy="8"/>
            </a:xfrm>
          </p:grpSpPr>
          <p:sp>
            <p:nvSpPr>
              <p:cNvPr id="30381"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82"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6" name="Group 62"/>
            <p:cNvGrpSpPr>
              <a:grpSpLocks/>
            </p:cNvGrpSpPr>
            <p:nvPr/>
          </p:nvGrpSpPr>
          <p:grpSpPr bwMode="auto">
            <a:xfrm rot="1379999">
              <a:off x="-149" y="2392"/>
              <a:ext cx="5476" cy="8"/>
              <a:chOff x="0" y="0"/>
              <a:chExt cx="5477" cy="8"/>
            </a:xfrm>
          </p:grpSpPr>
          <p:sp>
            <p:nvSpPr>
              <p:cNvPr id="30379"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80"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7" name="Group 65"/>
            <p:cNvGrpSpPr>
              <a:grpSpLocks/>
            </p:cNvGrpSpPr>
            <p:nvPr/>
          </p:nvGrpSpPr>
          <p:grpSpPr bwMode="auto">
            <a:xfrm rot="960000">
              <a:off x="-44" y="1284"/>
              <a:ext cx="6015" cy="8"/>
              <a:chOff x="0" y="0"/>
              <a:chExt cx="6016" cy="8"/>
            </a:xfrm>
          </p:grpSpPr>
          <p:sp>
            <p:nvSpPr>
              <p:cNvPr id="30377"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30378"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8" name="Group 68"/>
            <p:cNvGrpSpPr>
              <a:grpSpLocks/>
            </p:cNvGrpSpPr>
            <p:nvPr/>
          </p:nvGrpSpPr>
          <p:grpSpPr bwMode="auto">
            <a:xfrm rot="11760001" flipH="1">
              <a:off x="137" y="1146"/>
              <a:ext cx="5757" cy="8"/>
              <a:chOff x="0" y="0"/>
              <a:chExt cx="5756" cy="8"/>
            </a:xfrm>
          </p:grpSpPr>
          <p:sp>
            <p:nvSpPr>
              <p:cNvPr id="30375"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76"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799" name="Group 71"/>
            <p:cNvGrpSpPr>
              <a:grpSpLocks/>
            </p:cNvGrpSpPr>
            <p:nvPr/>
          </p:nvGrpSpPr>
          <p:grpSpPr bwMode="auto">
            <a:xfrm rot="839999">
              <a:off x="444" y="956"/>
              <a:ext cx="5475" cy="8"/>
              <a:chOff x="0" y="0"/>
              <a:chExt cx="5475" cy="8"/>
            </a:xfrm>
          </p:grpSpPr>
          <p:sp>
            <p:nvSpPr>
              <p:cNvPr id="30373"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74"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0" name="Group 74"/>
            <p:cNvGrpSpPr>
              <a:grpSpLocks/>
            </p:cNvGrpSpPr>
            <p:nvPr/>
          </p:nvGrpSpPr>
          <p:grpSpPr bwMode="auto">
            <a:xfrm rot="779999">
              <a:off x="912" y="761"/>
              <a:ext cx="4976" cy="8"/>
              <a:chOff x="0" y="0"/>
              <a:chExt cx="4976" cy="8"/>
            </a:xfrm>
          </p:grpSpPr>
          <p:sp>
            <p:nvSpPr>
              <p:cNvPr id="30371"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72"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1" name="Group 77"/>
            <p:cNvGrpSpPr>
              <a:grpSpLocks/>
            </p:cNvGrpSpPr>
            <p:nvPr/>
          </p:nvGrpSpPr>
          <p:grpSpPr bwMode="auto">
            <a:xfrm rot="720000">
              <a:off x="1120" y="641"/>
              <a:ext cx="4759" cy="8"/>
              <a:chOff x="0" y="0"/>
              <a:chExt cx="4759" cy="8"/>
            </a:xfrm>
          </p:grpSpPr>
          <p:sp>
            <p:nvSpPr>
              <p:cNvPr id="30369"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70"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2" name="Group 80"/>
            <p:cNvGrpSpPr>
              <a:grpSpLocks/>
            </p:cNvGrpSpPr>
            <p:nvPr/>
          </p:nvGrpSpPr>
          <p:grpSpPr bwMode="auto">
            <a:xfrm rot="720000">
              <a:off x="1305" y="570"/>
              <a:ext cx="4557" cy="8"/>
              <a:chOff x="0" y="0"/>
              <a:chExt cx="4557" cy="8"/>
            </a:xfrm>
          </p:grpSpPr>
          <p:sp>
            <p:nvSpPr>
              <p:cNvPr id="30367"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68"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3" name="Group 83"/>
            <p:cNvGrpSpPr>
              <a:grpSpLocks/>
            </p:cNvGrpSpPr>
            <p:nvPr/>
          </p:nvGrpSpPr>
          <p:grpSpPr bwMode="auto">
            <a:xfrm rot="11460001" flipH="1">
              <a:off x="1551" y="483"/>
              <a:ext cx="4314" cy="8"/>
              <a:chOff x="0" y="0"/>
              <a:chExt cx="4314" cy="8"/>
            </a:xfrm>
          </p:grpSpPr>
          <p:sp>
            <p:nvSpPr>
              <p:cNvPr id="30365"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66"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4" name="Group 86"/>
            <p:cNvGrpSpPr>
              <a:grpSpLocks/>
            </p:cNvGrpSpPr>
            <p:nvPr/>
          </p:nvGrpSpPr>
          <p:grpSpPr bwMode="auto">
            <a:xfrm rot="11460001" flipH="1">
              <a:off x="1712" y="407"/>
              <a:ext cx="4154" cy="8"/>
              <a:chOff x="0" y="0"/>
              <a:chExt cx="4154" cy="8"/>
            </a:xfrm>
          </p:grpSpPr>
          <p:sp>
            <p:nvSpPr>
              <p:cNvPr id="30363"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64"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5" name="Group 89"/>
            <p:cNvGrpSpPr>
              <a:grpSpLocks/>
            </p:cNvGrpSpPr>
            <p:nvPr/>
          </p:nvGrpSpPr>
          <p:grpSpPr bwMode="auto">
            <a:xfrm rot="11580000" flipH="1">
              <a:off x="679" y="842"/>
              <a:ext cx="5205" cy="8"/>
              <a:chOff x="0" y="0"/>
              <a:chExt cx="5204" cy="8"/>
            </a:xfrm>
          </p:grpSpPr>
          <p:sp>
            <p:nvSpPr>
              <p:cNvPr id="30361"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62"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6" name="Group 92"/>
            <p:cNvGrpSpPr>
              <a:grpSpLocks/>
            </p:cNvGrpSpPr>
            <p:nvPr/>
          </p:nvGrpSpPr>
          <p:grpSpPr bwMode="auto">
            <a:xfrm rot="12060000" flipH="1">
              <a:off x="-135" y="2140"/>
              <a:ext cx="6150" cy="8"/>
              <a:chOff x="0" y="0"/>
              <a:chExt cx="6150" cy="8"/>
            </a:xfrm>
          </p:grpSpPr>
          <p:sp>
            <p:nvSpPr>
              <p:cNvPr id="30359"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60"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7" name="Group 95"/>
            <p:cNvGrpSpPr>
              <a:grpSpLocks/>
            </p:cNvGrpSpPr>
            <p:nvPr/>
          </p:nvGrpSpPr>
          <p:grpSpPr bwMode="auto">
            <a:xfrm rot="11939999" flipH="1">
              <a:off x="-100" y="1814"/>
              <a:ext cx="6103" cy="8"/>
              <a:chOff x="0" y="0"/>
              <a:chExt cx="6104" cy="8"/>
            </a:xfrm>
          </p:grpSpPr>
          <p:sp>
            <p:nvSpPr>
              <p:cNvPr id="30357"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0358"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8" name="Group 98"/>
            <p:cNvGrpSpPr>
              <a:grpSpLocks/>
            </p:cNvGrpSpPr>
            <p:nvPr/>
          </p:nvGrpSpPr>
          <p:grpSpPr bwMode="auto">
            <a:xfrm>
              <a:off x="805" y="2535"/>
              <a:ext cx="168" cy="96"/>
              <a:chOff x="0" y="0"/>
              <a:chExt cx="168" cy="96"/>
            </a:xfrm>
          </p:grpSpPr>
          <p:sp>
            <p:nvSpPr>
              <p:cNvPr id="30355"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56"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09" name="Group 101"/>
            <p:cNvGrpSpPr>
              <a:grpSpLocks/>
            </p:cNvGrpSpPr>
            <p:nvPr/>
          </p:nvGrpSpPr>
          <p:grpSpPr bwMode="auto">
            <a:xfrm>
              <a:off x="301" y="2250"/>
              <a:ext cx="168" cy="95"/>
              <a:chOff x="0" y="0"/>
              <a:chExt cx="168" cy="95"/>
            </a:xfrm>
          </p:grpSpPr>
          <p:sp>
            <p:nvSpPr>
              <p:cNvPr id="30353"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54"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0" name="Group 104"/>
            <p:cNvGrpSpPr>
              <a:grpSpLocks/>
            </p:cNvGrpSpPr>
            <p:nvPr/>
          </p:nvGrpSpPr>
          <p:grpSpPr bwMode="auto">
            <a:xfrm>
              <a:off x="224" y="2828"/>
              <a:ext cx="196" cy="106"/>
              <a:chOff x="0" y="0"/>
              <a:chExt cx="196" cy="106"/>
            </a:xfrm>
          </p:grpSpPr>
          <p:sp>
            <p:nvSpPr>
              <p:cNvPr id="30351"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52"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1" name="Group 107"/>
            <p:cNvGrpSpPr>
              <a:grpSpLocks/>
            </p:cNvGrpSpPr>
            <p:nvPr/>
          </p:nvGrpSpPr>
          <p:grpSpPr bwMode="auto">
            <a:xfrm>
              <a:off x="2142" y="1837"/>
              <a:ext cx="156" cy="84"/>
              <a:chOff x="0" y="0"/>
              <a:chExt cx="156" cy="84"/>
            </a:xfrm>
          </p:grpSpPr>
          <p:sp>
            <p:nvSpPr>
              <p:cNvPr id="30349"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50"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2" name="Group 110"/>
            <p:cNvGrpSpPr>
              <a:grpSpLocks/>
            </p:cNvGrpSpPr>
            <p:nvPr/>
          </p:nvGrpSpPr>
          <p:grpSpPr bwMode="auto">
            <a:xfrm>
              <a:off x="1288" y="2252"/>
              <a:ext cx="168" cy="95"/>
              <a:chOff x="0" y="0"/>
              <a:chExt cx="168" cy="95"/>
            </a:xfrm>
          </p:grpSpPr>
          <p:sp>
            <p:nvSpPr>
              <p:cNvPr id="30347"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48"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3" name="Group 113"/>
            <p:cNvGrpSpPr>
              <a:grpSpLocks/>
            </p:cNvGrpSpPr>
            <p:nvPr/>
          </p:nvGrpSpPr>
          <p:grpSpPr bwMode="auto">
            <a:xfrm>
              <a:off x="1751" y="2033"/>
              <a:ext cx="156" cy="90"/>
              <a:chOff x="0" y="0"/>
              <a:chExt cx="156" cy="90"/>
            </a:xfrm>
          </p:grpSpPr>
          <p:sp>
            <p:nvSpPr>
              <p:cNvPr id="30345"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46"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4" name="Group 116"/>
            <p:cNvGrpSpPr>
              <a:grpSpLocks/>
            </p:cNvGrpSpPr>
            <p:nvPr/>
          </p:nvGrpSpPr>
          <p:grpSpPr bwMode="auto">
            <a:xfrm>
              <a:off x="815" y="2015"/>
              <a:ext cx="151" cy="89"/>
              <a:chOff x="0" y="0"/>
              <a:chExt cx="151" cy="89"/>
            </a:xfrm>
          </p:grpSpPr>
          <p:sp>
            <p:nvSpPr>
              <p:cNvPr id="30343"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44"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5" name="Group 119"/>
            <p:cNvGrpSpPr>
              <a:grpSpLocks/>
            </p:cNvGrpSpPr>
            <p:nvPr/>
          </p:nvGrpSpPr>
          <p:grpSpPr bwMode="auto">
            <a:xfrm>
              <a:off x="432" y="1832"/>
              <a:ext cx="150" cy="84"/>
              <a:chOff x="0" y="0"/>
              <a:chExt cx="150" cy="84"/>
            </a:xfrm>
          </p:grpSpPr>
          <p:sp>
            <p:nvSpPr>
              <p:cNvPr id="30341"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42"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6" name="Group 122"/>
            <p:cNvGrpSpPr>
              <a:grpSpLocks/>
            </p:cNvGrpSpPr>
            <p:nvPr/>
          </p:nvGrpSpPr>
          <p:grpSpPr bwMode="auto">
            <a:xfrm>
              <a:off x="1237" y="1818"/>
              <a:ext cx="156" cy="83"/>
              <a:chOff x="0" y="0"/>
              <a:chExt cx="156" cy="83"/>
            </a:xfrm>
          </p:grpSpPr>
          <p:sp>
            <p:nvSpPr>
              <p:cNvPr id="30339"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40"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7" name="Group 125"/>
            <p:cNvGrpSpPr>
              <a:grpSpLocks/>
            </p:cNvGrpSpPr>
            <p:nvPr/>
          </p:nvGrpSpPr>
          <p:grpSpPr bwMode="auto">
            <a:xfrm>
              <a:off x="2466" y="1661"/>
              <a:ext cx="156" cy="83"/>
              <a:chOff x="0" y="0"/>
              <a:chExt cx="156" cy="83"/>
            </a:xfrm>
          </p:grpSpPr>
          <p:sp>
            <p:nvSpPr>
              <p:cNvPr id="30337"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38"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8" name="Group 128"/>
            <p:cNvGrpSpPr>
              <a:grpSpLocks/>
            </p:cNvGrpSpPr>
            <p:nvPr/>
          </p:nvGrpSpPr>
          <p:grpSpPr bwMode="auto">
            <a:xfrm>
              <a:off x="1975" y="1490"/>
              <a:ext cx="134" cy="73"/>
              <a:chOff x="0" y="0"/>
              <a:chExt cx="134" cy="73"/>
            </a:xfrm>
          </p:grpSpPr>
          <p:sp>
            <p:nvSpPr>
              <p:cNvPr id="30335"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36"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19" name="Group 131"/>
            <p:cNvGrpSpPr>
              <a:grpSpLocks/>
            </p:cNvGrpSpPr>
            <p:nvPr/>
          </p:nvGrpSpPr>
          <p:grpSpPr bwMode="auto">
            <a:xfrm>
              <a:off x="2319" y="1330"/>
              <a:ext cx="134" cy="61"/>
              <a:chOff x="0" y="0"/>
              <a:chExt cx="134" cy="61"/>
            </a:xfrm>
          </p:grpSpPr>
          <p:sp>
            <p:nvSpPr>
              <p:cNvPr id="30333"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34"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0" name="Group 134"/>
            <p:cNvGrpSpPr>
              <a:grpSpLocks/>
            </p:cNvGrpSpPr>
            <p:nvPr/>
          </p:nvGrpSpPr>
          <p:grpSpPr bwMode="auto">
            <a:xfrm>
              <a:off x="2807" y="1481"/>
              <a:ext cx="140" cy="72"/>
              <a:chOff x="0" y="0"/>
              <a:chExt cx="139" cy="72"/>
            </a:xfrm>
          </p:grpSpPr>
          <p:sp>
            <p:nvSpPr>
              <p:cNvPr id="30331"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32"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1" name="Group 137"/>
            <p:cNvGrpSpPr>
              <a:grpSpLocks/>
            </p:cNvGrpSpPr>
            <p:nvPr/>
          </p:nvGrpSpPr>
          <p:grpSpPr bwMode="auto">
            <a:xfrm>
              <a:off x="2877" y="1074"/>
              <a:ext cx="129" cy="61"/>
              <a:chOff x="0" y="0"/>
              <a:chExt cx="129" cy="61"/>
            </a:xfrm>
          </p:grpSpPr>
          <p:sp>
            <p:nvSpPr>
              <p:cNvPr id="30329"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30"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2" name="Group 140"/>
            <p:cNvGrpSpPr>
              <a:grpSpLocks/>
            </p:cNvGrpSpPr>
            <p:nvPr/>
          </p:nvGrpSpPr>
          <p:grpSpPr bwMode="auto">
            <a:xfrm>
              <a:off x="3786" y="968"/>
              <a:ext cx="128" cy="61"/>
              <a:chOff x="0" y="0"/>
              <a:chExt cx="128" cy="61"/>
            </a:xfrm>
          </p:grpSpPr>
          <p:sp>
            <p:nvSpPr>
              <p:cNvPr id="30327"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28"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3" name="Group 143"/>
            <p:cNvGrpSpPr>
              <a:grpSpLocks/>
            </p:cNvGrpSpPr>
            <p:nvPr/>
          </p:nvGrpSpPr>
          <p:grpSpPr bwMode="auto">
            <a:xfrm>
              <a:off x="3593" y="1072"/>
              <a:ext cx="128" cy="61"/>
              <a:chOff x="0" y="0"/>
              <a:chExt cx="128" cy="61"/>
            </a:xfrm>
          </p:grpSpPr>
          <p:sp>
            <p:nvSpPr>
              <p:cNvPr id="30325"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26"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4" name="Group 146"/>
            <p:cNvGrpSpPr>
              <a:grpSpLocks/>
            </p:cNvGrpSpPr>
            <p:nvPr/>
          </p:nvGrpSpPr>
          <p:grpSpPr bwMode="auto">
            <a:xfrm>
              <a:off x="3129" y="954"/>
              <a:ext cx="128" cy="62"/>
              <a:chOff x="0" y="0"/>
              <a:chExt cx="128" cy="62"/>
            </a:xfrm>
          </p:grpSpPr>
          <p:sp>
            <p:nvSpPr>
              <p:cNvPr id="30323"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24"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5" name="Group 149"/>
            <p:cNvGrpSpPr>
              <a:grpSpLocks/>
            </p:cNvGrpSpPr>
            <p:nvPr/>
          </p:nvGrpSpPr>
          <p:grpSpPr bwMode="auto">
            <a:xfrm>
              <a:off x="3342" y="1200"/>
              <a:ext cx="134" cy="73"/>
              <a:chOff x="0" y="0"/>
              <a:chExt cx="134" cy="73"/>
            </a:xfrm>
          </p:grpSpPr>
          <p:sp>
            <p:nvSpPr>
              <p:cNvPr id="30321"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22"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6" name="Group 152"/>
            <p:cNvGrpSpPr>
              <a:grpSpLocks/>
            </p:cNvGrpSpPr>
            <p:nvPr/>
          </p:nvGrpSpPr>
          <p:grpSpPr bwMode="auto">
            <a:xfrm>
              <a:off x="3092" y="1336"/>
              <a:ext cx="133" cy="61"/>
              <a:chOff x="0" y="0"/>
              <a:chExt cx="133" cy="61"/>
            </a:xfrm>
          </p:grpSpPr>
          <p:sp>
            <p:nvSpPr>
              <p:cNvPr id="30319"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20"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7" name="Group 155"/>
            <p:cNvGrpSpPr>
              <a:grpSpLocks/>
            </p:cNvGrpSpPr>
            <p:nvPr/>
          </p:nvGrpSpPr>
          <p:grpSpPr bwMode="auto">
            <a:xfrm>
              <a:off x="1634" y="1629"/>
              <a:ext cx="150" cy="90"/>
              <a:chOff x="0" y="0"/>
              <a:chExt cx="150" cy="90"/>
            </a:xfrm>
          </p:grpSpPr>
          <p:sp>
            <p:nvSpPr>
              <p:cNvPr id="30317"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18"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8" name="Group 158"/>
            <p:cNvGrpSpPr>
              <a:grpSpLocks/>
            </p:cNvGrpSpPr>
            <p:nvPr/>
          </p:nvGrpSpPr>
          <p:grpSpPr bwMode="auto">
            <a:xfrm>
              <a:off x="1928" y="1204"/>
              <a:ext cx="139" cy="61"/>
              <a:chOff x="0" y="0"/>
              <a:chExt cx="139" cy="61"/>
            </a:xfrm>
          </p:grpSpPr>
          <p:sp>
            <p:nvSpPr>
              <p:cNvPr id="30315"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16"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29" name="Group 161"/>
            <p:cNvGrpSpPr>
              <a:grpSpLocks/>
            </p:cNvGrpSpPr>
            <p:nvPr/>
          </p:nvGrpSpPr>
          <p:grpSpPr bwMode="auto">
            <a:xfrm>
              <a:off x="1578" y="1351"/>
              <a:ext cx="139" cy="61"/>
              <a:chOff x="0" y="0"/>
              <a:chExt cx="139" cy="61"/>
            </a:xfrm>
          </p:grpSpPr>
          <p:sp>
            <p:nvSpPr>
              <p:cNvPr id="30313"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14"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0" name="Group 164"/>
            <p:cNvGrpSpPr>
              <a:grpSpLocks/>
            </p:cNvGrpSpPr>
            <p:nvPr/>
          </p:nvGrpSpPr>
          <p:grpSpPr bwMode="auto">
            <a:xfrm>
              <a:off x="1256" y="1487"/>
              <a:ext cx="134" cy="72"/>
              <a:chOff x="0" y="0"/>
              <a:chExt cx="134" cy="72"/>
            </a:xfrm>
          </p:grpSpPr>
          <p:sp>
            <p:nvSpPr>
              <p:cNvPr id="30311"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12"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1" name="Group 167"/>
            <p:cNvGrpSpPr>
              <a:grpSpLocks/>
            </p:cNvGrpSpPr>
            <p:nvPr/>
          </p:nvGrpSpPr>
          <p:grpSpPr bwMode="auto">
            <a:xfrm>
              <a:off x="1219" y="1223"/>
              <a:ext cx="134" cy="61"/>
              <a:chOff x="0" y="0"/>
              <a:chExt cx="134" cy="61"/>
            </a:xfrm>
          </p:grpSpPr>
          <p:sp>
            <p:nvSpPr>
              <p:cNvPr id="30309"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10"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2" name="Group 170"/>
            <p:cNvGrpSpPr>
              <a:grpSpLocks/>
            </p:cNvGrpSpPr>
            <p:nvPr/>
          </p:nvGrpSpPr>
          <p:grpSpPr bwMode="auto">
            <a:xfrm>
              <a:off x="1207" y="979"/>
              <a:ext cx="128" cy="61"/>
              <a:chOff x="0" y="0"/>
              <a:chExt cx="128" cy="61"/>
            </a:xfrm>
          </p:grpSpPr>
          <p:sp>
            <p:nvSpPr>
              <p:cNvPr id="30307"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08"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3" name="Group 173"/>
            <p:cNvGrpSpPr>
              <a:grpSpLocks/>
            </p:cNvGrpSpPr>
            <p:nvPr/>
          </p:nvGrpSpPr>
          <p:grpSpPr bwMode="auto">
            <a:xfrm>
              <a:off x="1565" y="1088"/>
              <a:ext cx="128" cy="61"/>
              <a:chOff x="0" y="0"/>
              <a:chExt cx="128" cy="61"/>
            </a:xfrm>
          </p:grpSpPr>
          <p:sp>
            <p:nvSpPr>
              <p:cNvPr id="30305"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06"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4" name="Group 176"/>
            <p:cNvGrpSpPr>
              <a:grpSpLocks/>
            </p:cNvGrpSpPr>
            <p:nvPr/>
          </p:nvGrpSpPr>
          <p:grpSpPr bwMode="auto">
            <a:xfrm>
              <a:off x="1869" y="977"/>
              <a:ext cx="128" cy="61"/>
              <a:chOff x="0" y="0"/>
              <a:chExt cx="128" cy="61"/>
            </a:xfrm>
          </p:grpSpPr>
          <p:sp>
            <p:nvSpPr>
              <p:cNvPr id="30303"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04"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5" name="Group 179"/>
            <p:cNvGrpSpPr>
              <a:grpSpLocks/>
            </p:cNvGrpSpPr>
            <p:nvPr/>
          </p:nvGrpSpPr>
          <p:grpSpPr bwMode="auto">
            <a:xfrm>
              <a:off x="2224" y="1081"/>
              <a:ext cx="128" cy="61"/>
              <a:chOff x="0" y="0"/>
              <a:chExt cx="128" cy="61"/>
            </a:xfrm>
          </p:grpSpPr>
          <p:sp>
            <p:nvSpPr>
              <p:cNvPr id="30301"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02"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6" name="Group 182"/>
            <p:cNvGrpSpPr>
              <a:grpSpLocks/>
            </p:cNvGrpSpPr>
            <p:nvPr/>
          </p:nvGrpSpPr>
          <p:grpSpPr bwMode="auto">
            <a:xfrm>
              <a:off x="2497" y="963"/>
              <a:ext cx="128" cy="61"/>
              <a:chOff x="0" y="0"/>
              <a:chExt cx="128" cy="61"/>
            </a:xfrm>
          </p:grpSpPr>
          <p:sp>
            <p:nvSpPr>
              <p:cNvPr id="30299"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300"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7" name="Group 185"/>
            <p:cNvGrpSpPr>
              <a:grpSpLocks/>
            </p:cNvGrpSpPr>
            <p:nvPr/>
          </p:nvGrpSpPr>
          <p:grpSpPr bwMode="auto">
            <a:xfrm>
              <a:off x="535" y="1208"/>
              <a:ext cx="134" cy="73"/>
              <a:chOff x="0" y="0"/>
              <a:chExt cx="134" cy="73"/>
            </a:xfrm>
          </p:grpSpPr>
          <p:sp>
            <p:nvSpPr>
              <p:cNvPr id="30297"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98"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8" name="Group 188"/>
            <p:cNvGrpSpPr>
              <a:grpSpLocks/>
            </p:cNvGrpSpPr>
            <p:nvPr/>
          </p:nvGrpSpPr>
          <p:grpSpPr bwMode="auto">
            <a:xfrm>
              <a:off x="133" y="1342"/>
              <a:ext cx="134" cy="73"/>
              <a:chOff x="0" y="0"/>
              <a:chExt cx="134" cy="73"/>
            </a:xfrm>
          </p:grpSpPr>
          <p:sp>
            <p:nvSpPr>
              <p:cNvPr id="30295"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96"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39" name="Group 191"/>
            <p:cNvGrpSpPr>
              <a:grpSpLocks/>
            </p:cNvGrpSpPr>
            <p:nvPr/>
          </p:nvGrpSpPr>
          <p:grpSpPr bwMode="auto">
            <a:xfrm>
              <a:off x="863" y="1092"/>
              <a:ext cx="128" cy="61"/>
              <a:chOff x="0" y="0"/>
              <a:chExt cx="128" cy="61"/>
            </a:xfrm>
          </p:grpSpPr>
          <p:sp>
            <p:nvSpPr>
              <p:cNvPr id="30293"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94"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0" name="Group 194"/>
            <p:cNvGrpSpPr>
              <a:grpSpLocks/>
            </p:cNvGrpSpPr>
            <p:nvPr/>
          </p:nvGrpSpPr>
          <p:grpSpPr bwMode="auto">
            <a:xfrm>
              <a:off x="520" y="973"/>
              <a:ext cx="128" cy="61"/>
              <a:chOff x="0" y="0"/>
              <a:chExt cx="128" cy="61"/>
            </a:xfrm>
          </p:grpSpPr>
          <p:sp>
            <p:nvSpPr>
              <p:cNvPr id="30291"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92"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1" name="Group 197"/>
            <p:cNvGrpSpPr>
              <a:grpSpLocks/>
            </p:cNvGrpSpPr>
            <p:nvPr/>
          </p:nvGrpSpPr>
          <p:grpSpPr bwMode="auto">
            <a:xfrm>
              <a:off x="178" y="1077"/>
              <a:ext cx="128" cy="61"/>
              <a:chOff x="0" y="0"/>
              <a:chExt cx="128" cy="61"/>
            </a:xfrm>
          </p:grpSpPr>
          <p:sp>
            <p:nvSpPr>
              <p:cNvPr id="30289"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90"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2" name="Group 200"/>
            <p:cNvGrpSpPr>
              <a:grpSpLocks/>
            </p:cNvGrpSpPr>
            <p:nvPr/>
          </p:nvGrpSpPr>
          <p:grpSpPr bwMode="auto">
            <a:xfrm>
              <a:off x="497" y="1499"/>
              <a:ext cx="139" cy="61"/>
              <a:chOff x="0" y="0"/>
              <a:chExt cx="139" cy="61"/>
            </a:xfrm>
          </p:grpSpPr>
          <p:sp>
            <p:nvSpPr>
              <p:cNvPr id="30287"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88"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3" name="Group 203"/>
            <p:cNvGrpSpPr>
              <a:grpSpLocks/>
            </p:cNvGrpSpPr>
            <p:nvPr/>
          </p:nvGrpSpPr>
          <p:grpSpPr bwMode="auto">
            <a:xfrm>
              <a:off x="879" y="1354"/>
              <a:ext cx="134" cy="61"/>
              <a:chOff x="0" y="0"/>
              <a:chExt cx="134" cy="61"/>
            </a:xfrm>
          </p:grpSpPr>
          <p:sp>
            <p:nvSpPr>
              <p:cNvPr id="30285"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86"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4" name="Group 206"/>
            <p:cNvGrpSpPr>
              <a:grpSpLocks/>
            </p:cNvGrpSpPr>
            <p:nvPr/>
          </p:nvGrpSpPr>
          <p:grpSpPr bwMode="auto">
            <a:xfrm>
              <a:off x="854" y="1648"/>
              <a:ext cx="156" cy="89"/>
              <a:chOff x="0" y="0"/>
              <a:chExt cx="156" cy="89"/>
            </a:xfrm>
          </p:grpSpPr>
          <p:sp>
            <p:nvSpPr>
              <p:cNvPr id="30283"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84"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5" name="Group 209"/>
            <p:cNvGrpSpPr>
              <a:grpSpLocks/>
            </p:cNvGrpSpPr>
            <p:nvPr/>
          </p:nvGrpSpPr>
          <p:grpSpPr bwMode="auto">
            <a:xfrm>
              <a:off x="2609" y="1191"/>
              <a:ext cx="140" cy="72"/>
              <a:chOff x="0" y="0"/>
              <a:chExt cx="139" cy="72"/>
            </a:xfrm>
          </p:grpSpPr>
          <p:sp>
            <p:nvSpPr>
              <p:cNvPr id="30281"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82"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6" name="Group 212"/>
            <p:cNvGrpSpPr>
              <a:grpSpLocks/>
            </p:cNvGrpSpPr>
            <p:nvPr/>
          </p:nvGrpSpPr>
          <p:grpSpPr bwMode="auto">
            <a:xfrm>
              <a:off x="1522" y="876"/>
              <a:ext cx="123" cy="51"/>
              <a:chOff x="0" y="0"/>
              <a:chExt cx="122" cy="51"/>
            </a:xfrm>
          </p:grpSpPr>
          <p:sp>
            <p:nvSpPr>
              <p:cNvPr id="30279"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80"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7" name="Group 215"/>
            <p:cNvGrpSpPr>
              <a:grpSpLocks/>
            </p:cNvGrpSpPr>
            <p:nvPr/>
          </p:nvGrpSpPr>
          <p:grpSpPr bwMode="auto">
            <a:xfrm>
              <a:off x="1812" y="775"/>
              <a:ext cx="123" cy="50"/>
              <a:chOff x="0" y="0"/>
              <a:chExt cx="122" cy="50"/>
            </a:xfrm>
          </p:grpSpPr>
          <p:sp>
            <p:nvSpPr>
              <p:cNvPr id="30277"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78"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8" name="Group 218"/>
            <p:cNvGrpSpPr>
              <a:grpSpLocks/>
            </p:cNvGrpSpPr>
            <p:nvPr/>
          </p:nvGrpSpPr>
          <p:grpSpPr bwMode="auto">
            <a:xfrm>
              <a:off x="1450" y="682"/>
              <a:ext cx="123" cy="50"/>
              <a:chOff x="0" y="0"/>
              <a:chExt cx="122" cy="50"/>
            </a:xfrm>
          </p:grpSpPr>
          <p:sp>
            <p:nvSpPr>
              <p:cNvPr id="30275"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76"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49" name="Group 221"/>
            <p:cNvGrpSpPr>
              <a:grpSpLocks/>
            </p:cNvGrpSpPr>
            <p:nvPr/>
          </p:nvGrpSpPr>
          <p:grpSpPr bwMode="auto">
            <a:xfrm>
              <a:off x="1158" y="771"/>
              <a:ext cx="123" cy="51"/>
              <a:chOff x="0" y="0"/>
              <a:chExt cx="122" cy="51"/>
            </a:xfrm>
          </p:grpSpPr>
          <p:sp>
            <p:nvSpPr>
              <p:cNvPr id="30273"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74"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0" name="Group 224"/>
            <p:cNvGrpSpPr>
              <a:grpSpLocks/>
            </p:cNvGrpSpPr>
            <p:nvPr/>
          </p:nvGrpSpPr>
          <p:grpSpPr bwMode="auto">
            <a:xfrm>
              <a:off x="857" y="866"/>
              <a:ext cx="124" cy="51"/>
              <a:chOff x="0" y="0"/>
              <a:chExt cx="124" cy="51"/>
            </a:xfrm>
          </p:grpSpPr>
          <p:sp>
            <p:nvSpPr>
              <p:cNvPr id="30271"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72"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1" name="Group 227"/>
            <p:cNvGrpSpPr>
              <a:grpSpLocks/>
            </p:cNvGrpSpPr>
            <p:nvPr/>
          </p:nvGrpSpPr>
          <p:grpSpPr bwMode="auto">
            <a:xfrm>
              <a:off x="2076" y="688"/>
              <a:ext cx="123" cy="50"/>
              <a:chOff x="0" y="0"/>
              <a:chExt cx="122" cy="50"/>
            </a:xfrm>
          </p:grpSpPr>
          <p:sp>
            <p:nvSpPr>
              <p:cNvPr id="30269"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70"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2" name="Group 230"/>
            <p:cNvGrpSpPr>
              <a:grpSpLocks/>
            </p:cNvGrpSpPr>
            <p:nvPr/>
          </p:nvGrpSpPr>
          <p:grpSpPr bwMode="auto">
            <a:xfrm>
              <a:off x="2152" y="872"/>
              <a:ext cx="123" cy="50"/>
              <a:chOff x="0" y="0"/>
              <a:chExt cx="122" cy="50"/>
            </a:xfrm>
          </p:grpSpPr>
          <p:sp>
            <p:nvSpPr>
              <p:cNvPr id="30267"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68"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3" name="Group 233"/>
            <p:cNvGrpSpPr>
              <a:grpSpLocks/>
            </p:cNvGrpSpPr>
            <p:nvPr/>
          </p:nvGrpSpPr>
          <p:grpSpPr bwMode="auto">
            <a:xfrm>
              <a:off x="2410" y="777"/>
              <a:ext cx="123" cy="50"/>
              <a:chOff x="0" y="0"/>
              <a:chExt cx="122" cy="50"/>
            </a:xfrm>
          </p:grpSpPr>
          <p:sp>
            <p:nvSpPr>
              <p:cNvPr id="30265"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66"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4" name="Group 236"/>
            <p:cNvGrpSpPr>
              <a:grpSpLocks/>
            </p:cNvGrpSpPr>
            <p:nvPr/>
          </p:nvGrpSpPr>
          <p:grpSpPr bwMode="auto">
            <a:xfrm>
              <a:off x="2749" y="862"/>
              <a:ext cx="123" cy="51"/>
              <a:chOff x="0" y="0"/>
              <a:chExt cx="122" cy="51"/>
            </a:xfrm>
          </p:grpSpPr>
          <p:sp>
            <p:nvSpPr>
              <p:cNvPr id="30263"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64"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5" name="Group 239"/>
            <p:cNvGrpSpPr>
              <a:grpSpLocks/>
            </p:cNvGrpSpPr>
            <p:nvPr/>
          </p:nvGrpSpPr>
          <p:grpSpPr bwMode="auto">
            <a:xfrm>
              <a:off x="871" y="688"/>
              <a:ext cx="123" cy="50"/>
              <a:chOff x="0" y="0"/>
              <a:chExt cx="122" cy="50"/>
            </a:xfrm>
          </p:grpSpPr>
          <p:sp>
            <p:nvSpPr>
              <p:cNvPr id="30261"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62"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6" name="Group 242"/>
            <p:cNvGrpSpPr>
              <a:grpSpLocks/>
            </p:cNvGrpSpPr>
            <p:nvPr/>
          </p:nvGrpSpPr>
          <p:grpSpPr bwMode="auto">
            <a:xfrm>
              <a:off x="560" y="773"/>
              <a:ext cx="123" cy="50"/>
              <a:chOff x="0" y="0"/>
              <a:chExt cx="122" cy="50"/>
            </a:xfrm>
          </p:grpSpPr>
          <p:sp>
            <p:nvSpPr>
              <p:cNvPr id="30259"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60"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7" name="Group 245"/>
            <p:cNvGrpSpPr>
              <a:grpSpLocks/>
            </p:cNvGrpSpPr>
            <p:nvPr/>
          </p:nvGrpSpPr>
          <p:grpSpPr bwMode="auto">
            <a:xfrm>
              <a:off x="293" y="684"/>
              <a:ext cx="123" cy="50"/>
              <a:chOff x="0" y="0"/>
              <a:chExt cx="122" cy="50"/>
            </a:xfrm>
          </p:grpSpPr>
          <p:sp>
            <p:nvSpPr>
              <p:cNvPr id="30257"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58"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8" name="Group 248"/>
            <p:cNvGrpSpPr>
              <a:grpSpLocks/>
            </p:cNvGrpSpPr>
            <p:nvPr/>
          </p:nvGrpSpPr>
          <p:grpSpPr bwMode="auto">
            <a:xfrm>
              <a:off x="222" y="874"/>
              <a:ext cx="123" cy="50"/>
              <a:chOff x="0" y="0"/>
              <a:chExt cx="122" cy="50"/>
            </a:xfrm>
          </p:grpSpPr>
          <p:sp>
            <p:nvSpPr>
              <p:cNvPr id="30255"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56"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59" name="Group 251"/>
            <p:cNvGrpSpPr>
              <a:grpSpLocks/>
            </p:cNvGrpSpPr>
            <p:nvPr/>
          </p:nvGrpSpPr>
          <p:grpSpPr bwMode="auto">
            <a:xfrm>
              <a:off x="2952" y="771"/>
              <a:ext cx="124" cy="50"/>
              <a:chOff x="0" y="0"/>
              <a:chExt cx="124" cy="50"/>
            </a:xfrm>
          </p:grpSpPr>
          <p:sp>
            <p:nvSpPr>
              <p:cNvPr id="30253"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54"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0" name="Group 254"/>
            <p:cNvGrpSpPr>
              <a:grpSpLocks/>
            </p:cNvGrpSpPr>
            <p:nvPr/>
          </p:nvGrpSpPr>
          <p:grpSpPr bwMode="auto">
            <a:xfrm>
              <a:off x="3144" y="687"/>
              <a:ext cx="124" cy="51"/>
              <a:chOff x="0" y="0"/>
              <a:chExt cx="124" cy="51"/>
            </a:xfrm>
          </p:grpSpPr>
          <p:sp>
            <p:nvSpPr>
              <p:cNvPr id="30251"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52"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1" name="Group 257"/>
            <p:cNvGrpSpPr>
              <a:grpSpLocks/>
            </p:cNvGrpSpPr>
            <p:nvPr/>
          </p:nvGrpSpPr>
          <p:grpSpPr bwMode="auto">
            <a:xfrm>
              <a:off x="3335" y="864"/>
              <a:ext cx="124" cy="51"/>
              <a:chOff x="0" y="0"/>
              <a:chExt cx="124" cy="51"/>
            </a:xfrm>
          </p:grpSpPr>
          <p:sp>
            <p:nvSpPr>
              <p:cNvPr id="30249"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50"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2" name="Group 260"/>
            <p:cNvGrpSpPr>
              <a:grpSpLocks/>
            </p:cNvGrpSpPr>
            <p:nvPr/>
          </p:nvGrpSpPr>
          <p:grpSpPr bwMode="auto">
            <a:xfrm>
              <a:off x="3518" y="775"/>
              <a:ext cx="123" cy="50"/>
              <a:chOff x="0" y="0"/>
              <a:chExt cx="122" cy="50"/>
            </a:xfrm>
          </p:grpSpPr>
          <p:sp>
            <p:nvSpPr>
              <p:cNvPr id="30247"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48"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3" name="Group 263"/>
            <p:cNvGrpSpPr>
              <a:grpSpLocks/>
            </p:cNvGrpSpPr>
            <p:nvPr/>
          </p:nvGrpSpPr>
          <p:grpSpPr bwMode="auto">
            <a:xfrm>
              <a:off x="3716" y="682"/>
              <a:ext cx="123" cy="50"/>
              <a:chOff x="0" y="0"/>
              <a:chExt cx="122" cy="50"/>
            </a:xfrm>
          </p:grpSpPr>
          <p:sp>
            <p:nvSpPr>
              <p:cNvPr id="30245"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46"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4" name="Group 266"/>
            <p:cNvGrpSpPr>
              <a:grpSpLocks/>
            </p:cNvGrpSpPr>
            <p:nvPr/>
          </p:nvGrpSpPr>
          <p:grpSpPr bwMode="auto">
            <a:xfrm>
              <a:off x="4316" y="689"/>
              <a:ext cx="124" cy="51"/>
              <a:chOff x="0" y="0"/>
              <a:chExt cx="124" cy="51"/>
            </a:xfrm>
          </p:grpSpPr>
          <p:sp>
            <p:nvSpPr>
              <p:cNvPr id="30243"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44"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5" name="Group 269"/>
            <p:cNvGrpSpPr>
              <a:grpSpLocks/>
            </p:cNvGrpSpPr>
            <p:nvPr/>
          </p:nvGrpSpPr>
          <p:grpSpPr bwMode="auto">
            <a:xfrm>
              <a:off x="3966" y="877"/>
              <a:ext cx="128" cy="50"/>
              <a:chOff x="0" y="0"/>
              <a:chExt cx="128" cy="50"/>
            </a:xfrm>
          </p:grpSpPr>
          <p:sp>
            <p:nvSpPr>
              <p:cNvPr id="30241"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42"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6" name="Group 272"/>
            <p:cNvGrpSpPr>
              <a:grpSpLocks/>
            </p:cNvGrpSpPr>
            <p:nvPr/>
          </p:nvGrpSpPr>
          <p:grpSpPr bwMode="auto">
            <a:xfrm>
              <a:off x="4151" y="784"/>
              <a:ext cx="128" cy="50"/>
              <a:chOff x="0" y="0"/>
              <a:chExt cx="128" cy="50"/>
            </a:xfrm>
          </p:grpSpPr>
          <p:sp>
            <p:nvSpPr>
              <p:cNvPr id="30239"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40"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7" name="Group 275"/>
            <p:cNvGrpSpPr>
              <a:grpSpLocks/>
            </p:cNvGrpSpPr>
            <p:nvPr/>
          </p:nvGrpSpPr>
          <p:grpSpPr bwMode="auto">
            <a:xfrm>
              <a:off x="1347" y="2829"/>
              <a:ext cx="196" cy="111"/>
              <a:chOff x="0" y="0"/>
              <a:chExt cx="196" cy="111"/>
            </a:xfrm>
          </p:grpSpPr>
          <p:sp>
            <p:nvSpPr>
              <p:cNvPr id="30237"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38"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8" name="Group 278"/>
            <p:cNvGrpSpPr>
              <a:grpSpLocks/>
            </p:cNvGrpSpPr>
            <p:nvPr/>
          </p:nvGrpSpPr>
          <p:grpSpPr bwMode="auto">
            <a:xfrm>
              <a:off x="772" y="3190"/>
              <a:ext cx="191" cy="112"/>
              <a:chOff x="0" y="0"/>
              <a:chExt cx="191" cy="112"/>
            </a:xfrm>
          </p:grpSpPr>
          <p:sp>
            <p:nvSpPr>
              <p:cNvPr id="30235"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36"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69" name="Group 281"/>
            <p:cNvGrpSpPr>
              <a:grpSpLocks/>
            </p:cNvGrpSpPr>
            <p:nvPr/>
          </p:nvGrpSpPr>
          <p:grpSpPr bwMode="auto">
            <a:xfrm>
              <a:off x="2294" y="2266"/>
              <a:ext cx="168" cy="95"/>
              <a:chOff x="0" y="0"/>
              <a:chExt cx="168" cy="95"/>
            </a:xfrm>
          </p:grpSpPr>
          <p:sp>
            <p:nvSpPr>
              <p:cNvPr id="30233"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34"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0" name="Group 284"/>
            <p:cNvGrpSpPr>
              <a:grpSpLocks/>
            </p:cNvGrpSpPr>
            <p:nvPr/>
          </p:nvGrpSpPr>
          <p:grpSpPr bwMode="auto">
            <a:xfrm>
              <a:off x="2669" y="2043"/>
              <a:ext cx="156" cy="89"/>
              <a:chOff x="0" y="0"/>
              <a:chExt cx="156" cy="89"/>
            </a:xfrm>
          </p:grpSpPr>
          <p:sp>
            <p:nvSpPr>
              <p:cNvPr id="30231"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32"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1" name="Group 287"/>
            <p:cNvGrpSpPr>
              <a:grpSpLocks/>
            </p:cNvGrpSpPr>
            <p:nvPr/>
          </p:nvGrpSpPr>
          <p:grpSpPr bwMode="auto">
            <a:xfrm>
              <a:off x="2972" y="1844"/>
              <a:ext cx="156" cy="84"/>
              <a:chOff x="0" y="0"/>
              <a:chExt cx="156" cy="84"/>
            </a:xfrm>
          </p:grpSpPr>
          <p:sp>
            <p:nvSpPr>
              <p:cNvPr id="30229"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30"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2" name="Group 290"/>
            <p:cNvGrpSpPr>
              <a:grpSpLocks/>
            </p:cNvGrpSpPr>
            <p:nvPr/>
          </p:nvGrpSpPr>
          <p:grpSpPr bwMode="auto">
            <a:xfrm>
              <a:off x="3313" y="1630"/>
              <a:ext cx="150" cy="90"/>
              <a:chOff x="0" y="0"/>
              <a:chExt cx="150" cy="90"/>
            </a:xfrm>
          </p:grpSpPr>
          <p:sp>
            <p:nvSpPr>
              <p:cNvPr id="30227"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28"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3" name="Group 293"/>
            <p:cNvGrpSpPr>
              <a:grpSpLocks/>
            </p:cNvGrpSpPr>
            <p:nvPr/>
          </p:nvGrpSpPr>
          <p:grpSpPr bwMode="auto">
            <a:xfrm>
              <a:off x="1866" y="2536"/>
              <a:ext cx="168" cy="95"/>
              <a:chOff x="0" y="0"/>
              <a:chExt cx="168" cy="95"/>
            </a:xfrm>
          </p:grpSpPr>
          <p:sp>
            <p:nvSpPr>
              <p:cNvPr id="30225"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26"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4" name="Group 296"/>
            <p:cNvGrpSpPr>
              <a:grpSpLocks/>
            </p:cNvGrpSpPr>
            <p:nvPr/>
          </p:nvGrpSpPr>
          <p:grpSpPr bwMode="auto">
            <a:xfrm>
              <a:off x="3577" y="1478"/>
              <a:ext cx="134" cy="73"/>
              <a:chOff x="0" y="0"/>
              <a:chExt cx="134" cy="73"/>
            </a:xfrm>
          </p:grpSpPr>
          <p:sp>
            <p:nvSpPr>
              <p:cNvPr id="30223"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24"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5" name="Group 299"/>
            <p:cNvGrpSpPr>
              <a:grpSpLocks/>
            </p:cNvGrpSpPr>
            <p:nvPr/>
          </p:nvGrpSpPr>
          <p:grpSpPr bwMode="auto">
            <a:xfrm>
              <a:off x="4045" y="1190"/>
              <a:ext cx="134" cy="72"/>
              <a:chOff x="0" y="0"/>
              <a:chExt cx="134" cy="72"/>
            </a:xfrm>
          </p:grpSpPr>
          <p:sp>
            <p:nvSpPr>
              <p:cNvPr id="30221"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22"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6" name="Group 302"/>
            <p:cNvGrpSpPr>
              <a:grpSpLocks/>
            </p:cNvGrpSpPr>
            <p:nvPr/>
          </p:nvGrpSpPr>
          <p:grpSpPr bwMode="auto">
            <a:xfrm>
              <a:off x="3818" y="1334"/>
              <a:ext cx="134" cy="61"/>
              <a:chOff x="0" y="0"/>
              <a:chExt cx="134" cy="61"/>
            </a:xfrm>
          </p:grpSpPr>
          <p:sp>
            <p:nvSpPr>
              <p:cNvPr id="30219"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20"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7" name="Group 305"/>
            <p:cNvGrpSpPr>
              <a:grpSpLocks/>
            </p:cNvGrpSpPr>
            <p:nvPr/>
          </p:nvGrpSpPr>
          <p:grpSpPr bwMode="auto">
            <a:xfrm>
              <a:off x="4241" y="1074"/>
              <a:ext cx="128" cy="61"/>
              <a:chOff x="0" y="0"/>
              <a:chExt cx="128" cy="61"/>
            </a:xfrm>
          </p:grpSpPr>
          <p:sp>
            <p:nvSpPr>
              <p:cNvPr id="30217"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18"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8" name="Group 308"/>
            <p:cNvGrpSpPr>
              <a:grpSpLocks/>
            </p:cNvGrpSpPr>
            <p:nvPr/>
          </p:nvGrpSpPr>
          <p:grpSpPr bwMode="auto">
            <a:xfrm>
              <a:off x="4403" y="973"/>
              <a:ext cx="129" cy="61"/>
              <a:chOff x="0" y="0"/>
              <a:chExt cx="129" cy="61"/>
            </a:xfrm>
          </p:grpSpPr>
          <p:sp>
            <p:nvSpPr>
              <p:cNvPr id="30215"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16"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79" name="Group 311"/>
            <p:cNvGrpSpPr>
              <a:grpSpLocks/>
            </p:cNvGrpSpPr>
            <p:nvPr/>
          </p:nvGrpSpPr>
          <p:grpSpPr bwMode="auto">
            <a:xfrm>
              <a:off x="4570" y="876"/>
              <a:ext cx="124" cy="51"/>
              <a:chOff x="0" y="0"/>
              <a:chExt cx="124" cy="51"/>
            </a:xfrm>
          </p:grpSpPr>
          <p:sp>
            <p:nvSpPr>
              <p:cNvPr id="30213"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14"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0" name="Group 314"/>
            <p:cNvGrpSpPr>
              <a:grpSpLocks/>
            </p:cNvGrpSpPr>
            <p:nvPr/>
          </p:nvGrpSpPr>
          <p:grpSpPr bwMode="auto">
            <a:xfrm>
              <a:off x="4726" y="779"/>
              <a:ext cx="123" cy="50"/>
              <a:chOff x="0" y="0"/>
              <a:chExt cx="122" cy="50"/>
            </a:xfrm>
          </p:grpSpPr>
          <p:sp>
            <p:nvSpPr>
              <p:cNvPr id="30211"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12"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1" name="Group 317"/>
            <p:cNvGrpSpPr>
              <a:grpSpLocks/>
            </p:cNvGrpSpPr>
            <p:nvPr/>
          </p:nvGrpSpPr>
          <p:grpSpPr bwMode="auto">
            <a:xfrm>
              <a:off x="4868" y="688"/>
              <a:ext cx="128" cy="51"/>
              <a:chOff x="0" y="0"/>
              <a:chExt cx="128" cy="51"/>
            </a:xfrm>
          </p:grpSpPr>
          <p:sp>
            <p:nvSpPr>
              <p:cNvPr id="30209"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10"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2" name="Group 320"/>
            <p:cNvGrpSpPr>
              <a:grpSpLocks/>
            </p:cNvGrpSpPr>
            <p:nvPr/>
          </p:nvGrpSpPr>
          <p:grpSpPr bwMode="auto">
            <a:xfrm>
              <a:off x="4995" y="607"/>
              <a:ext cx="111" cy="50"/>
              <a:chOff x="0" y="0"/>
              <a:chExt cx="111" cy="50"/>
            </a:xfrm>
          </p:grpSpPr>
          <p:sp>
            <p:nvSpPr>
              <p:cNvPr id="30207"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08"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3" name="Group 323"/>
            <p:cNvGrpSpPr>
              <a:grpSpLocks/>
            </p:cNvGrpSpPr>
            <p:nvPr/>
          </p:nvGrpSpPr>
          <p:grpSpPr bwMode="auto">
            <a:xfrm>
              <a:off x="3900" y="606"/>
              <a:ext cx="112" cy="50"/>
              <a:chOff x="0" y="0"/>
              <a:chExt cx="112" cy="50"/>
            </a:xfrm>
          </p:grpSpPr>
          <p:sp>
            <p:nvSpPr>
              <p:cNvPr id="30205"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06"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4" name="Group 326"/>
            <p:cNvGrpSpPr>
              <a:grpSpLocks/>
            </p:cNvGrpSpPr>
            <p:nvPr/>
          </p:nvGrpSpPr>
          <p:grpSpPr bwMode="auto">
            <a:xfrm>
              <a:off x="3351" y="606"/>
              <a:ext cx="112" cy="50"/>
              <a:chOff x="0" y="0"/>
              <a:chExt cx="112" cy="50"/>
            </a:xfrm>
          </p:grpSpPr>
          <p:sp>
            <p:nvSpPr>
              <p:cNvPr id="30203"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04"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5" name="Group 329"/>
            <p:cNvGrpSpPr>
              <a:grpSpLocks/>
            </p:cNvGrpSpPr>
            <p:nvPr/>
          </p:nvGrpSpPr>
          <p:grpSpPr bwMode="auto">
            <a:xfrm>
              <a:off x="3037" y="542"/>
              <a:ext cx="111" cy="51"/>
              <a:chOff x="0" y="0"/>
              <a:chExt cx="111" cy="51"/>
            </a:xfrm>
          </p:grpSpPr>
          <p:sp>
            <p:nvSpPr>
              <p:cNvPr id="30201"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02"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6" name="Group 332"/>
            <p:cNvGrpSpPr>
              <a:grpSpLocks/>
            </p:cNvGrpSpPr>
            <p:nvPr/>
          </p:nvGrpSpPr>
          <p:grpSpPr bwMode="auto">
            <a:xfrm>
              <a:off x="3217" y="468"/>
              <a:ext cx="112" cy="50"/>
              <a:chOff x="0" y="0"/>
              <a:chExt cx="112" cy="50"/>
            </a:xfrm>
          </p:grpSpPr>
          <p:sp>
            <p:nvSpPr>
              <p:cNvPr id="30199"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200"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7" name="Group 335"/>
            <p:cNvGrpSpPr>
              <a:grpSpLocks/>
            </p:cNvGrpSpPr>
            <p:nvPr/>
          </p:nvGrpSpPr>
          <p:grpSpPr bwMode="auto">
            <a:xfrm>
              <a:off x="3085" y="346"/>
              <a:ext cx="112" cy="50"/>
              <a:chOff x="0" y="0"/>
              <a:chExt cx="112" cy="50"/>
            </a:xfrm>
          </p:grpSpPr>
          <p:sp>
            <p:nvSpPr>
              <p:cNvPr id="30197"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98"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8" name="Group 338"/>
            <p:cNvGrpSpPr>
              <a:grpSpLocks/>
            </p:cNvGrpSpPr>
            <p:nvPr/>
          </p:nvGrpSpPr>
          <p:grpSpPr bwMode="auto">
            <a:xfrm>
              <a:off x="2508" y="544"/>
              <a:ext cx="112" cy="51"/>
              <a:chOff x="0" y="0"/>
              <a:chExt cx="112" cy="51"/>
            </a:xfrm>
          </p:grpSpPr>
          <p:sp>
            <p:nvSpPr>
              <p:cNvPr id="30195"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96"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89" name="Group 341"/>
            <p:cNvGrpSpPr>
              <a:grpSpLocks/>
            </p:cNvGrpSpPr>
            <p:nvPr/>
          </p:nvGrpSpPr>
          <p:grpSpPr bwMode="auto">
            <a:xfrm>
              <a:off x="2366" y="396"/>
              <a:ext cx="112" cy="51"/>
              <a:chOff x="0" y="0"/>
              <a:chExt cx="112" cy="51"/>
            </a:xfrm>
          </p:grpSpPr>
          <p:sp>
            <p:nvSpPr>
              <p:cNvPr id="30193"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94"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0" name="Group 344"/>
            <p:cNvGrpSpPr>
              <a:grpSpLocks/>
            </p:cNvGrpSpPr>
            <p:nvPr/>
          </p:nvGrpSpPr>
          <p:grpSpPr bwMode="auto">
            <a:xfrm>
              <a:off x="2160" y="460"/>
              <a:ext cx="112" cy="51"/>
              <a:chOff x="0" y="0"/>
              <a:chExt cx="112" cy="51"/>
            </a:xfrm>
          </p:grpSpPr>
          <p:sp>
            <p:nvSpPr>
              <p:cNvPr id="30191"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92"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1" name="Group 347"/>
            <p:cNvGrpSpPr>
              <a:grpSpLocks/>
            </p:cNvGrpSpPr>
            <p:nvPr/>
          </p:nvGrpSpPr>
          <p:grpSpPr bwMode="auto">
            <a:xfrm>
              <a:off x="2293" y="618"/>
              <a:ext cx="111" cy="50"/>
              <a:chOff x="0" y="0"/>
              <a:chExt cx="111" cy="50"/>
            </a:xfrm>
          </p:grpSpPr>
          <p:sp>
            <p:nvSpPr>
              <p:cNvPr id="30189"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90"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2" name="Group 350"/>
            <p:cNvGrpSpPr>
              <a:grpSpLocks/>
            </p:cNvGrpSpPr>
            <p:nvPr/>
          </p:nvGrpSpPr>
          <p:grpSpPr bwMode="auto">
            <a:xfrm>
              <a:off x="1174" y="600"/>
              <a:ext cx="112" cy="50"/>
              <a:chOff x="0" y="0"/>
              <a:chExt cx="112" cy="50"/>
            </a:xfrm>
          </p:grpSpPr>
          <p:sp>
            <p:nvSpPr>
              <p:cNvPr id="30187"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88"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3" name="Group 353"/>
            <p:cNvGrpSpPr>
              <a:grpSpLocks/>
            </p:cNvGrpSpPr>
            <p:nvPr/>
          </p:nvGrpSpPr>
          <p:grpSpPr bwMode="auto">
            <a:xfrm>
              <a:off x="676" y="460"/>
              <a:ext cx="111" cy="51"/>
              <a:chOff x="0" y="0"/>
              <a:chExt cx="111" cy="51"/>
            </a:xfrm>
          </p:grpSpPr>
          <p:sp>
            <p:nvSpPr>
              <p:cNvPr id="30185"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86"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4" name="Group 356"/>
            <p:cNvGrpSpPr>
              <a:grpSpLocks/>
            </p:cNvGrpSpPr>
            <p:nvPr/>
          </p:nvGrpSpPr>
          <p:grpSpPr bwMode="auto">
            <a:xfrm>
              <a:off x="370" y="534"/>
              <a:ext cx="111" cy="51"/>
              <a:chOff x="0" y="0"/>
              <a:chExt cx="111" cy="51"/>
            </a:xfrm>
          </p:grpSpPr>
          <p:sp>
            <p:nvSpPr>
              <p:cNvPr id="30183"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84"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5" name="Group 359"/>
            <p:cNvGrpSpPr>
              <a:grpSpLocks/>
            </p:cNvGrpSpPr>
            <p:nvPr/>
          </p:nvGrpSpPr>
          <p:grpSpPr bwMode="auto">
            <a:xfrm>
              <a:off x="221" y="330"/>
              <a:ext cx="112" cy="50"/>
              <a:chOff x="0" y="0"/>
              <a:chExt cx="112" cy="50"/>
            </a:xfrm>
          </p:grpSpPr>
          <p:sp>
            <p:nvSpPr>
              <p:cNvPr id="30181"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82"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6" name="Group 362"/>
            <p:cNvGrpSpPr>
              <a:grpSpLocks/>
            </p:cNvGrpSpPr>
            <p:nvPr/>
          </p:nvGrpSpPr>
          <p:grpSpPr bwMode="auto">
            <a:xfrm>
              <a:off x="4603" y="541"/>
              <a:ext cx="106" cy="45"/>
              <a:chOff x="0" y="0"/>
              <a:chExt cx="106" cy="45"/>
            </a:xfrm>
          </p:grpSpPr>
          <p:sp>
            <p:nvSpPr>
              <p:cNvPr id="30179"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80"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7" name="Group 365"/>
            <p:cNvGrpSpPr>
              <a:grpSpLocks/>
            </p:cNvGrpSpPr>
            <p:nvPr/>
          </p:nvGrpSpPr>
          <p:grpSpPr bwMode="auto">
            <a:xfrm>
              <a:off x="4472" y="616"/>
              <a:ext cx="105" cy="44"/>
              <a:chOff x="0" y="0"/>
              <a:chExt cx="105" cy="44"/>
            </a:xfrm>
          </p:grpSpPr>
          <p:sp>
            <p:nvSpPr>
              <p:cNvPr id="30177"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78"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8" name="Group 368"/>
            <p:cNvGrpSpPr>
              <a:grpSpLocks/>
            </p:cNvGrpSpPr>
            <p:nvPr/>
          </p:nvGrpSpPr>
          <p:grpSpPr bwMode="auto">
            <a:xfrm>
              <a:off x="4057" y="532"/>
              <a:ext cx="106" cy="45"/>
              <a:chOff x="0" y="0"/>
              <a:chExt cx="106" cy="45"/>
            </a:xfrm>
          </p:grpSpPr>
          <p:sp>
            <p:nvSpPr>
              <p:cNvPr id="30175"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76"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899" name="Group 371"/>
            <p:cNvGrpSpPr>
              <a:grpSpLocks/>
            </p:cNvGrpSpPr>
            <p:nvPr/>
          </p:nvGrpSpPr>
          <p:grpSpPr bwMode="auto">
            <a:xfrm>
              <a:off x="3531" y="532"/>
              <a:ext cx="106" cy="45"/>
              <a:chOff x="0" y="0"/>
              <a:chExt cx="106" cy="45"/>
            </a:xfrm>
          </p:grpSpPr>
          <p:sp>
            <p:nvSpPr>
              <p:cNvPr id="30173"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74"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0" name="Group 374"/>
            <p:cNvGrpSpPr>
              <a:grpSpLocks/>
            </p:cNvGrpSpPr>
            <p:nvPr/>
          </p:nvGrpSpPr>
          <p:grpSpPr bwMode="auto">
            <a:xfrm>
              <a:off x="2917" y="404"/>
              <a:ext cx="106" cy="44"/>
              <a:chOff x="0" y="0"/>
              <a:chExt cx="106" cy="44"/>
            </a:xfrm>
          </p:grpSpPr>
          <p:sp>
            <p:nvSpPr>
              <p:cNvPr id="30171"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72"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1" name="Group 377"/>
            <p:cNvGrpSpPr>
              <a:grpSpLocks/>
            </p:cNvGrpSpPr>
            <p:nvPr/>
          </p:nvGrpSpPr>
          <p:grpSpPr bwMode="auto">
            <a:xfrm>
              <a:off x="2743" y="285"/>
              <a:ext cx="106" cy="44"/>
              <a:chOff x="0" y="0"/>
              <a:chExt cx="106" cy="44"/>
            </a:xfrm>
          </p:grpSpPr>
          <p:sp>
            <p:nvSpPr>
              <p:cNvPr id="30169"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70"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2" name="Group 380"/>
            <p:cNvGrpSpPr>
              <a:grpSpLocks/>
            </p:cNvGrpSpPr>
            <p:nvPr/>
          </p:nvGrpSpPr>
          <p:grpSpPr bwMode="auto">
            <a:xfrm>
              <a:off x="2924" y="221"/>
              <a:ext cx="106" cy="45"/>
              <a:chOff x="0" y="0"/>
              <a:chExt cx="106" cy="45"/>
            </a:xfrm>
          </p:grpSpPr>
          <p:sp>
            <p:nvSpPr>
              <p:cNvPr id="30167"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68"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3" name="Group 383"/>
            <p:cNvGrpSpPr>
              <a:grpSpLocks/>
            </p:cNvGrpSpPr>
            <p:nvPr/>
          </p:nvGrpSpPr>
          <p:grpSpPr bwMode="auto">
            <a:xfrm>
              <a:off x="2007" y="216"/>
              <a:ext cx="106" cy="45"/>
              <a:chOff x="0" y="0"/>
              <a:chExt cx="106" cy="45"/>
            </a:xfrm>
          </p:grpSpPr>
          <p:sp>
            <p:nvSpPr>
              <p:cNvPr id="30165"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66"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4" name="Group 386"/>
            <p:cNvGrpSpPr>
              <a:grpSpLocks/>
            </p:cNvGrpSpPr>
            <p:nvPr/>
          </p:nvGrpSpPr>
          <p:grpSpPr bwMode="auto">
            <a:xfrm>
              <a:off x="1153" y="453"/>
              <a:ext cx="106" cy="44"/>
              <a:chOff x="0" y="0"/>
              <a:chExt cx="106" cy="44"/>
            </a:xfrm>
          </p:grpSpPr>
          <p:sp>
            <p:nvSpPr>
              <p:cNvPr id="30163"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64"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5" name="Group 389"/>
            <p:cNvGrpSpPr>
              <a:grpSpLocks/>
            </p:cNvGrpSpPr>
            <p:nvPr/>
          </p:nvGrpSpPr>
          <p:grpSpPr bwMode="auto">
            <a:xfrm>
              <a:off x="892" y="526"/>
              <a:ext cx="106" cy="45"/>
              <a:chOff x="0" y="0"/>
              <a:chExt cx="106" cy="45"/>
            </a:xfrm>
          </p:grpSpPr>
          <p:sp>
            <p:nvSpPr>
              <p:cNvPr id="30161"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62"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6" name="Group 392"/>
            <p:cNvGrpSpPr>
              <a:grpSpLocks/>
            </p:cNvGrpSpPr>
            <p:nvPr/>
          </p:nvGrpSpPr>
          <p:grpSpPr bwMode="auto">
            <a:xfrm>
              <a:off x="602" y="604"/>
              <a:ext cx="106" cy="45"/>
              <a:chOff x="0" y="0"/>
              <a:chExt cx="106" cy="45"/>
            </a:xfrm>
          </p:grpSpPr>
          <p:sp>
            <p:nvSpPr>
              <p:cNvPr id="30159"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60"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7" name="Group 395"/>
            <p:cNvGrpSpPr>
              <a:grpSpLocks/>
            </p:cNvGrpSpPr>
            <p:nvPr/>
          </p:nvGrpSpPr>
          <p:grpSpPr bwMode="auto">
            <a:xfrm>
              <a:off x="700" y="236"/>
              <a:ext cx="106" cy="45"/>
              <a:chOff x="0" y="0"/>
              <a:chExt cx="106" cy="45"/>
            </a:xfrm>
          </p:grpSpPr>
          <p:sp>
            <p:nvSpPr>
              <p:cNvPr id="30157"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58"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8" name="Group 398"/>
            <p:cNvGrpSpPr>
              <a:grpSpLocks/>
            </p:cNvGrpSpPr>
            <p:nvPr/>
          </p:nvGrpSpPr>
          <p:grpSpPr bwMode="auto">
            <a:xfrm>
              <a:off x="1605" y="226"/>
              <a:ext cx="106" cy="45"/>
              <a:chOff x="0" y="0"/>
              <a:chExt cx="106" cy="45"/>
            </a:xfrm>
          </p:grpSpPr>
          <p:sp>
            <p:nvSpPr>
              <p:cNvPr id="30155"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56"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09" name="Group 401"/>
            <p:cNvGrpSpPr>
              <a:grpSpLocks/>
            </p:cNvGrpSpPr>
            <p:nvPr/>
          </p:nvGrpSpPr>
          <p:grpSpPr bwMode="auto">
            <a:xfrm>
              <a:off x="1185" y="239"/>
              <a:ext cx="105" cy="45"/>
              <a:chOff x="0" y="0"/>
              <a:chExt cx="105" cy="45"/>
            </a:xfrm>
          </p:grpSpPr>
          <p:sp>
            <p:nvSpPr>
              <p:cNvPr id="30153"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54"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0" name="Group 404"/>
            <p:cNvGrpSpPr>
              <a:grpSpLocks/>
            </p:cNvGrpSpPr>
            <p:nvPr/>
          </p:nvGrpSpPr>
          <p:grpSpPr bwMode="auto">
            <a:xfrm>
              <a:off x="4196" y="460"/>
              <a:ext cx="111" cy="45"/>
              <a:chOff x="0" y="0"/>
              <a:chExt cx="111" cy="45"/>
            </a:xfrm>
          </p:grpSpPr>
          <p:sp>
            <p:nvSpPr>
              <p:cNvPr id="30151"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52"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1" name="Group 407"/>
            <p:cNvGrpSpPr>
              <a:grpSpLocks/>
            </p:cNvGrpSpPr>
            <p:nvPr/>
          </p:nvGrpSpPr>
          <p:grpSpPr bwMode="auto">
            <a:xfrm>
              <a:off x="3542" y="339"/>
              <a:ext cx="112" cy="45"/>
              <a:chOff x="0" y="0"/>
              <a:chExt cx="112" cy="45"/>
            </a:xfrm>
          </p:grpSpPr>
          <p:sp>
            <p:nvSpPr>
              <p:cNvPr id="30149"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50"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2" name="Group 410"/>
            <p:cNvGrpSpPr>
              <a:grpSpLocks/>
            </p:cNvGrpSpPr>
            <p:nvPr/>
          </p:nvGrpSpPr>
          <p:grpSpPr bwMode="auto">
            <a:xfrm>
              <a:off x="3380" y="405"/>
              <a:ext cx="112" cy="45"/>
              <a:chOff x="0" y="0"/>
              <a:chExt cx="112" cy="45"/>
            </a:xfrm>
          </p:grpSpPr>
          <p:sp>
            <p:nvSpPr>
              <p:cNvPr id="30147"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48"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3" name="Group 413"/>
            <p:cNvGrpSpPr>
              <a:grpSpLocks/>
            </p:cNvGrpSpPr>
            <p:nvPr/>
          </p:nvGrpSpPr>
          <p:grpSpPr bwMode="auto">
            <a:xfrm>
              <a:off x="3239" y="288"/>
              <a:ext cx="112" cy="44"/>
              <a:chOff x="0" y="0"/>
              <a:chExt cx="112" cy="44"/>
            </a:xfrm>
          </p:grpSpPr>
          <p:sp>
            <p:nvSpPr>
              <p:cNvPr id="30145"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46"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4" name="Group 416"/>
            <p:cNvGrpSpPr>
              <a:grpSpLocks/>
            </p:cNvGrpSpPr>
            <p:nvPr/>
          </p:nvGrpSpPr>
          <p:grpSpPr bwMode="auto">
            <a:xfrm>
              <a:off x="2461" y="227"/>
              <a:ext cx="112" cy="45"/>
              <a:chOff x="0" y="0"/>
              <a:chExt cx="112" cy="45"/>
            </a:xfrm>
          </p:grpSpPr>
          <p:sp>
            <p:nvSpPr>
              <p:cNvPr id="30143"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44"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5" name="Group 419"/>
            <p:cNvGrpSpPr>
              <a:grpSpLocks/>
            </p:cNvGrpSpPr>
            <p:nvPr/>
          </p:nvGrpSpPr>
          <p:grpSpPr bwMode="auto">
            <a:xfrm>
              <a:off x="2834" y="622"/>
              <a:ext cx="111" cy="44"/>
              <a:chOff x="0" y="0"/>
              <a:chExt cx="111" cy="44"/>
            </a:xfrm>
          </p:grpSpPr>
          <p:sp>
            <p:nvSpPr>
              <p:cNvPr id="30141"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42"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6" name="Group 422"/>
            <p:cNvGrpSpPr>
              <a:grpSpLocks/>
            </p:cNvGrpSpPr>
            <p:nvPr/>
          </p:nvGrpSpPr>
          <p:grpSpPr bwMode="auto">
            <a:xfrm>
              <a:off x="2721" y="470"/>
              <a:ext cx="112" cy="45"/>
              <a:chOff x="0" y="0"/>
              <a:chExt cx="112" cy="45"/>
            </a:xfrm>
          </p:grpSpPr>
          <p:sp>
            <p:nvSpPr>
              <p:cNvPr id="30139"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40"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7" name="Group 425"/>
            <p:cNvGrpSpPr>
              <a:grpSpLocks/>
            </p:cNvGrpSpPr>
            <p:nvPr/>
          </p:nvGrpSpPr>
          <p:grpSpPr bwMode="auto">
            <a:xfrm>
              <a:off x="2566" y="335"/>
              <a:ext cx="111" cy="45"/>
              <a:chOff x="0" y="0"/>
              <a:chExt cx="111" cy="45"/>
            </a:xfrm>
          </p:grpSpPr>
          <p:sp>
            <p:nvSpPr>
              <p:cNvPr id="30137"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38"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8" name="Group 428"/>
            <p:cNvGrpSpPr>
              <a:grpSpLocks/>
            </p:cNvGrpSpPr>
            <p:nvPr/>
          </p:nvGrpSpPr>
          <p:grpSpPr bwMode="auto">
            <a:xfrm>
              <a:off x="2287" y="277"/>
              <a:ext cx="112" cy="44"/>
              <a:chOff x="0" y="0"/>
              <a:chExt cx="112" cy="44"/>
            </a:xfrm>
          </p:grpSpPr>
          <p:sp>
            <p:nvSpPr>
              <p:cNvPr id="30135"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36"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19" name="Group 431"/>
            <p:cNvGrpSpPr>
              <a:grpSpLocks/>
            </p:cNvGrpSpPr>
            <p:nvPr/>
          </p:nvGrpSpPr>
          <p:grpSpPr bwMode="auto">
            <a:xfrm>
              <a:off x="2094" y="338"/>
              <a:ext cx="111" cy="45"/>
              <a:chOff x="0" y="0"/>
              <a:chExt cx="111" cy="45"/>
            </a:xfrm>
          </p:grpSpPr>
          <p:sp>
            <p:nvSpPr>
              <p:cNvPr id="30133"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34"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0" name="Group 434"/>
            <p:cNvGrpSpPr>
              <a:grpSpLocks/>
            </p:cNvGrpSpPr>
            <p:nvPr/>
          </p:nvGrpSpPr>
          <p:grpSpPr bwMode="auto">
            <a:xfrm>
              <a:off x="1940" y="532"/>
              <a:ext cx="112" cy="45"/>
              <a:chOff x="0" y="0"/>
              <a:chExt cx="112" cy="45"/>
            </a:xfrm>
          </p:grpSpPr>
          <p:sp>
            <p:nvSpPr>
              <p:cNvPr id="30131"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32"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1" name="Group 437"/>
            <p:cNvGrpSpPr>
              <a:grpSpLocks/>
            </p:cNvGrpSpPr>
            <p:nvPr/>
          </p:nvGrpSpPr>
          <p:grpSpPr bwMode="auto">
            <a:xfrm>
              <a:off x="1874" y="399"/>
              <a:ext cx="111" cy="45"/>
              <a:chOff x="0" y="0"/>
              <a:chExt cx="111" cy="45"/>
            </a:xfrm>
          </p:grpSpPr>
          <p:sp>
            <p:nvSpPr>
              <p:cNvPr id="30129"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30"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2" name="Group 440"/>
            <p:cNvGrpSpPr>
              <a:grpSpLocks/>
            </p:cNvGrpSpPr>
            <p:nvPr/>
          </p:nvGrpSpPr>
          <p:grpSpPr bwMode="auto">
            <a:xfrm>
              <a:off x="1803" y="274"/>
              <a:ext cx="112" cy="45"/>
              <a:chOff x="0" y="0"/>
              <a:chExt cx="112" cy="45"/>
            </a:xfrm>
          </p:grpSpPr>
          <p:sp>
            <p:nvSpPr>
              <p:cNvPr id="30127"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28"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3" name="Group 443"/>
            <p:cNvGrpSpPr>
              <a:grpSpLocks/>
            </p:cNvGrpSpPr>
            <p:nvPr/>
          </p:nvGrpSpPr>
          <p:grpSpPr bwMode="auto">
            <a:xfrm>
              <a:off x="1648" y="465"/>
              <a:ext cx="112" cy="45"/>
              <a:chOff x="0" y="0"/>
              <a:chExt cx="112" cy="45"/>
            </a:xfrm>
          </p:grpSpPr>
          <p:sp>
            <p:nvSpPr>
              <p:cNvPr id="30125"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26"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4" name="Group 446"/>
            <p:cNvGrpSpPr>
              <a:grpSpLocks/>
            </p:cNvGrpSpPr>
            <p:nvPr/>
          </p:nvGrpSpPr>
          <p:grpSpPr bwMode="auto">
            <a:xfrm>
              <a:off x="1444" y="519"/>
              <a:ext cx="112" cy="45"/>
              <a:chOff x="0" y="0"/>
              <a:chExt cx="112" cy="45"/>
            </a:xfrm>
          </p:grpSpPr>
          <p:sp>
            <p:nvSpPr>
              <p:cNvPr id="30123"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24"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5" name="Group 449"/>
            <p:cNvGrpSpPr>
              <a:grpSpLocks/>
            </p:cNvGrpSpPr>
            <p:nvPr/>
          </p:nvGrpSpPr>
          <p:grpSpPr bwMode="auto">
            <a:xfrm>
              <a:off x="1594" y="332"/>
              <a:ext cx="112" cy="45"/>
              <a:chOff x="0" y="0"/>
              <a:chExt cx="112" cy="45"/>
            </a:xfrm>
          </p:grpSpPr>
          <p:sp>
            <p:nvSpPr>
              <p:cNvPr id="30121"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22"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6" name="Group 452"/>
            <p:cNvGrpSpPr>
              <a:grpSpLocks/>
            </p:cNvGrpSpPr>
            <p:nvPr/>
          </p:nvGrpSpPr>
          <p:grpSpPr bwMode="auto">
            <a:xfrm>
              <a:off x="1359" y="398"/>
              <a:ext cx="112" cy="45"/>
              <a:chOff x="0" y="0"/>
              <a:chExt cx="112" cy="45"/>
            </a:xfrm>
          </p:grpSpPr>
          <p:sp>
            <p:nvSpPr>
              <p:cNvPr id="30119"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20"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7" name="Group 455"/>
            <p:cNvGrpSpPr>
              <a:grpSpLocks/>
            </p:cNvGrpSpPr>
            <p:nvPr/>
          </p:nvGrpSpPr>
          <p:grpSpPr bwMode="auto">
            <a:xfrm>
              <a:off x="1379" y="288"/>
              <a:ext cx="112" cy="44"/>
              <a:chOff x="0" y="0"/>
              <a:chExt cx="112" cy="44"/>
            </a:xfrm>
          </p:grpSpPr>
          <p:sp>
            <p:nvSpPr>
              <p:cNvPr id="30117"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18"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8" name="Group 458"/>
            <p:cNvGrpSpPr>
              <a:grpSpLocks/>
            </p:cNvGrpSpPr>
            <p:nvPr/>
          </p:nvGrpSpPr>
          <p:grpSpPr bwMode="auto">
            <a:xfrm>
              <a:off x="1147" y="342"/>
              <a:ext cx="111" cy="45"/>
              <a:chOff x="0" y="0"/>
              <a:chExt cx="111" cy="45"/>
            </a:xfrm>
          </p:grpSpPr>
          <p:sp>
            <p:nvSpPr>
              <p:cNvPr id="30115"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16"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29" name="Group 461"/>
            <p:cNvGrpSpPr>
              <a:grpSpLocks/>
            </p:cNvGrpSpPr>
            <p:nvPr/>
          </p:nvGrpSpPr>
          <p:grpSpPr bwMode="auto">
            <a:xfrm>
              <a:off x="942" y="297"/>
              <a:ext cx="112" cy="45"/>
              <a:chOff x="0" y="0"/>
              <a:chExt cx="112" cy="45"/>
            </a:xfrm>
          </p:grpSpPr>
          <p:sp>
            <p:nvSpPr>
              <p:cNvPr id="30113"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14"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0" name="Group 464"/>
            <p:cNvGrpSpPr>
              <a:grpSpLocks/>
            </p:cNvGrpSpPr>
            <p:nvPr/>
          </p:nvGrpSpPr>
          <p:grpSpPr bwMode="auto">
            <a:xfrm>
              <a:off x="940" y="392"/>
              <a:ext cx="111" cy="45"/>
              <a:chOff x="0" y="0"/>
              <a:chExt cx="111" cy="45"/>
            </a:xfrm>
          </p:grpSpPr>
          <p:sp>
            <p:nvSpPr>
              <p:cNvPr id="30111"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12"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1" name="Group 467"/>
            <p:cNvGrpSpPr>
              <a:grpSpLocks/>
            </p:cNvGrpSpPr>
            <p:nvPr/>
          </p:nvGrpSpPr>
          <p:grpSpPr bwMode="auto">
            <a:xfrm>
              <a:off x="745" y="346"/>
              <a:ext cx="112" cy="44"/>
              <a:chOff x="0" y="0"/>
              <a:chExt cx="112" cy="44"/>
            </a:xfrm>
          </p:grpSpPr>
          <p:sp>
            <p:nvSpPr>
              <p:cNvPr id="30109"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10"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2" name="Group 470"/>
            <p:cNvGrpSpPr>
              <a:grpSpLocks/>
            </p:cNvGrpSpPr>
            <p:nvPr/>
          </p:nvGrpSpPr>
          <p:grpSpPr bwMode="auto">
            <a:xfrm>
              <a:off x="476" y="408"/>
              <a:ext cx="111" cy="44"/>
              <a:chOff x="0" y="0"/>
              <a:chExt cx="111" cy="44"/>
            </a:xfrm>
          </p:grpSpPr>
          <p:sp>
            <p:nvSpPr>
              <p:cNvPr id="30107"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08"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3" name="Group 473"/>
            <p:cNvGrpSpPr>
              <a:grpSpLocks/>
            </p:cNvGrpSpPr>
            <p:nvPr/>
          </p:nvGrpSpPr>
          <p:grpSpPr bwMode="auto">
            <a:xfrm>
              <a:off x="499" y="276"/>
              <a:ext cx="112" cy="44"/>
              <a:chOff x="0" y="0"/>
              <a:chExt cx="112" cy="44"/>
            </a:xfrm>
          </p:grpSpPr>
          <p:sp>
            <p:nvSpPr>
              <p:cNvPr id="30105"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06"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4" name="Group 476"/>
            <p:cNvGrpSpPr>
              <a:grpSpLocks/>
            </p:cNvGrpSpPr>
            <p:nvPr/>
          </p:nvGrpSpPr>
          <p:grpSpPr bwMode="auto">
            <a:xfrm>
              <a:off x="184" y="488"/>
              <a:ext cx="111" cy="44"/>
              <a:chOff x="0" y="0"/>
              <a:chExt cx="111" cy="44"/>
            </a:xfrm>
          </p:grpSpPr>
          <p:sp>
            <p:nvSpPr>
              <p:cNvPr id="30103"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04"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5" name="Group 479"/>
            <p:cNvGrpSpPr>
              <a:grpSpLocks/>
            </p:cNvGrpSpPr>
            <p:nvPr/>
          </p:nvGrpSpPr>
          <p:grpSpPr bwMode="auto">
            <a:xfrm>
              <a:off x="923" y="177"/>
              <a:ext cx="101" cy="38"/>
              <a:chOff x="0" y="0"/>
              <a:chExt cx="101" cy="38"/>
            </a:xfrm>
          </p:grpSpPr>
          <p:sp>
            <p:nvSpPr>
              <p:cNvPr id="30101"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02"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6" name="Group 482"/>
            <p:cNvGrpSpPr>
              <a:grpSpLocks/>
            </p:cNvGrpSpPr>
            <p:nvPr/>
          </p:nvGrpSpPr>
          <p:grpSpPr bwMode="auto">
            <a:xfrm>
              <a:off x="1406" y="189"/>
              <a:ext cx="101" cy="39"/>
              <a:chOff x="0" y="0"/>
              <a:chExt cx="101" cy="39"/>
            </a:xfrm>
          </p:grpSpPr>
          <p:sp>
            <p:nvSpPr>
              <p:cNvPr id="30099"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100"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7" name="Group 485"/>
            <p:cNvGrpSpPr>
              <a:grpSpLocks/>
            </p:cNvGrpSpPr>
            <p:nvPr/>
          </p:nvGrpSpPr>
          <p:grpSpPr bwMode="auto">
            <a:xfrm>
              <a:off x="1804" y="184"/>
              <a:ext cx="101" cy="38"/>
              <a:chOff x="0" y="0"/>
              <a:chExt cx="101" cy="38"/>
            </a:xfrm>
          </p:grpSpPr>
          <p:sp>
            <p:nvSpPr>
              <p:cNvPr id="30097"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98"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8" name="Group 488"/>
            <p:cNvGrpSpPr>
              <a:grpSpLocks/>
            </p:cNvGrpSpPr>
            <p:nvPr/>
          </p:nvGrpSpPr>
          <p:grpSpPr bwMode="auto">
            <a:xfrm>
              <a:off x="2181" y="177"/>
              <a:ext cx="100" cy="39"/>
              <a:chOff x="0" y="0"/>
              <a:chExt cx="100" cy="39"/>
            </a:xfrm>
          </p:grpSpPr>
          <p:sp>
            <p:nvSpPr>
              <p:cNvPr id="30095"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96"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39" name="Group 491"/>
            <p:cNvGrpSpPr>
              <a:grpSpLocks/>
            </p:cNvGrpSpPr>
            <p:nvPr/>
          </p:nvGrpSpPr>
          <p:grpSpPr bwMode="auto">
            <a:xfrm>
              <a:off x="2385" y="117"/>
              <a:ext cx="101" cy="39"/>
              <a:chOff x="0" y="0"/>
              <a:chExt cx="101" cy="39"/>
            </a:xfrm>
          </p:grpSpPr>
          <p:sp>
            <p:nvSpPr>
              <p:cNvPr id="30093"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94"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0" name="Group 494"/>
            <p:cNvGrpSpPr>
              <a:grpSpLocks/>
            </p:cNvGrpSpPr>
            <p:nvPr/>
          </p:nvGrpSpPr>
          <p:grpSpPr bwMode="auto">
            <a:xfrm>
              <a:off x="2666" y="171"/>
              <a:ext cx="101" cy="39"/>
              <a:chOff x="0" y="0"/>
              <a:chExt cx="101" cy="39"/>
            </a:xfrm>
          </p:grpSpPr>
          <p:sp>
            <p:nvSpPr>
              <p:cNvPr id="30091"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92"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1" name="Group 497"/>
            <p:cNvGrpSpPr>
              <a:grpSpLocks/>
            </p:cNvGrpSpPr>
            <p:nvPr/>
          </p:nvGrpSpPr>
          <p:grpSpPr bwMode="auto">
            <a:xfrm>
              <a:off x="1732" y="596"/>
              <a:ext cx="106" cy="51"/>
              <a:chOff x="0" y="0"/>
              <a:chExt cx="106" cy="51"/>
            </a:xfrm>
          </p:grpSpPr>
          <p:sp>
            <p:nvSpPr>
              <p:cNvPr id="30089"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90"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2" name="Group 500"/>
            <p:cNvGrpSpPr>
              <a:grpSpLocks/>
            </p:cNvGrpSpPr>
            <p:nvPr/>
          </p:nvGrpSpPr>
          <p:grpSpPr bwMode="auto">
            <a:xfrm>
              <a:off x="2622" y="692"/>
              <a:ext cx="123" cy="51"/>
              <a:chOff x="0" y="0"/>
              <a:chExt cx="122" cy="51"/>
            </a:xfrm>
          </p:grpSpPr>
          <p:sp>
            <p:nvSpPr>
              <p:cNvPr id="30087"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88"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3" name="Group 503"/>
            <p:cNvGrpSpPr>
              <a:grpSpLocks/>
            </p:cNvGrpSpPr>
            <p:nvPr/>
          </p:nvGrpSpPr>
          <p:grpSpPr bwMode="auto">
            <a:xfrm>
              <a:off x="3684" y="463"/>
              <a:ext cx="112" cy="51"/>
              <a:chOff x="0" y="0"/>
              <a:chExt cx="112" cy="51"/>
            </a:xfrm>
          </p:grpSpPr>
          <p:sp>
            <p:nvSpPr>
              <p:cNvPr id="30085"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86"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4" name="Group 506"/>
            <p:cNvGrpSpPr>
              <a:grpSpLocks/>
            </p:cNvGrpSpPr>
            <p:nvPr/>
          </p:nvGrpSpPr>
          <p:grpSpPr bwMode="auto">
            <a:xfrm>
              <a:off x="3856" y="388"/>
              <a:ext cx="111" cy="51"/>
              <a:chOff x="0" y="0"/>
              <a:chExt cx="111" cy="51"/>
            </a:xfrm>
          </p:grpSpPr>
          <p:sp>
            <p:nvSpPr>
              <p:cNvPr id="30083"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84"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5" name="Group 509"/>
            <p:cNvGrpSpPr>
              <a:grpSpLocks/>
            </p:cNvGrpSpPr>
            <p:nvPr/>
          </p:nvGrpSpPr>
          <p:grpSpPr bwMode="auto">
            <a:xfrm>
              <a:off x="2199" y="84"/>
              <a:ext cx="79" cy="34"/>
              <a:chOff x="0" y="0"/>
              <a:chExt cx="79" cy="34"/>
            </a:xfrm>
          </p:grpSpPr>
          <p:sp>
            <p:nvSpPr>
              <p:cNvPr id="30081"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82"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6" name="Group 512"/>
            <p:cNvGrpSpPr>
              <a:grpSpLocks/>
            </p:cNvGrpSpPr>
            <p:nvPr/>
          </p:nvGrpSpPr>
          <p:grpSpPr bwMode="auto">
            <a:xfrm>
              <a:off x="1329" y="84"/>
              <a:ext cx="79" cy="34"/>
              <a:chOff x="0" y="0"/>
              <a:chExt cx="79" cy="34"/>
            </a:xfrm>
          </p:grpSpPr>
          <p:sp>
            <p:nvSpPr>
              <p:cNvPr id="30079"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80"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7" name="Group 515"/>
            <p:cNvGrpSpPr>
              <a:grpSpLocks/>
            </p:cNvGrpSpPr>
            <p:nvPr/>
          </p:nvGrpSpPr>
          <p:grpSpPr bwMode="auto">
            <a:xfrm>
              <a:off x="1536" y="45"/>
              <a:ext cx="79" cy="34"/>
              <a:chOff x="0" y="0"/>
              <a:chExt cx="79" cy="34"/>
            </a:xfrm>
          </p:grpSpPr>
          <p:sp>
            <p:nvSpPr>
              <p:cNvPr id="30077"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78"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8" name="Group 518"/>
            <p:cNvGrpSpPr>
              <a:grpSpLocks/>
            </p:cNvGrpSpPr>
            <p:nvPr/>
          </p:nvGrpSpPr>
          <p:grpSpPr bwMode="auto">
            <a:xfrm>
              <a:off x="1715" y="0"/>
              <a:ext cx="83" cy="34"/>
              <a:chOff x="0" y="0"/>
              <a:chExt cx="83" cy="34"/>
            </a:xfrm>
          </p:grpSpPr>
          <p:sp>
            <p:nvSpPr>
              <p:cNvPr id="30075"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76"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49" name="Group 521"/>
            <p:cNvGrpSpPr>
              <a:grpSpLocks/>
            </p:cNvGrpSpPr>
            <p:nvPr/>
          </p:nvGrpSpPr>
          <p:grpSpPr bwMode="auto">
            <a:xfrm>
              <a:off x="1983" y="45"/>
              <a:ext cx="84" cy="34"/>
              <a:chOff x="0" y="0"/>
              <a:chExt cx="84" cy="34"/>
            </a:xfrm>
          </p:grpSpPr>
          <p:sp>
            <p:nvSpPr>
              <p:cNvPr id="30073"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74"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0" name="Group 524"/>
            <p:cNvGrpSpPr>
              <a:grpSpLocks/>
            </p:cNvGrpSpPr>
            <p:nvPr/>
          </p:nvGrpSpPr>
          <p:grpSpPr bwMode="auto">
            <a:xfrm>
              <a:off x="1785" y="99"/>
              <a:ext cx="83" cy="34"/>
              <a:chOff x="0" y="0"/>
              <a:chExt cx="83" cy="34"/>
            </a:xfrm>
          </p:grpSpPr>
          <p:sp>
            <p:nvSpPr>
              <p:cNvPr id="30071"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72"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1" name="Group 527"/>
            <p:cNvGrpSpPr>
              <a:grpSpLocks/>
            </p:cNvGrpSpPr>
            <p:nvPr/>
          </p:nvGrpSpPr>
          <p:grpSpPr bwMode="auto">
            <a:xfrm>
              <a:off x="1978" y="133"/>
              <a:ext cx="95" cy="45"/>
              <a:chOff x="0" y="0"/>
              <a:chExt cx="95" cy="45"/>
            </a:xfrm>
          </p:grpSpPr>
          <p:sp>
            <p:nvSpPr>
              <p:cNvPr id="30069"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70"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2" name="Group 530"/>
            <p:cNvGrpSpPr>
              <a:grpSpLocks/>
            </p:cNvGrpSpPr>
            <p:nvPr/>
          </p:nvGrpSpPr>
          <p:grpSpPr bwMode="auto">
            <a:xfrm>
              <a:off x="1606" y="138"/>
              <a:ext cx="89" cy="45"/>
              <a:chOff x="0" y="0"/>
              <a:chExt cx="89" cy="45"/>
            </a:xfrm>
          </p:grpSpPr>
          <p:sp>
            <p:nvSpPr>
              <p:cNvPr id="30067"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68"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3" name="Group 533"/>
            <p:cNvGrpSpPr>
              <a:grpSpLocks/>
            </p:cNvGrpSpPr>
            <p:nvPr/>
          </p:nvGrpSpPr>
          <p:grpSpPr bwMode="auto">
            <a:xfrm>
              <a:off x="1141" y="129"/>
              <a:ext cx="101" cy="45"/>
              <a:chOff x="0" y="0"/>
              <a:chExt cx="101" cy="45"/>
            </a:xfrm>
          </p:grpSpPr>
          <p:sp>
            <p:nvSpPr>
              <p:cNvPr id="30065"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66"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4" name="Group 536"/>
            <p:cNvGrpSpPr>
              <a:grpSpLocks/>
            </p:cNvGrpSpPr>
            <p:nvPr/>
          </p:nvGrpSpPr>
          <p:grpSpPr bwMode="auto">
            <a:xfrm>
              <a:off x="2048" y="3203"/>
              <a:ext cx="195" cy="105"/>
              <a:chOff x="0" y="0"/>
              <a:chExt cx="195" cy="105"/>
            </a:xfrm>
          </p:grpSpPr>
          <p:sp>
            <p:nvSpPr>
              <p:cNvPr id="30063"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64"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5" name="Group 539"/>
            <p:cNvGrpSpPr>
              <a:grpSpLocks/>
            </p:cNvGrpSpPr>
            <p:nvPr/>
          </p:nvGrpSpPr>
          <p:grpSpPr bwMode="auto">
            <a:xfrm>
              <a:off x="2525" y="2847"/>
              <a:ext cx="196" cy="112"/>
              <a:chOff x="0" y="0"/>
              <a:chExt cx="196" cy="112"/>
            </a:xfrm>
          </p:grpSpPr>
          <p:sp>
            <p:nvSpPr>
              <p:cNvPr id="30061"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62"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6" name="Group 542"/>
            <p:cNvGrpSpPr>
              <a:grpSpLocks/>
            </p:cNvGrpSpPr>
            <p:nvPr/>
          </p:nvGrpSpPr>
          <p:grpSpPr bwMode="auto">
            <a:xfrm>
              <a:off x="3303" y="2297"/>
              <a:ext cx="168" cy="95"/>
              <a:chOff x="0" y="0"/>
              <a:chExt cx="168" cy="95"/>
            </a:xfrm>
          </p:grpSpPr>
          <p:sp>
            <p:nvSpPr>
              <p:cNvPr id="30059"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60"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7" name="Group 545"/>
            <p:cNvGrpSpPr>
              <a:grpSpLocks/>
            </p:cNvGrpSpPr>
            <p:nvPr/>
          </p:nvGrpSpPr>
          <p:grpSpPr bwMode="auto">
            <a:xfrm>
              <a:off x="3615" y="2056"/>
              <a:ext cx="157" cy="89"/>
              <a:chOff x="0" y="0"/>
              <a:chExt cx="157" cy="89"/>
            </a:xfrm>
          </p:grpSpPr>
          <p:sp>
            <p:nvSpPr>
              <p:cNvPr id="30057"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58"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8" name="Group 548"/>
            <p:cNvGrpSpPr>
              <a:grpSpLocks/>
            </p:cNvGrpSpPr>
            <p:nvPr/>
          </p:nvGrpSpPr>
          <p:grpSpPr bwMode="auto">
            <a:xfrm>
              <a:off x="2957" y="2553"/>
              <a:ext cx="168" cy="95"/>
              <a:chOff x="0" y="0"/>
              <a:chExt cx="168" cy="95"/>
            </a:xfrm>
          </p:grpSpPr>
          <p:sp>
            <p:nvSpPr>
              <p:cNvPr id="30055"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56"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59" name="Group 551"/>
            <p:cNvGrpSpPr>
              <a:grpSpLocks/>
            </p:cNvGrpSpPr>
            <p:nvPr/>
          </p:nvGrpSpPr>
          <p:grpSpPr bwMode="auto">
            <a:xfrm>
              <a:off x="3934" y="1833"/>
              <a:ext cx="151" cy="84"/>
              <a:chOff x="0" y="0"/>
              <a:chExt cx="151" cy="84"/>
            </a:xfrm>
          </p:grpSpPr>
          <p:sp>
            <p:nvSpPr>
              <p:cNvPr id="30053"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54"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0" name="Group 554"/>
            <p:cNvGrpSpPr>
              <a:grpSpLocks/>
            </p:cNvGrpSpPr>
            <p:nvPr/>
          </p:nvGrpSpPr>
          <p:grpSpPr bwMode="auto">
            <a:xfrm>
              <a:off x="4155" y="1651"/>
              <a:ext cx="156" cy="89"/>
              <a:chOff x="0" y="0"/>
              <a:chExt cx="156" cy="89"/>
            </a:xfrm>
          </p:grpSpPr>
          <p:sp>
            <p:nvSpPr>
              <p:cNvPr id="30051"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52"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1" name="Group 557"/>
            <p:cNvGrpSpPr>
              <a:grpSpLocks/>
            </p:cNvGrpSpPr>
            <p:nvPr/>
          </p:nvGrpSpPr>
          <p:grpSpPr bwMode="auto">
            <a:xfrm>
              <a:off x="4392" y="1490"/>
              <a:ext cx="134" cy="72"/>
              <a:chOff x="0" y="0"/>
              <a:chExt cx="134" cy="72"/>
            </a:xfrm>
          </p:grpSpPr>
          <p:sp>
            <p:nvSpPr>
              <p:cNvPr id="30049"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50"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2" name="Group 560"/>
            <p:cNvGrpSpPr>
              <a:grpSpLocks/>
            </p:cNvGrpSpPr>
            <p:nvPr/>
          </p:nvGrpSpPr>
          <p:grpSpPr bwMode="auto">
            <a:xfrm>
              <a:off x="4777" y="1198"/>
              <a:ext cx="134" cy="73"/>
              <a:chOff x="0" y="0"/>
              <a:chExt cx="134" cy="73"/>
            </a:xfrm>
          </p:grpSpPr>
          <p:sp>
            <p:nvSpPr>
              <p:cNvPr id="30047"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48"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3" name="Group 563"/>
            <p:cNvGrpSpPr>
              <a:grpSpLocks/>
            </p:cNvGrpSpPr>
            <p:nvPr/>
          </p:nvGrpSpPr>
          <p:grpSpPr bwMode="auto">
            <a:xfrm>
              <a:off x="4598" y="1338"/>
              <a:ext cx="139" cy="61"/>
              <a:chOff x="0" y="0"/>
              <a:chExt cx="139" cy="61"/>
            </a:xfrm>
          </p:grpSpPr>
          <p:sp>
            <p:nvSpPr>
              <p:cNvPr id="30045"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46"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4" name="Group 566"/>
            <p:cNvGrpSpPr>
              <a:grpSpLocks/>
            </p:cNvGrpSpPr>
            <p:nvPr/>
          </p:nvGrpSpPr>
          <p:grpSpPr bwMode="auto">
            <a:xfrm>
              <a:off x="4928" y="1096"/>
              <a:ext cx="128" cy="61"/>
              <a:chOff x="0" y="0"/>
              <a:chExt cx="128" cy="61"/>
            </a:xfrm>
          </p:grpSpPr>
          <p:sp>
            <p:nvSpPr>
              <p:cNvPr id="30043"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44"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5" name="Group 569"/>
            <p:cNvGrpSpPr>
              <a:grpSpLocks/>
            </p:cNvGrpSpPr>
            <p:nvPr/>
          </p:nvGrpSpPr>
          <p:grpSpPr bwMode="auto">
            <a:xfrm>
              <a:off x="5074" y="983"/>
              <a:ext cx="128" cy="61"/>
              <a:chOff x="0" y="0"/>
              <a:chExt cx="128" cy="61"/>
            </a:xfrm>
          </p:grpSpPr>
          <p:sp>
            <p:nvSpPr>
              <p:cNvPr id="30041"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42"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6" name="Group 572"/>
            <p:cNvGrpSpPr>
              <a:grpSpLocks/>
            </p:cNvGrpSpPr>
            <p:nvPr/>
          </p:nvGrpSpPr>
          <p:grpSpPr bwMode="auto">
            <a:xfrm>
              <a:off x="5226" y="878"/>
              <a:ext cx="123" cy="50"/>
              <a:chOff x="0" y="0"/>
              <a:chExt cx="122" cy="50"/>
            </a:xfrm>
          </p:grpSpPr>
          <p:sp>
            <p:nvSpPr>
              <p:cNvPr id="30039"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40"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7" name="Group 575"/>
            <p:cNvGrpSpPr>
              <a:grpSpLocks/>
            </p:cNvGrpSpPr>
            <p:nvPr/>
          </p:nvGrpSpPr>
          <p:grpSpPr bwMode="auto">
            <a:xfrm>
              <a:off x="5342" y="790"/>
              <a:ext cx="124" cy="51"/>
              <a:chOff x="0" y="0"/>
              <a:chExt cx="124" cy="51"/>
            </a:xfrm>
          </p:grpSpPr>
          <p:sp>
            <p:nvSpPr>
              <p:cNvPr id="30037"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38"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8" name="Group 578"/>
            <p:cNvGrpSpPr>
              <a:grpSpLocks/>
            </p:cNvGrpSpPr>
            <p:nvPr/>
          </p:nvGrpSpPr>
          <p:grpSpPr bwMode="auto">
            <a:xfrm>
              <a:off x="5463" y="697"/>
              <a:ext cx="123" cy="51"/>
              <a:chOff x="0" y="0"/>
              <a:chExt cx="122" cy="51"/>
            </a:xfrm>
          </p:grpSpPr>
          <p:sp>
            <p:nvSpPr>
              <p:cNvPr id="30035"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36"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69" name="Group 581"/>
            <p:cNvGrpSpPr>
              <a:grpSpLocks/>
            </p:cNvGrpSpPr>
            <p:nvPr/>
          </p:nvGrpSpPr>
          <p:grpSpPr bwMode="auto">
            <a:xfrm>
              <a:off x="3320" y="3247"/>
              <a:ext cx="196" cy="106"/>
              <a:chOff x="0" y="0"/>
              <a:chExt cx="196" cy="106"/>
            </a:xfrm>
          </p:grpSpPr>
          <p:sp>
            <p:nvSpPr>
              <p:cNvPr id="30033"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34"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0" name="Group 584"/>
            <p:cNvGrpSpPr>
              <a:grpSpLocks/>
            </p:cNvGrpSpPr>
            <p:nvPr/>
          </p:nvGrpSpPr>
          <p:grpSpPr bwMode="auto">
            <a:xfrm>
              <a:off x="3716" y="2869"/>
              <a:ext cx="196" cy="111"/>
              <a:chOff x="0" y="0"/>
              <a:chExt cx="196" cy="111"/>
            </a:xfrm>
          </p:grpSpPr>
          <p:sp>
            <p:nvSpPr>
              <p:cNvPr id="30031"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32"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1" name="Group 587"/>
            <p:cNvGrpSpPr>
              <a:grpSpLocks/>
            </p:cNvGrpSpPr>
            <p:nvPr/>
          </p:nvGrpSpPr>
          <p:grpSpPr bwMode="auto">
            <a:xfrm>
              <a:off x="4838" y="2881"/>
              <a:ext cx="201" cy="106"/>
              <a:chOff x="0" y="0"/>
              <a:chExt cx="201" cy="106"/>
            </a:xfrm>
          </p:grpSpPr>
          <p:sp>
            <p:nvSpPr>
              <p:cNvPr id="30029"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30"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2" name="Group 590"/>
            <p:cNvGrpSpPr>
              <a:grpSpLocks/>
            </p:cNvGrpSpPr>
            <p:nvPr/>
          </p:nvGrpSpPr>
          <p:grpSpPr bwMode="auto">
            <a:xfrm>
              <a:off x="4556" y="3225"/>
              <a:ext cx="196" cy="105"/>
              <a:chOff x="0" y="0"/>
              <a:chExt cx="196" cy="105"/>
            </a:xfrm>
          </p:grpSpPr>
          <p:sp>
            <p:nvSpPr>
              <p:cNvPr id="30027"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28"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3" name="Group 593"/>
            <p:cNvGrpSpPr>
              <a:grpSpLocks/>
            </p:cNvGrpSpPr>
            <p:nvPr/>
          </p:nvGrpSpPr>
          <p:grpSpPr bwMode="auto">
            <a:xfrm>
              <a:off x="4054" y="2572"/>
              <a:ext cx="168" cy="96"/>
              <a:chOff x="0" y="0"/>
              <a:chExt cx="168" cy="96"/>
            </a:xfrm>
          </p:grpSpPr>
          <p:sp>
            <p:nvSpPr>
              <p:cNvPr id="30025"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26"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4" name="Group 596"/>
            <p:cNvGrpSpPr>
              <a:grpSpLocks/>
            </p:cNvGrpSpPr>
            <p:nvPr/>
          </p:nvGrpSpPr>
          <p:grpSpPr bwMode="auto">
            <a:xfrm>
              <a:off x="4328" y="2317"/>
              <a:ext cx="167" cy="95"/>
              <a:chOff x="0" y="0"/>
              <a:chExt cx="166" cy="95"/>
            </a:xfrm>
          </p:grpSpPr>
          <p:sp>
            <p:nvSpPr>
              <p:cNvPr id="30023"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24"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5" name="Group 599"/>
            <p:cNvGrpSpPr>
              <a:grpSpLocks/>
            </p:cNvGrpSpPr>
            <p:nvPr/>
          </p:nvGrpSpPr>
          <p:grpSpPr bwMode="auto">
            <a:xfrm>
              <a:off x="5109" y="2594"/>
              <a:ext cx="167" cy="95"/>
              <a:chOff x="0" y="0"/>
              <a:chExt cx="166" cy="95"/>
            </a:xfrm>
          </p:grpSpPr>
          <p:sp>
            <p:nvSpPr>
              <p:cNvPr id="30021"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22"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6" name="Group 602"/>
            <p:cNvGrpSpPr>
              <a:grpSpLocks/>
            </p:cNvGrpSpPr>
            <p:nvPr/>
          </p:nvGrpSpPr>
          <p:grpSpPr bwMode="auto">
            <a:xfrm>
              <a:off x="4618" y="2049"/>
              <a:ext cx="156" cy="83"/>
              <a:chOff x="0" y="0"/>
              <a:chExt cx="156" cy="83"/>
            </a:xfrm>
          </p:grpSpPr>
          <p:sp>
            <p:nvSpPr>
              <p:cNvPr id="30019"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20"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7" name="Group 605"/>
            <p:cNvGrpSpPr>
              <a:grpSpLocks/>
            </p:cNvGrpSpPr>
            <p:nvPr/>
          </p:nvGrpSpPr>
          <p:grpSpPr bwMode="auto">
            <a:xfrm>
              <a:off x="5358" y="2292"/>
              <a:ext cx="168" cy="95"/>
              <a:chOff x="0" y="0"/>
              <a:chExt cx="168" cy="95"/>
            </a:xfrm>
          </p:grpSpPr>
          <p:sp>
            <p:nvSpPr>
              <p:cNvPr id="30017"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18"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8" name="Group 608"/>
            <p:cNvGrpSpPr>
              <a:grpSpLocks/>
            </p:cNvGrpSpPr>
            <p:nvPr/>
          </p:nvGrpSpPr>
          <p:grpSpPr bwMode="auto">
            <a:xfrm>
              <a:off x="5562" y="2055"/>
              <a:ext cx="156" cy="89"/>
              <a:chOff x="0" y="0"/>
              <a:chExt cx="156" cy="89"/>
            </a:xfrm>
          </p:grpSpPr>
          <p:sp>
            <p:nvSpPr>
              <p:cNvPr id="30015"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16"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79" name="Group 611"/>
            <p:cNvGrpSpPr>
              <a:grpSpLocks/>
            </p:cNvGrpSpPr>
            <p:nvPr/>
          </p:nvGrpSpPr>
          <p:grpSpPr bwMode="auto">
            <a:xfrm>
              <a:off x="4837" y="1849"/>
              <a:ext cx="156" cy="83"/>
              <a:chOff x="0" y="0"/>
              <a:chExt cx="156" cy="83"/>
            </a:xfrm>
          </p:grpSpPr>
          <p:sp>
            <p:nvSpPr>
              <p:cNvPr id="30013"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14"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0" name="Group 614"/>
            <p:cNvGrpSpPr>
              <a:grpSpLocks/>
            </p:cNvGrpSpPr>
            <p:nvPr/>
          </p:nvGrpSpPr>
          <p:grpSpPr bwMode="auto">
            <a:xfrm>
              <a:off x="5031" y="1664"/>
              <a:ext cx="156" cy="84"/>
              <a:chOff x="0" y="0"/>
              <a:chExt cx="156" cy="84"/>
            </a:xfrm>
          </p:grpSpPr>
          <p:sp>
            <p:nvSpPr>
              <p:cNvPr id="30011"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12"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1" name="Group 617"/>
            <p:cNvGrpSpPr>
              <a:grpSpLocks/>
            </p:cNvGrpSpPr>
            <p:nvPr/>
          </p:nvGrpSpPr>
          <p:grpSpPr bwMode="auto">
            <a:xfrm>
              <a:off x="5509" y="1228"/>
              <a:ext cx="134" cy="73"/>
              <a:chOff x="0" y="0"/>
              <a:chExt cx="134" cy="73"/>
            </a:xfrm>
          </p:grpSpPr>
          <p:sp>
            <p:nvSpPr>
              <p:cNvPr id="30009"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10"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2" name="Group 620"/>
            <p:cNvGrpSpPr>
              <a:grpSpLocks/>
            </p:cNvGrpSpPr>
            <p:nvPr/>
          </p:nvGrpSpPr>
          <p:grpSpPr bwMode="auto">
            <a:xfrm>
              <a:off x="5226" y="1490"/>
              <a:ext cx="140" cy="73"/>
              <a:chOff x="0" y="0"/>
              <a:chExt cx="139" cy="73"/>
            </a:xfrm>
          </p:grpSpPr>
          <p:sp>
            <p:nvSpPr>
              <p:cNvPr id="30007"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08"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3" name="Group 623"/>
            <p:cNvGrpSpPr>
              <a:grpSpLocks/>
            </p:cNvGrpSpPr>
            <p:nvPr/>
          </p:nvGrpSpPr>
          <p:grpSpPr bwMode="auto">
            <a:xfrm>
              <a:off x="5383" y="1352"/>
              <a:ext cx="134" cy="61"/>
              <a:chOff x="0" y="0"/>
              <a:chExt cx="134" cy="61"/>
            </a:xfrm>
          </p:grpSpPr>
          <p:sp>
            <p:nvSpPr>
              <p:cNvPr id="30005"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06"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4" name="Group 626"/>
            <p:cNvGrpSpPr>
              <a:grpSpLocks/>
            </p:cNvGrpSpPr>
            <p:nvPr/>
          </p:nvGrpSpPr>
          <p:grpSpPr bwMode="auto">
            <a:xfrm>
              <a:off x="5646" y="1109"/>
              <a:ext cx="128" cy="61"/>
              <a:chOff x="0" y="0"/>
              <a:chExt cx="128" cy="61"/>
            </a:xfrm>
          </p:grpSpPr>
          <p:sp>
            <p:nvSpPr>
              <p:cNvPr id="30003"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04"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5" name="Group 629"/>
            <p:cNvGrpSpPr>
              <a:grpSpLocks/>
            </p:cNvGrpSpPr>
            <p:nvPr/>
          </p:nvGrpSpPr>
          <p:grpSpPr bwMode="auto">
            <a:xfrm>
              <a:off x="5754" y="987"/>
              <a:ext cx="128" cy="61"/>
              <a:chOff x="0" y="0"/>
              <a:chExt cx="128" cy="61"/>
            </a:xfrm>
          </p:grpSpPr>
          <p:sp>
            <p:nvSpPr>
              <p:cNvPr id="30001"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02"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6" name="Group 632"/>
            <p:cNvGrpSpPr>
              <a:grpSpLocks/>
            </p:cNvGrpSpPr>
            <p:nvPr/>
          </p:nvGrpSpPr>
          <p:grpSpPr bwMode="auto">
            <a:xfrm>
              <a:off x="5728" y="1856"/>
              <a:ext cx="156" cy="83"/>
              <a:chOff x="0" y="0"/>
              <a:chExt cx="156" cy="83"/>
            </a:xfrm>
          </p:grpSpPr>
          <p:sp>
            <p:nvSpPr>
              <p:cNvPr id="29999"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0000"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7" name="Group 635"/>
            <p:cNvGrpSpPr>
              <a:grpSpLocks/>
            </p:cNvGrpSpPr>
            <p:nvPr/>
          </p:nvGrpSpPr>
          <p:grpSpPr bwMode="auto">
            <a:xfrm>
              <a:off x="0" y="2041"/>
              <a:ext cx="150" cy="89"/>
              <a:chOff x="0" y="0"/>
              <a:chExt cx="150" cy="89"/>
            </a:xfrm>
          </p:grpSpPr>
          <p:sp>
            <p:nvSpPr>
              <p:cNvPr id="29997"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9998"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8" name="Group 638"/>
            <p:cNvGrpSpPr>
              <a:grpSpLocks/>
            </p:cNvGrpSpPr>
            <p:nvPr/>
          </p:nvGrpSpPr>
          <p:grpSpPr bwMode="auto">
            <a:xfrm>
              <a:off x="67" y="1653"/>
              <a:ext cx="156" cy="89"/>
              <a:chOff x="0" y="0"/>
              <a:chExt cx="156" cy="89"/>
            </a:xfrm>
          </p:grpSpPr>
          <p:sp>
            <p:nvSpPr>
              <p:cNvPr id="29995"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9996"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89" name="Group 641"/>
            <p:cNvGrpSpPr>
              <a:grpSpLocks/>
            </p:cNvGrpSpPr>
            <p:nvPr/>
          </p:nvGrpSpPr>
          <p:grpSpPr bwMode="auto">
            <a:xfrm>
              <a:off x="56" y="612"/>
              <a:ext cx="106" cy="44"/>
              <a:chOff x="0" y="0"/>
              <a:chExt cx="106" cy="44"/>
            </a:xfrm>
          </p:grpSpPr>
          <p:sp>
            <p:nvSpPr>
              <p:cNvPr id="29993"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9994"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9990" name="Group 644"/>
            <p:cNvGrpSpPr>
              <a:grpSpLocks/>
            </p:cNvGrpSpPr>
            <p:nvPr/>
          </p:nvGrpSpPr>
          <p:grpSpPr bwMode="auto">
            <a:xfrm>
              <a:off x="5689" y="3186"/>
              <a:ext cx="201" cy="106"/>
              <a:chOff x="0" y="0"/>
              <a:chExt cx="201" cy="106"/>
            </a:xfrm>
          </p:grpSpPr>
          <p:sp>
            <p:nvSpPr>
              <p:cNvPr id="29991"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9992"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17031"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B74CE5DD-510A-814A-B880-8147983DBC53}"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12</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graphicFrame>
        <p:nvGraphicFramePr>
          <p:cNvPr id="17032" name="Group 648"/>
          <p:cNvGraphicFramePr>
            <a:graphicFrameLocks noGrp="1"/>
          </p:cNvGraphicFramePr>
          <p:nvPr/>
        </p:nvGraphicFramePr>
        <p:xfrm>
          <a:off x="88900" y="908050"/>
          <a:ext cx="4343400" cy="5949952"/>
        </p:xfrm>
        <a:graphic>
          <a:graphicData uri="http://schemas.openxmlformats.org/drawingml/2006/table">
            <a:tbl>
              <a:tblPr/>
              <a:tblGrid>
                <a:gridCol w="2743200"/>
                <a:gridCol w="1600200"/>
              </a:tblGrid>
              <a:tr h="629995">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1"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ESTUDIOS NACIONALES</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No Controlados</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(LDL-c &gt; 100 mg/dl)</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29995">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Tobías (MANRESA)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Clin Invest Arteriosclerosis 1996; (8) 1: 1-8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100%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19162">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PREVESE (ESPAÑA)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Rev Esp Cardiol 1997; 50: 406-415</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100%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29995">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PRECIAR I (ZARAGOZA)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Rev Esp Salud Pública 2001; 75: 143-150</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94,3%</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19162">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ELIPSE (CUIDAD REAL)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Med Clin (Barc) 2000; 115: 321-325</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90,9%</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6663">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PROGRAMA 3C (VALENCIA)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Rev Esp Cardiol 2001; 54: 159-168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88,1%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93327">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PROGRAMA 4C (VALENCIA)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http://www.medynet.com/hipertension.sec/xxxv/arterial30.htm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54,3 %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 200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24996">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EUROASPIRE I (CATALUÑA)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 Heart J 1997; 18: 1569-1582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80 %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≥193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11661">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PRESENCIAP (GERONA)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Aten Primaria 2001; 27: 29-32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77,6 %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(LDL-C ≥130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24996">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EUROASPIRE II (CATALUÑA)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 Heart J 2001; 22: 554-572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53 %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 193 mg/dl)</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7105" name="Rectangle 721"/>
          <p:cNvSpPr>
            <a:spLocks/>
          </p:cNvSpPr>
          <p:nvPr/>
        </p:nvSpPr>
        <p:spPr bwMode="auto">
          <a:xfrm>
            <a:off x="0" y="44450"/>
            <a:ext cx="9144000" cy="444500"/>
          </a:xfrm>
          <a:prstGeom prst="rect">
            <a:avLst/>
          </a:prstGeom>
          <a:noFill/>
          <a:ln w="12700">
            <a:noFill/>
            <a:miter lim="800000"/>
            <a:headEnd/>
            <a:tailEnd/>
          </a:ln>
          <a:effectLst>
            <a:outerShdw blurRad="63500" dist="12700" dir="2700000" algn="ctr" rotWithShape="0">
              <a:schemeClr val="bg2">
                <a:alpha val="75000"/>
              </a:schemeClr>
            </a:outerShdw>
          </a:effectLst>
        </p:spPr>
        <p:txBody>
          <a:bodyPr lIns="0" tIns="0" rIns="40639" bIns="0">
            <a:prstTxWarp prst="textNoShape">
              <a:avLst/>
            </a:prstTxWarp>
          </a:bodyPr>
          <a:lstStyle/>
          <a:p>
            <a:pPr marL="39688" algn="ctr">
              <a:defRPr/>
            </a:pPr>
            <a:r>
              <a:rPr lang="en-US" b="1">
                <a:solidFill>
                  <a:srgbClr val="FFFF00"/>
                </a:solidFill>
                <a:latin typeface="Arial" pitchFamily="-110" charset="0"/>
                <a:ea typeface="Arial" pitchFamily="-110" charset="0"/>
                <a:cs typeface="Arial" pitchFamily="-110" charset="0"/>
                <a:sym typeface="Arial" pitchFamily="-110" charset="0"/>
              </a:rPr>
              <a:t>Estudios de prevalencia de dislipidemia en pacientes con C.I.</a:t>
            </a:r>
          </a:p>
        </p:txBody>
      </p:sp>
      <p:graphicFrame>
        <p:nvGraphicFramePr>
          <p:cNvPr id="17106" name="Group 722"/>
          <p:cNvGraphicFramePr>
            <a:graphicFrameLocks noGrp="1"/>
          </p:cNvGraphicFramePr>
          <p:nvPr/>
        </p:nvGraphicFramePr>
        <p:xfrm>
          <a:off x="4510088" y="908051"/>
          <a:ext cx="4557712" cy="5949948"/>
        </p:xfrm>
        <a:graphic>
          <a:graphicData uri="http://schemas.openxmlformats.org/drawingml/2006/table">
            <a:tbl>
              <a:tblPr/>
              <a:tblGrid>
                <a:gridCol w="2957512"/>
                <a:gridCol w="1600200"/>
              </a:tblGrid>
              <a:tr h="642273">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2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ESTUDIOS INTERNACIONALES</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No Controlados</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(LDL-c &gt; 100 mg/dl)</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75758">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ACCEPT (EE.UU)</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Am J Cardiol. 1997; 80(8B):45H-52H</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76%</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42273">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Qureshi  (NHANES III - EE.UU)</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Arch Intern Med 2001 Jul 9;161(13):1621-8</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46 %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&gt; 240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87652">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ASPIRE (UK)</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Heart 1996; 75: 334-342</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78% </a:t>
                      </a:r>
                      <a:r>
                        <a:rPr kumimoji="0" lang="en-US" sz="1100" b="0" i="0" u="none" strike="noStrike" cap="none" normalizeH="0" baseline="0">
                          <a:ln>
                            <a:noFill/>
                          </a:ln>
                          <a:solidFill>
                            <a:schemeClr val="tx1"/>
                          </a:solidFill>
                          <a:effectLst>
                            <a:outerShdw blurRad="38100" dist="38100" dir="2700000" algn="tl">
                              <a:srgbClr val="000000"/>
                            </a:outerShdw>
                          </a:effectLst>
                          <a:latin typeface="Times New Roman" pitchFamily="-110" charset="0"/>
                          <a:ea typeface="Times New Roman" pitchFamily="-110" charset="0"/>
                          <a:cs typeface="Times New Roman" pitchFamily="-110" charset="0"/>
                          <a:sym typeface="Times New Roman" pitchFamily="-110" charset="0"/>
                        </a:rPr>
                        <a:t>♂</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86% </a:t>
                      </a:r>
                      <a:r>
                        <a:rPr kumimoji="0" lang="en-US" sz="1100" b="0" i="0" u="none" strike="noStrike" cap="none" normalizeH="0" baseline="0">
                          <a:ln>
                            <a:noFill/>
                          </a:ln>
                          <a:solidFill>
                            <a:schemeClr val="tx1"/>
                          </a:solidFill>
                          <a:effectLst>
                            <a:outerShdw blurRad="38100" dist="38100" dir="2700000" algn="tl">
                              <a:srgbClr val="000000"/>
                            </a:outerShdw>
                          </a:effectLst>
                          <a:latin typeface="Times New Roman" pitchFamily="-110" charset="0"/>
                          <a:ea typeface="Times New Roman" pitchFamily="-110" charset="0"/>
                          <a:cs typeface="Times New Roman" pitchFamily="-110" charset="0"/>
                          <a:sym typeface="Times New Roman" pitchFamily="-110" charset="0"/>
                        </a:rPr>
                        <a:t>♀</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 193 mg/dl)</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87652">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Brady (UK)</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BMJ 2001; 322: 1463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47%</a:t>
                      </a:r>
                      <a:r>
                        <a:rPr kumimoji="0" lang="en-US" sz="1100" b="0" i="0" u="none" strike="noStrike" cap="none" normalizeH="0" baseline="0">
                          <a:ln>
                            <a:noFill/>
                          </a:ln>
                          <a:solidFill>
                            <a:schemeClr val="tx1"/>
                          </a:solidFill>
                          <a:effectLst>
                            <a:outerShdw blurRad="38100" dist="38100" dir="2700000" algn="tl">
                              <a:srgbClr val="000000"/>
                            </a:outerShdw>
                          </a:effectLst>
                          <a:latin typeface="Times New Roman" pitchFamily="-110" charset="0"/>
                          <a:ea typeface="Times New Roman" pitchFamily="-110" charset="0"/>
                          <a:cs typeface="Times New Roman" pitchFamily="-110" charset="0"/>
                          <a:sym typeface="Times New Roman" pitchFamily="-110" charset="0"/>
                        </a:rPr>
                        <a:t>♂</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40%</a:t>
                      </a:r>
                      <a:r>
                        <a:rPr kumimoji="0" lang="en-US" sz="1100" b="0" i="0" u="none" strike="noStrike" cap="none" normalizeH="0" baseline="0">
                          <a:ln>
                            <a:noFill/>
                          </a:ln>
                          <a:solidFill>
                            <a:schemeClr val="tx1"/>
                          </a:solidFill>
                          <a:effectLst>
                            <a:outerShdw blurRad="38100" dist="38100" dir="2700000" algn="tl">
                              <a:srgbClr val="000000"/>
                            </a:outerShdw>
                          </a:effectLst>
                          <a:latin typeface="Times New Roman" pitchFamily="-110" charset="0"/>
                          <a:ea typeface="Times New Roman" pitchFamily="-110" charset="0"/>
                          <a:cs typeface="Times New Roman" pitchFamily="-110" charset="0"/>
                          <a:sym typeface="Times New Roman" pitchFamily="-110" charset="0"/>
                        </a:rPr>
                        <a:t>♀</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&gt; 193 mg/dl)</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75758">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Campbell (GRAMPIAN -UK-)</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BMJ 1998; 316: 1430-1434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87 %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&gt; 200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02520">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EUROASPIRE I (EUROPA)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 Heart J 1997; 18: 1569-1582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44 %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 212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75758">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EUROASPIRE II (EUROPA)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Eur Heart J 2001; 22: 554-572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58,8 %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 193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42273">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Ferrieres (FRANCIA)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Ann Cardiol Angeiol (Paris). 1998;47(8):543-8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82 %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(LDL-C&gt; 131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42273">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PREVENIR (FRANCIA)</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Arch Mal Coeur Vaiss 2001 Jul; 94 (7):673-80</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45% </a:t>
                      </a:r>
                      <a:r>
                        <a:rPr kumimoji="0" lang="en-US" sz="1100" b="0" i="0" u="none" strike="noStrike" cap="none" normalizeH="0" baseline="0">
                          <a:ln>
                            <a:noFill/>
                          </a:ln>
                          <a:solidFill>
                            <a:schemeClr val="tx1"/>
                          </a:solidFill>
                          <a:effectLst>
                            <a:outerShdw blurRad="38100" dist="38100" dir="2700000" algn="tl">
                              <a:srgbClr val="000000"/>
                            </a:outerShdw>
                          </a:effectLst>
                          <a:latin typeface="Times New Roman" pitchFamily="-110" charset="0"/>
                          <a:ea typeface="Times New Roman" pitchFamily="-110" charset="0"/>
                          <a:cs typeface="Times New Roman" pitchFamily="-110" charset="0"/>
                          <a:sym typeface="Times New Roman" pitchFamily="-110" charset="0"/>
                        </a:rPr>
                        <a:t>♂</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46% </a:t>
                      </a:r>
                      <a:r>
                        <a:rPr kumimoji="0" lang="en-US" sz="1100" b="0" i="0" u="none" strike="noStrike" cap="none" normalizeH="0" baseline="0">
                          <a:ln>
                            <a:noFill/>
                          </a:ln>
                          <a:solidFill>
                            <a:schemeClr val="tx1"/>
                          </a:solidFill>
                          <a:effectLst>
                            <a:outerShdw blurRad="38100" dist="38100" dir="2700000" algn="tl">
                              <a:srgbClr val="000000"/>
                            </a:outerShdw>
                          </a:effectLst>
                          <a:latin typeface="Times New Roman" pitchFamily="-110" charset="0"/>
                          <a:ea typeface="Times New Roman" pitchFamily="-110" charset="0"/>
                          <a:cs typeface="Times New Roman" pitchFamily="-110" charset="0"/>
                          <a:sym typeface="Times New Roman" pitchFamily="-110" charset="0"/>
                        </a:rPr>
                        <a:t>♀</a:t>
                      </a: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(LDL-C&gt; 160 mg/dl)</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75758">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ASPAC (ASIA-PACIFIC)</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Atherosclerosis 2000; 151: 279</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29 –77 %</a:t>
                      </a:r>
                    </a:p>
                    <a:p>
                      <a:pPr marL="39688" marR="0" lvl="0" indent="0" algn="ctr" defTabSz="914400" rtl="0" eaLnBrk="1" fontAlgn="base" latinLnBrk="0" hangingPunct="1">
                        <a:lnSpc>
                          <a:spcPct val="100000"/>
                        </a:lnSpc>
                        <a:spcBef>
                          <a:spcPct val="0"/>
                        </a:spcBef>
                        <a:spcAft>
                          <a:spcPct val="0"/>
                        </a:spcAft>
                        <a:buClrTx/>
                        <a:buSzPct val="100000"/>
                        <a:buFontTx/>
                        <a:buNone/>
                        <a:tabLst/>
                      </a:pPr>
                      <a:r>
                        <a:rPr kumimoji="0" lang="en-US" sz="11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(CT ≥ 212 mg/dl) </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7186" name="Rectangle 802"/>
          <p:cNvSpPr>
            <a:spLocks/>
          </p:cNvSpPr>
          <p:nvPr/>
        </p:nvSpPr>
        <p:spPr bwMode="auto">
          <a:xfrm>
            <a:off x="76200" y="549275"/>
            <a:ext cx="8991600" cy="355600"/>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lgn="ctr">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Nuestros resultados: LDL-c &gt; 100 mg/dl: 83,5 %; CT &gt; 200 mg/dl:  55,5% </a:t>
            </a:r>
          </a:p>
        </p:txBody>
      </p:sp>
      <p:sp>
        <p:nvSpPr>
          <p:cNvPr id="29775" name="Line 803"/>
          <p:cNvSpPr>
            <a:spLocks noChangeShapeType="1"/>
          </p:cNvSpPr>
          <p:nvPr/>
        </p:nvSpPr>
        <p:spPr bwMode="auto">
          <a:xfrm>
            <a:off x="0" y="549275"/>
            <a:ext cx="9144000" cy="1588"/>
          </a:xfrm>
          <a:prstGeom prst="line">
            <a:avLst/>
          </a:prstGeom>
          <a:noFill/>
          <a:ln w="101600">
            <a:solidFill>
              <a:srgbClr val="52527C"/>
            </a:solidFill>
            <a:round/>
            <a:headEnd/>
            <a:tailEnd/>
          </a:ln>
        </p:spPr>
        <p:txBody>
          <a:bodyPr>
            <a:prstTxWarp prst="textNoShape">
              <a:avLst/>
            </a:prstTxWarp>
          </a:bodyPr>
          <a:lstStyle/>
          <a:p>
            <a:endParaRPr lang="es-ES_tradnl"/>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032"/>
                                        </p:tgtEl>
                                        <p:attrNameLst>
                                          <p:attrName>style.visibility</p:attrName>
                                        </p:attrNameLst>
                                      </p:cBhvr>
                                      <p:to>
                                        <p:strVal val="visible"/>
                                      </p:to>
                                    </p:set>
                                    <p:animEffect transition="in" filter="wipe(up)">
                                      <p:cBhvr>
                                        <p:cTn id="7" dur="500"/>
                                        <p:tgtEl>
                                          <p:spTgt spid="17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106"/>
                                        </p:tgtEl>
                                        <p:attrNameLst>
                                          <p:attrName>style.visibility</p:attrName>
                                        </p:attrNameLst>
                                      </p:cBhvr>
                                      <p:to>
                                        <p:strVal val="visible"/>
                                      </p:to>
                                    </p:set>
                                    <p:animEffect transition="in" filter="wipe(up)">
                                      <p:cBhvr>
                                        <p:cTn id="12" dur="500"/>
                                        <p:tgtEl>
                                          <p:spTgt spid="1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7"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B48E730B-FAB7-4842-9D73-DDB4F235A0BC}"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13</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21128" name="Rectangle 648"/>
          <p:cNvSpPr>
            <a:spLocks noGrp="1" noChangeArrowheads="1"/>
          </p:cNvSpPr>
          <p:nvPr>
            <p:ph type="title"/>
          </p:nvPr>
        </p:nvSpPr>
        <p:spPr>
          <a:xfrm>
            <a:off x="457200" y="0"/>
            <a:ext cx="8229600" cy="1184275"/>
          </a:xfrm>
        </p:spPr>
        <p:txBody>
          <a:bodyPr rIns="132080"/>
          <a:lstStyle/>
          <a:p>
            <a:pPr indent="0" eaLnBrk="1" hangingPunct="1">
              <a:defRPr/>
            </a:pPr>
            <a:r>
              <a:rPr lang="en-US" sz="3600" b="1" dirty="0" err="1">
                <a:sym typeface="Arial" pitchFamily="-110" charset="0"/>
              </a:rPr>
              <a:t>Estudio</a:t>
            </a:r>
            <a:r>
              <a:rPr lang="en-US" sz="3600" b="1" dirty="0">
                <a:sym typeface="Arial" pitchFamily="-110" charset="0"/>
              </a:rPr>
              <a:t> </a:t>
            </a:r>
            <a:r>
              <a:rPr lang="en-US" sz="3600" b="1" dirty="0" smtClean="0">
                <a:sym typeface="Arial" pitchFamily="-110" charset="0"/>
              </a:rPr>
              <a:t>EVENTO (2002)</a:t>
            </a:r>
            <a:endParaRPr lang="en-US" sz="3600" b="1" dirty="0">
              <a:ea typeface="ヒラギノ角ゴ ProN W6" pitchFamily="-110" charset="-128"/>
              <a:cs typeface="ヒラギノ角ゴ ProN W6" pitchFamily="-110" charset="-128"/>
              <a:sym typeface="Arial" pitchFamily="-110" charset="0"/>
            </a:endParaRPr>
          </a:p>
        </p:txBody>
      </p:sp>
      <p:sp>
        <p:nvSpPr>
          <p:cNvPr id="21129" name="Rectangle 649"/>
          <p:cNvSpPr>
            <a:spLocks noGrp="1" noChangeArrowheads="1"/>
          </p:cNvSpPr>
          <p:nvPr>
            <p:ph idx="1"/>
          </p:nvPr>
        </p:nvSpPr>
        <p:spPr>
          <a:xfrm>
            <a:off x="468313" y="1268413"/>
            <a:ext cx="8280400" cy="5589587"/>
          </a:xfrm>
        </p:spPr>
        <p:txBody>
          <a:bodyPr rIns="132080"/>
          <a:lstStyle/>
          <a:p>
            <a:pPr marL="782638" lvl="1" eaLnBrk="1" hangingPunct="1">
              <a:buFont typeface="Wingdings" pitchFamily="-110" charset="2"/>
              <a:buChar char="n"/>
              <a:defRPr/>
            </a:pPr>
            <a:r>
              <a:rPr lang="en-US" dirty="0" err="1" smtClean="0">
                <a:sym typeface="Arial" pitchFamily="-110" charset="0"/>
              </a:rPr>
              <a:t>Estudio</a:t>
            </a:r>
            <a:r>
              <a:rPr lang="en-US" dirty="0" smtClean="0">
                <a:sym typeface="Arial" pitchFamily="-110" charset="0"/>
              </a:rPr>
              <a:t> </a:t>
            </a:r>
            <a:r>
              <a:rPr lang="en-US" dirty="0">
                <a:sym typeface="Arial" pitchFamily="-110" charset="0"/>
              </a:rPr>
              <a:t>transversal </a:t>
            </a:r>
            <a:r>
              <a:rPr lang="en-US" dirty="0" err="1">
                <a:sym typeface="Arial" pitchFamily="-110" charset="0"/>
              </a:rPr>
              <a:t>realizado</a:t>
            </a:r>
            <a:r>
              <a:rPr lang="en-US" dirty="0">
                <a:sym typeface="Arial" pitchFamily="-110" charset="0"/>
              </a:rPr>
              <a:t> en el 2002 </a:t>
            </a:r>
            <a:r>
              <a:rPr lang="en-US" dirty="0" err="1">
                <a:sym typeface="Arial" pitchFamily="-110" charset="0"/>
              </a:rPr>
              <a:t>sobre</a:t>
            </a:r>
            <a:r>
              <a:rPr lang="en-US" dirty="0">
                <a:sym typeface="Arial" pitchFamily="-110" charset="0"/>
              </a:rPr>
              <a:t> 2.142 </a:t>
            </a:r>
            <a:r>
              <a:rPr lang="en-US" dirty="0" err="1">
                <a:sym typeface="Arial" pitchFamily="-110" charset="0"/>
              </a:rPr>
              <a:t>pacientes</a:t>
            </a:r>
            <a:r>
              <a:rPr lang="en-US" dirty="0">
                <a:sym typeface="Arial" pitchFamily="-110" charset="0"/>
              </a:rPr>
              <a:t> (53,4% hombres), de 55-75 </a:t>
            </a:r>
            <a:r>
              <a:rPr lang="en-US" dirty="0" err="1">
                <a:sym typeface="Arial" pitchFamily="-110" charset="0"/>
              </a:rPr>
              <a:t>años</a:t>
            </a:r>
            <a:r>
              <a:rPr lang="en-US" dirty="0">
                <a:sym typeface="Arial" pitchFamily="-110" charset="0"/>
              </a:rPr>
              <a:t> (65 ± 6,6), con alto </a:t>
            </a:r>
            <a:r>
              <a:rPr lang="en-US" dirty="0" err="1">
                <a:sym typeface="Arial" pitchFamily="-110" charset="0"/>
              </a:rPr>
              <a:t>riesgo</a:t>
            </a:r>
            <a:r>
              <a:rPr lang="en-US" dirty="0">
                <a:sym typeface="Arial" pitchFamily="-110" charset="0"/>
              </a:rPr>
              <a:t> de </a:t>
            </a:r>
            <a:r>
              <a:rPr lang="en-US" dirty="0" err="1">
                <a:sym typeface="Arial" pitchFamily="-110" charset="0"/>
              </a:rPr>
              <a:t>padecer</a:t>
            </a:r>
            <a:r>
              <a:rPr lang="en-US" dirty="0">
                <a:sym typeface="Arial" pitchFamily="-110" charset="0"/>
              </a:rPr>
              <a:t> ECV (1270 con </a:t>
            </a:r>
            <a:r>
              <a:rPr lang="en-US" dirty="0" err="1">
                <a:sym typeface="Arial" pitchFamily="-110" charset="0"/>
              </a:rPr>
              <a:t>antecedentes</a:t>
            </a:r>
            <a:r>
              <a:rPr lang="en-US" dirty="0">
                <a:sym typeface="Arial" pitchFamily="-110" charset="0"/>
              </a:rPr>
              <a:t> de ECV </a:t>
            </a:r>
            <a:r>
              <a:rPr lang="en-US" dirty="0" err="1">
                <a:sym typeface="Arial" pitchFamily="-110" charset="0"/>
              </a:rPr>
              <a:t>previa</a:t>
            </a:r>
            <a:r>
              <a:rPr lang="en-US" dirty="0">
                <a:sym typeface="Arial" pitchFamily="-110" charset="0"/>
              </a:rPr>
              <a:t> -</a:t>
            </a:r>
            <a:r>
              <a:rPr lang="en-US" dirty="0" err="1">
                <a:sym typeface="Arial" pitchFamily="-110" charset="0"/>
              </a:rPr>
              <a:t>enfermedad</a:t>
            </a:r>
            <a:r>
              <a:rPr lang="en-US" dirty="0">
                <a:sym typeface="Arial" pitchFamily="-110" charset="0"/>
              </a:rPr>
              <a:t> </a:t>
            </a:r>
            <a:r>
              <a:rPr lang="en-US" dirty="0" err="1">
                <a:sym typeface="Arial" pitchFamily="-110" charset="0"/>
              </a:rPr>
              <a:t>coronaria</a:t>
            </a:r>
            <a:r>
              <a:rPr lang="en-US" dirty="0">
                <a:sym typeface="Arial" pitchFamily="-110" charset="0"/>
              </a:rPr>
              <a:t> </a:t>
            </a:r>
            <a:r>
              <a:rPr lang="en-US" dirty="0" err="1">
                <a:sym typeface="Arial" pitchFamily="-110" charset="0"/>
              </a:rPr>
              <a:t>y/o</a:t>
            </a:r>
            <a:r>
              <a:rPr lang="en-US" dirty="0">
                <a:sym typeface="Arial" pitchFamily="-110" charset="0"/>
              </a:rPr>
              <a:t> vascular cerebral </a:t>
            </a:r>
            <a:r>
              <a:rPr lang="en-US" dirty="0" err="1">
                <a:sym typeface="Arial" pitchFamily="-110" charset="0"/>
              </a:rPr>
              <a:t>y/o</a:t>
            </a:r>
            <a:r>
              <a:rPr lang="en-US" dirty="0">
                <a:sym typeface="Arial" pitchFamily="-110" charset="0"/>
              </a:rPr>
              <a:t> vascular </a:t>
            </a:r>
            <a:r>
              <a:rPr lang="en-US" dirty="0" err="1">
                <a:sym typeface="Arial" pitchFamily="-110" charset="0"/>
              </a:rPr>
              <a:t>periférica</a:t>
            </a:r>
            <a:r>
              <a:rPr lang="en-US" dirty="0">
                <a:sym typeface="Arial" pitchFamily="-110" charset="0"/>
              </a:rPr>
              <a:t>- </a:t>
            </a:r>
            <a:r>
              <a:rPr lang="en-US" dirty="0" err="1">
                <a:sym typeface="Arial" pitchFamily="-110" charset="0"/>
              </a:rPr>
              <a:t>y/o</a:t>
            </a:r>
            <a:r>
              <a:rPr lang="en-US" dirty="0">
                <a:sym typeface="Arial" pitchFamily="-110" charset="0"/>
              </a:rPr>
              <a:t> </a:t>
            </a:r>
            <a:r>
              <a:rPr lang="en-US" dirty="0" err="1">
                <a:sym typeface="Arial" pitchFamily="-110" charset="0"/>
              </a:rPr>
              <a:t>insuficiencia</a:t>
            </a:r>
            <a:r>
              <a:rPr lang="en-US" dirty="0">
                <a:sym typeface="Arial" pitchFamily="-110" charset="0"/>
              </a:rPr>
              <a:t> </a:t>
            </a:r>
            <a:r>
              <a:rPr lang="en-US" dirty="0" err="1">
                <a:sym typeface="Arial" pitchFamily="-110" charset="0"/>
              </a:rPr>
              <a:t>cardíaca</a:t>
            </a:r>
            <a:r>
              <a:rPr lang="en-US" dirty="0">
                <a:sym typeface="Arial" pitchFamily="-110" charset="0"/>
              </a:rPr>
              <a:t>-, 1.341 diabetes mellitus </a:t>
            </a:r>
            <a:r>
              <a:rPr lang="en-US" dirty="0" err="1">
                <a:sym typeface="Arial" pitchFamily="-110" charset="0"/>
              </a:rPr>
              <a:t>y/o</a:t>
            </a:r>
            <a:r>
              <a:rPr lang="en-US" dirty="0">
                <a:sym typeface="Arial" pitchFamily="-110" charset="0"/>
              </a:rPr>
              <a:t> 23 </a:t>
            </a:r>
            <a:r>
              <a:rPr lang="en-US" dirty="0" err="1">
                <a:sym typeface="Arial" pitchFamily="-110" charset="0"/>
              </a:rPr>
              <a:t>insuficiencia</a:t>
            </a:r>
            <a:r>
              <a:rPr lang="en-US" dirty="0">
                <a:sym typeface="Arial" pitchFamily="-110" charset="0"/>
              </a:rPr>
              <a:t> renal.)</a:t>
            </a:r>
          </a:p>
        </p:txBody>
      </p:sp>
      <p:sp>
        <p:nvSpPr>
          <p:cNvPr id="33798" name="Rectangle 650"/>
          <p:cNvSpPr>
            <a:spLocks/>
          </p:cNvSpPr>
          <p:nvPr/>
        </p:nvSpPr>
        <p:spPr bwMode="auto">
          <a:xfrm>
            <a:off x="179388" y="6211888"/>
            <a:ext cx="8804275" cy="457200"/>
          </a:xfrm>
          <a:prstGeom prst="rect">
            <a:avLst/>
          </a:prstGeom>
          <a:noFill/>
          <a:ln w="12700">
            <a:noFill/>
            <a:miter lim="800000"/>
            <a:headEnd/>
            <a:tailEnd/>
          </a:ln>
        </p:spPr>
        <p:txBody>
          <a:bodyPr lIns="0" tIns="0" rIns="40639" bIns="0">
            <a:prstTxWarp prst="textNoShape">
              <a:avLst/>
            </a:prstTxWarp>
          </a:bodyPr>
          <a:lstStyle/>
          <a:p>
            <a:pPr marL="39688"/>
            <a:r>
              <a:rPr lang="en-US" sz="1200" b="1">
                <a:solidFill>
                  <a:schemeClr val="tx1"/>
                </a:solidFill>
                <a:ea typeface="Arial" pitchFamily="-111" charset="0"/>
                <a:cs typeface="Arial" pitchFamily="-111" charset="0"/>
              </a:rPr>
              <a:t>Llisterri Caro JL, et al. Control de la hipertensión arterial y de otros factores de riesgo cardiovascular en población de alto riesgo asistida en Atención Primaria. Estudio EVENTO. SEMERGEN 2005;31(2):53-60</a:t>
            </a:r>
          </a:p>
        </p:txBody>
      </p:sp>
      <p:sp>
        <p:nvSpPr>
          <p:cNvPr id="33799" name="Line 651"/>
          <p:cNvSpPr>
            <a:spLocks noChangeShapeType="1"/>
          </p:cNvSpPr>
          <p:nvPr/>
        </p:nvSpPr>
        <p:spPr bwMode="auto">
          <a:xfrm>
            <a:off x="0" y="1052513"/>
            <a:ext cx="9144000" cy="1587"/>
          </a:xfrm>
          <a:prstGeom prst="line">
            <a:avLst/>
          </a:prstGeom>
          <a:noFill/>
          <a:ln w="101600">
            <a:solidFill>
              <a:srgbClr val="52527C"/>
            </a:solidFill>
            <a:round/>
            <a:headEnd/>
            <a:tailEnd/>
          </a:ln>
        </p:spPr>
        <p:txBody>
          <a:bodyPr>
            <a:prstTxWarp prst="textNoShape">
              <a:avLst/>
            </a:prstTxWarp>
          </a:bodyPr>
          <a:lstStyle/>
          <a:p>
            <a:endParaRPr lang="es-ES_tradnl"/>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_tradnl">
              <a:sym typeface="Arial" pitchFamily="-110" charset="0"/>
            </a:endParaRPr>
          </a:p>
        </p:txBody>
      </p:sp>
      <p:sp>
        <p:nvSpPr>
          <p:cNvPr id="3" name="Marcador de contenido 2"/>
          <p:cNvSpPr>
            <a:spLocks noGrp="1"/>
          </p:cNvSpPr>
          <p:nvPr>
            <p:ph idx="1"/>
          </p:nvPr>
        </p:nvSpPr>
        <p:spPr/>
        <p:txBody>
          <a:bodyPr/>
          <a:lstStyle/>
          <a:p>
            <a:pPr>
              <a:defRPr/>
            </a:pPr>
            <a:endParaRPr lang="es-ES_tradnl">
              <a:sym typeface="Arial" pitchFamily="-110" charset="0"/>
            </a:endParaRPr>
          </a:p>
        </p:txBody>
      </p:sp>
      <p:sp>
        <p:nvSpPr>
          <p:cNvPr id="4" name="Marcador de número de diapositiva 3"/>
          <p:cNvSpPr>
            <a:spLocks noGrp="1"/>
          </p:cNvSpPr>
          <p:nvPr>
            <p:ph type="sldNum" sz="quarter" idx="10"/>
          </p:nvPr>
        </p:nvSpPr>
        <p:spPr/>
        <p:txBody>
          <a:bodyPr/>
          <a:lstStyle/>
          <a:p>
            <a:pPr>
              <a:defRPr/>
            </a:pPr>
            <a:fld id="{45E7526C-AB1B-5C4B-A6D1-4045BC98D893}" type="slidenum">
              <a:rPr lang="en-US" smtClean="0"/>
              <a:pPr>
                <a:defRPr/>
              </a:pPr>
              <a:t>14</a:t>
            </a:fld>
            <a:endParaRPr lang="en-US"/>
          </a:p>
        </p:txBody>
      </p:sp>
      <p:pic>
        <p:nvPicPr>
          <p:cNvPr id="35845" name="Imagen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Elipse 5"/>
          <p:cNvSpPr/>
          <p:nvPr/>
        </p:nvSpPr>
        <p:spPr>
          <a:xfrm>
            <a:off x="3048000" y="4724400"/>
            <a:ext cx="914400" cy="7620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Text Box 2"/>
          <p:cNvSpPr txBox="1">
            <a:spLocks noChangeArrowheads="1"/>
          </p:cNvSpPr>
          <p:nvPr/>
        </p:nvSpPr>
        <p:spPr bwMode="auto">
          <a:xfrm>
            <a:off x="152400" y="182563"/>
            <a:ext cx="7620000" cy="427037"/>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s-ES_tradnl" sz="2800" b="1" dirty="0" smtClean="0">
                <a:solidFill>
                  <a:srgbClr val="3399FF"/>
                </a:solidFill>
              </a:rPr>
              <a:t>CONTROL </a:t>
            </a:r>
            <a:r>
              <a:rPr lang="es-ES_tradnl" sz="2800" b="1" dirty="0">
                <a:solidFill>
                  <a:srgbClr val="3399FF"/>
                </a:solidFill>
              </a:rPr>
              <a:t>DE LA DISLIPEMIA</a:t>
            </a:r>
            <a:endParaRPr lang="es-ES" sz="2800" b="1" dirty="0">
              <a:solidFill>
                <a:srgbClr val="3399FF"/>
              </a:solidFill>
            </a:endParaRPr>
          </a:p>
        </p:txBody>
      </p:sp>
      <p:sp>
        <p:nvSpPr>
          <p:cNvPr id="675843" name="Text Box 3"/>
          <p:cNvSpPr txBox="1">
            <a:spLocks noChangeArrowheads="1"/>
          </p:cNvSpPr>
          <p:nvPr/>
        </p:nvSpPr>
        <p:spPr bwMode="auto">
          <a:xfrm>
            <a:off x="76200" y="914400"/>
            <a:ext cx="7848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s-ES" sz="2000" b="1" dirty="0" smtClean="0">
                <a:solidFill>
                  <a:srgbClr val="000000"/>
                </a:solidFill>
              </a:rPr>
              <a:t>CONTROL </a:t>
            </a:r>
            <a:r>
              <a:rPr lang="es-ES" sz="2000" b="1" dirty="0">
                <a:solidFill>
                  <a:srgbClr val="000000"/>
                </a:solidFill>
              </a:rPr>
              <a:t>DE LA DISLIPEMIA POR GRUPOS DE RIESGO</a:t>
            </a:r>
          </a:p>
        </p:txBody>
      </p:sp>
      <p:sp>
        <p:nvSpPr>
          <p:cNvPr id="675844" name="Rectangle 4"/>
          <p:cNvSpPr>
            <a:spLocks noChangeArrowheads="1"/>
          </p:cNvSpPr>
          <p:nvPr/>
        </p:nvSpPr>
        <p:spPr bwMode="auto">
          <a:xfrm>
            <a:off x="1757363" y="1570038"/>
            <a:ext cx="5492750" cy="334962"/>
          </a:xfrm>
          <a:prstGeom prst="rect">
            <a:avLst/>
          </a:prstGeom>
          <a:noFill/>
          <a:ln w="9525">
            <a:noFill/>
            <a:miter lim="800000"/>
            <a:headEnd/>
            <a:tailEnd/>
          </a:ln>
        </p:spPr>
        <p:txBody>
          <a:bodyPr wrap="none" lIns="0" tIns="0" rIns="0" bIns="0">
            <a:prstTxWarp prst="textNoShape">
              <a:avLst/>
            </a:prstTxWarp>
            <a:spAutoFit/>
          </a:bodyPr>
          <a:lstStyle/>
          <a:p>
            <a:r>
              <a:rPr lang="es-ES" sz="2200" b="1">
                <a:solidFill>
                  <a:srgbClr val="3399FF"/>
                </a:solidFill>
              </a:rPr>
              <a:t>Control Dislipemia en Consultas </a:t>
            </a:r>
            <a:r>
              <a:rPr lang="es-ES" sz="2000" b="1">
                <a:solidFill>
                  <a:srgbClr val="3399FF"/>
                </a:solidFill>
              </a:rPr>
              <a:t>(p&lt;0,001)</a:t>
            </a:r>
            <a:endParaRPr lang="es-ES" sz="2000">
              <a:solidFill>
                <a:srgbClr val="3399FF"/>
              </a:solidFill>
            </a:endParaRPr>
          </a:p>
        </p:txBody>
      </p:sp>
      <p:grpSp>
        <p:nvGrpSpPr>
          <p:cNvPr id="2" name="Group 5"/>
          <p:cNvGrpSpPr>
            <a:grpSpLocks/>
          </p:cNvGrpSpPr>
          <p:nvPr/>
        </p:nvGrpSpPr>
        <p:grpSpPr bwMode="auto">
          <a:xfrm>
            <a:off x="1566863" y="3468688"/>
            <a:ext cx="469900" cy="1993900"/>
            <a:chOff x="1342" y="1837"/>
            <a:chExt cx="296" cy="1256"/>
          </a:xfrm>
        </p:grpSpPr>
        <p:sp>
          <p:nvSpPr>
            <p:cNvPr id="675846" name="Rectangle 6"/>
            <p:cNvSpPr>
              <a:spLocks noChangeArrowheads="1"/>
            </p:cNvSpPr>
            <p:nvPr/>
          </p:nvSpPr>
          <p:spPr bwMode="auto">
            <a:xfrm>
              <a:off x="1342" y="1837"/>
              <a:ext cx="9" cy="1256"/>
            </a:xfrm>
            <a:prstGeom prst="rect">
              <a:avLst/>
            </a:prstGeom>
            <a:solidFill>
              <a:srgbClr val="770000"/>
            </a:solidFill>
            <a:ln w="9525">
              <a:noFill/>
              <a:miter lim="800000"/>
              <a:headEnd/>
              <a:tailEnd/>
            </a:ln>
          </p:spPr>
          <p:txBody>
            <a:bodyPr>
              <a:prstTxWarp prst="textNoShape">
                <a:avLst/>
              </a:prstTxWarp>
            </a:bodyPr>
            <a:lstStyle/>
            <a:p>
              <a:endParaRPr lang="es-ES_tradnl"/>
            </a:p>
          </p:txBody>
        </p:sp>
        <p:sp>
          <p:nvSpPr>
            <p:cNvPr id="675847" name="Rectangle 7"/>
            <p:cNvSpPr>
              <a:spLocks noChangeArrowheads="1"/>
            </p:cNvSpPr>
            <p:nvPr/>
          </p:nvSpPr>
          <p:spPr bwMode="auto">
            <a:xfrm>
              <a:off x="1351" y="1837"/>
              <a:ext cx="10" cy="1256"/>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848" name="Rectangle 8"/>
            <p:cNvSpPr>
              <a:spLocks noChangeArrowheads="1"/>
            </p:cNvSpPr>
            <p:nvPr/>
          </p:nvSpPr>
          <p:spPr bwMode="auto">
            <a:xfrm>
              <a:off x="1361" y="1837"/>
              <a:ext cx="9" cy="1256"/>
            </a:xfrm>
            <a:prstGeom prst="rect">
              <a:avLst/>
            </a:prstGeom>
            <a:solidFill>
              <a:srgbClr val="830000"/>
            </a:solidFill>
            <a:ln w="9525">
              <a:noFill/>
              <a:miter lim="800000"/>
              <a:headEnd/>
              <a:tailEnd/>
            </a:ln>
          </p:spPr>
          <p:txBody>
            <a:bodyPr>
              <a:prstTxWarp prst="textNoShape">
                <a:avLst/>
              </a:prstTxWarp>
            </a:bodyPr>
            <a:lstStyle/>
            <a:p>
              <a:endParaRPr lang="es-ES_tradnl"/>
            </a:p>
          </p:txBody>
        </p:sp>
        <p:sp>
          <p:nvSpPr>
            <p:cNvPr id="675849" name="Rectangle 9"/>
            <p:cNvSpPr>
              <a:spLocks noChangeArrowheads="1"/>
            </p:cNvSpPr>
            <p:nvPr/>
          </p:nvSpPr>
          <p:spPr bwMode="auto">
            <a:xfrm>
              <a:off x="1370" y="1837"/>
              <a:ext cx="9" cy="1256"/>
            </a:xfrm>
            <a:prstGeom prst="rect">
              <a:avLst/>
            </a:prstGeom>
            <a:solidFill>
              <a:srgbClr val="8C0000"/>
            </a:solidFill>
            <a:ln w="9525">
              <a:noFill/>
              <a:miter lim="800000"/>
              <a:headEnd/>
              <a:tailEnd/>
            </a:ln>
          </p:spPr>
          <p:txBody>
            <a:bodyPr>
              <a:prstTxWarp prst="textNoShape">
                <a:avLst/>
              </a:prstTxWarp>
            </a:bodyPr>
            <a:lstStyle/>
            <a:p>
              <a:endParaRPr lang="es-ES_tradnl"/>
            </a:p>
          </p:txBody>
        </p:sp>
        <p:sp>
          <p:nvSpPr>
            <p:cNvPr id="675850" name="Rectangle 10"/>
            <p:cNvSpPr>
              <a:spLocks noChangeArrowheads="1"/>
            </p:cNvSpPr>
            <p:nvPr/>
          </p:nvSpPr>
          <p:spPr bwMode="auto">
            <a:xfrm>
              <a:off x="1379" y="1837"/>
              <a:ext cx="9" cy="1256"/>
            </a:xfrm>
            <a:prstGeom prst="rect">
              <a:avLst/>
            </a:prstGeom>
            <a:solidFill>
              <a:srgbClr val="970000"/>
            </a:solidFill>
            <a:ln w="9525">
              <a:noFill/>
              <a:miter lim="800000"/>
              <a:headEnd/>
              <a:tailEnd/>
            </a:ln>
          </p:spPr>
          <p:txBody>
            <a:bodyPr>
              <a:prstTxWarp prst="textNoShape">
                <a:avLst/>
              </a:prstTxWarp>
            </a:bodyPr>
            <a:lstStyle/>
            <a:p>
              <a:endParaRPr lang="es-ES_tradnl"/>
            </a:p>
          </p:txBody>
        </p:sp>
        <p:sp>
          <p:nvSpPr>
            <p:cNvPr id="675851" name="Rectangle 11"/>
            <p:cNvSpPr>
              <a:spLocks noChangeArrowheads="1"/>
            </p:cNvSpPr>
            <p:nvPr/>
          </p:nvSpPr>
          <p:spPr bwMode="auto">
            <a:xfrm>
              <a:off x="1388" y="1837"/>
              <a:ext cx="10" cy="1256"/>
            </a:xfrm>
            <a:prstGeom prst="rect">
              <a:avLst/>
            </a:prstGeom>
            <a:solidFill>
              <a:srgbClr val="A40000"/>
            </a:solidFill>
            <a:ln w="9525">
              <a:noFill/>
              <a:miter lim="800000"/>
              <a:headEnd/>
              <a:tailEnd/>
            </a:ln>
          </p:spPr>
          <p:txBody>
            <a:bodyPr>
              <a:prstTxWarp prst="textNoShape">
                <a:avLst/>
              </a:prstTxWarp>
            </a:bodyPr>
            <a:lstStyle/>
            <a:p>
              <a:endParaRPr lang="es-ES_tradnl"/>
            </a:p>
          </p:txBody>
        </p:sp>
        <p:sp>
          <p:nvSpPr>
            <p:cNvPr id="675852" name="Rectangle 12"/>
            <p:cNvSpPr>
              <a:spLocks noChangeArrowheads="1"/>
            </p:cNvSpPr>
            <p:nvPr/>
          </p:nvSpPr>
          <p:spPr bwMode="auto">
            <a:xfrm>
              <a:off x="1398" y="1837"/>
              <a:ext cx="9" cy="1256"/>
            </a:xfrm>
            <a:prstGeom prst="rect">
              <a:avLst/>
            </a:prstGeom>
            <a:solidFill>
              <a:srgbClr val="B20000"/>
            </a:solidFill>
            <a:ln w="9525">
              <a:noFill/>
              <a:miter lim="800000"/>
              <a:headEnd/>
              <a:tailEnd/>
            </a:ln>
          </p:spPr>
          <p:txBody>
            <a:bodyPr>
              <a:prstTxWarp prst="textNoShape">
                <a:avLst/>
              </a:prstTxWarp>
            </a:bodyPr>
            <a:lstStyle/>
            <a:p>
              <a:endParaRPr lang="es-ES_tradnl"/>
            </a:p>
          </p:txBody>
        </p:sp>
        <p:sp>
          <p:nvSpPr>
            <p:cNvPr id="675853" name="Rectangle 13"/>
            <p:cNvSpPr>
              <a:spLocks noChangeArrowheads="1"/>
            </p:cNvSpPr>
            <p:nvPr/>
          </p:nvSpPr>
          <p:spPr bwMode="auto">
            <a:xfrm>
              <a:off x="1407" y="1837"/>
              <a:ext cx="9" cy="1256"/>
            </a:xfrm>
            <a:prstGeom prst="rect">
              <a:avLst/>
            </a:prstGeom>
            <a:solidFill>
              <a:srgbClr val="C00000"/>
            </a:solidFill>
            <a:ln w="9525">
              <a:noFill/>
              <a:miter lim="800000"/>
              <a:headEnd/>
              <a:tailEnd/>
            </a:ln>
          </p:spPr>
          <p:txBody>
            <a:bodyPr>
              <a:prstTxWarp prst="textNoShape">
                <a:avLst/>
              </a:prstTxWarp>
            </a:bodyPr>
            <a:lstStyle/>
            <a:p>
              <a:endParaRPr lang="es-ES_tradnl"/>
            </a:p>
          </p:txBody>
        </p:sp>
        <p:sp>
          <p:nvSpPr>
            <p:cNvPr id="675854" name="Rectangle 14"/>
            <p:cNvSpPr>
              <a:spLocks noChangeArrowheads="1"/>
            </p:cNvSpPr>
            <p:nvPr/>
          </p:nvSpPr>
          <p:spPr bwMode="auto">
            <a:xfrm>
              <a:off x="1416" y="1837"/>
              <a:ext cx="9" cy="1256"/>
            </a:xfrm>
            <a:prstGeom prst="rect">
              <a:avLst/>
            </a:prstGeom>
            <a:solidFill>
              <a:srgbClr val="CD0000"/>
            </a:solidFill>
            <a:ln w="9525">
              <a:noFill/>
              <a:miter lim="800000"/>
              <a:headEnd/>
              <a:tailEnd/>
            </a:ln>
          </p:spPr>
          <p:txBody>
            <a:bodyPr>
              <a:prstTxWarp prst="textNoShape">
                <a:avLst/>
              </a:prstTxWarp>
            </a:bodyPr>
            <a:lstStyle/>
            <a:p>
              <a:endParaRPr lang="es-ES_tradnl"/>
            </a:p>
          </p:txBody>
        </p:sp>
        <p:sp>
          <p:nvSpPr>
            <p:cNvPr id="675855" name="Rectangle 15"/>
            <p:cNvSpPr>
              <a:spLocks noChangeArrowheads="1"/>
            </p:cNvSpPr>
            <p:nvPr/>
          </p:nvSpPr>
          <p:spPr bwMode="auto">
            <a:xfrm>
              <a:off x="1425" y="1837"/>
              <a:ext cx="9" cy="1256"/>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856" name="Rectangle 16"/>
            <p:cNvSpPr>
              <a:spLocks noChangeArrowheads="1"/>
            </p:cNvSpPr>
            <p:nvPr/>
          </p:nvSpPr>
          <p:spPr bwMode="auto">
            <a:xfrm>
              <a:off x="1434" y="1837"/>
              <a:ext cx="10" cy="1256"/>
            </a:xfrm>
            <a:prstGeom prst="rect">
              <a:avLst/>
            </a:prstGeom>
            <a:solidFill>
              <a:srgbClr val="E40000"/>
            </a:solidFill>
            <a:ln w="9525">
              <a:noFill/>
              <a:miter lim="800000"/>
              <a:headEnd/>
              <a:tailEnd/>
            </a:ln>
          </p:spPr>
          <p:txBody>
            <a:bodyPr>
              <a:prstTxWarp prst="textNoShape">
                <a:avLst/>
              </a:prstTxWarp>
            </a:bodyPr>
            <a:lstStyle/>
            <a:p>
              <a:endParaRPr lang="es-ES_tradnl"/>
            </a:p>
          </p:txBody>
        </p:sp>
        <p:sp>
          <p:nvSpPr>
            <p:cNvPr id="675857" name="Rectangle 17"/>
            <p:cNvSpPr>
              <a:spLocks noChangeArrowheads="1"/>
            </p:cNvSpPr>
            <p:nvPr/>
          </p:nvSpPr>
          <p:spPr bwMode="auto">
            <a:xfrm>
              <a:off x="1444" y="1837"/>
              <a:ext cx="9" cy="1256"/>
            </a:xfrm>
            <a:prstGeom prst="rect">
              <a:avLst/>
            </a:prstGeom>
            <a:solidFill>
              <a:srgbClr val="ED0000"/>
            </a:solidFill>
            <a:ln w="9525">
              <a:noFill/>
              <a:miter lim="800000"/>
              <a:headEnd/>
              <a:tailEnd/>
            </a:ln>
          </p:spPr>
          <p:txBody>
            <a:bodyPr>
              <a:prstTxWarp prst="textNoShape">
                <a:avLst/>
              </a:prstTxWarp>
            </a:bodyPr>
            <a:lstStyle/>
            <a:p>
              <a:endParaRPr lang="es-ES_tradnl"/>
            </a:p>
          </p:txBody>
        </p:sp>
        <p:sp>
          <p:nvSpPr>
            <p:cNvPr id="675858" name="Rectangle 18"/>
            <p:cNvSpPr>
              <a:spLocks noChangeArrowheads="1"/>
            </p:cNvSpPr>
            <p:nvPr/>
          </p:nvSpPr>
          <p:spPr bwMode="auto">
            <a:xfrm>
              <a:off x="1453" y="1837"/>
              <a:ext cx="9" cy="1256"/>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859" name="Rectangle 19"/>
            <p:cNvSpPr>
              <a:spLocks noChangeArrowheads="1"/>
            </p:cNvSpPr>
            <p:nvPr/>
          </p:nvSpPr>
          <p:spPr bwMode="auto">
            <a:xfrm>
              <a:off x="1462" y="1837"/>
              <a:ext cx="9" cy="1256"/>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860" name="Rectangle 20"/>
            <p:cNvSpPr>
              <a:spLocks noChangeArrowheads="1"/>
            </p:cNvSpPr>
            <p:nvPr/>
          </p:nvSpPr>
          <p:spPr bwMode="auto">
            <a:xfrm>
              <a:off x="1471" y="1837"/>
              <a:ext cx="10" cy="1256"/>
            </a:xfrm>
            <a:prstGeom prst="rect">
              <a:avLst/>
            </a:prstGeom>
            <a:solidFill>
              <a:srgbClr val="FC0000"/>
            </a:solidFill>
            <a:ln w="9525">
              <a:noFill/>
              <a:miter lim="800000"/>
              <a:headEnd/>
              <a:tailEnd/>
            </a:ln>
          </p:spPr>
          <p:txBody>
            <a:bodyPr>
              <a:prstTxWarp prst="textNoShape">
                <a:avLst/>
              </a:prstTxWarp>
            </a:bodyPr>
            <a:lstStyle/>
            <a:p>
              <a:endParaRPr lang="es-ES_tradnl"/>
            </a:p>
          </p:txBody>
        </p:sp>
        <p:sp>
          <p:nvSpPr>
            <p:cNvPr id="675861" name="Rectangle 21"/>
            <p:cNvSpPr>
              <a:spLocks noChangeArrowheads="1"/>
            </p:cNvSpPr>
            <p:nvPr/>
          </p:nvSpPr>
          <p:spPr bwMode="auto">
            <a:xfrm>
              <a:off x="1481" y="1837"/>
              <a:ext cx="9" cy="1256"/>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862" name="Rectangle 22"/>
            <p:cNvSpPr>
              <a:spLocks noChangeArrowheads="1"/>
            </p:cNvSpPr>
            <p:nvPr/>
          </p:nvSpPr>
          <p:spPr bwMode="auto">
            <a:xfrm>
              <a:off x="1490" y="1837"/>
              <a:ext cx="9" cy="1256"/>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863" name="Rectangle 23"/>
            <p:cNvSpPr>
              <a:spLocks noChangeArrowheads="1"/>
            </p:cNvSpPr>
            <p:nvPr/>
          </p:nvSpPr>
          <p:spPr bwMode="auto">
            <a:xfrm>
              <a:off x="1499" y="1837"/>
              <a:ext cx="9" cy="1256"/>
            </a:xfrm>
            <a:prstGeom prst="rect">
              <a:avLst/>
            </a:prstGeom>
            <a:solidFill>
              <a:srgbClr val="FB0000"/>
            </a:solidFill>
            <a:ln w="9525">
              <a:noFill/>
              <a:miter lim="800000"/>
              <a:headEnd/>
              <a:tailEnd/>
            </a:ln>
          </p:spPr>
          <p:txBody>
            <a:bodyPr>
              <a:prstTxWarp prst="textNoShape">
                <a:avLst/>
              </a:prstTxWarp>
            </a:bodyPr>
            <a:lstStyle/>
            <a:p>
              <a:endParaRPr lang="es-ES_tradnl"/>
            </a:p>
          </p:txBody>
        </p:sp>
        <p:sp>
          <p:nvSpPr>
            <p:cNvPr id="675864" name="Rectangle 24"/>
            <p:cNvSpPr>
              <a:spLocks noChangeArrowheads="1"/>
            </p:cNvSpPr>
            <p:nvPr/>
          </p:nvSpPr>
          <p:spPr bwMode="auto">
            <a:xfrm>
              <a:off x="1508" y="1837"/>
              <a:ext cx="10" cy="1256"/>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865" name="Rectangle 25"/>
            <p:cNvSpPr>
              <a:spLocks noChangeArrowheads="1"/>
            </p:cNvSpPr>
            <p:nvPr/>
          </p:nvSpPr>
          <p:spPr bwMode="auto">
            <a:xfrm>
              <a:off x="1518" y="1837"/>
              <a:ext cx="9" cy="1256"/>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866" name="Rectangle 26"/>
            <p:cNvSpPr>
              <a:spLocks noChangeArrowheads="1"/>
            </p:cNvSpPr>
            <p:nvPr/>
          </p:nvSpPr>
          <p:spPr bwMode="auto">
            <a:xfrm>
              <a:off x="1527" y="1837"/>
              <a:ext cx="9" cy="1256"/>
            </a:xfrm>
            <a:prstGeom prst="rect">
              <a:avLst/>
            </a:prstGeom>
            <a:solidFill>
              <a:srgbClr val="EC0000"/>
            </a:solidFill>
            <a:ln w="9525">
              <a:noFill/>
              <a:miter lim="800000"/>
              <a:headEnd/>
              <a:tailEnd/>
            </a:ln>
          </p:spPr>
          <p:txBody>
            <a:bodyPr>
              <a:prstTxWarp prst="textNoShape">
                <a:avLst/>
              </a:prstTxWarp>
            </a:bodyPr>
            <a:lstStyle/>
            <a:p>
              <a:endParaRPr lang="es-ES_tradnl"/>
            </a:p>
          </p:txBody>
        </p:sp>
        <p:sp>
          <p:nvSpPr>
            <p:cNvPr id="675867" name="Rectangle 27"/>
            <p:cNvSpPr>
              <a:spLocks noChangeArrowheads="1"/>
            </p:cNvSpPr>
            <p:nvPr/>
          </p:nvSpPr>
          <p:spPr bwMode="auto">
            <a:xfrm>
              <a:off x="1536" y="1837"/>
              <a:ext cx="9" cy="1256"/>
            </a:xfrm>
            <a:prstGeom prst="rect">
              <a:avLst/>
            </a:prstGeom>
            <a:solidFill>
              <a:srgbClr val="E30000"/>
            </a:solidFill>
            <a:ln w="9525">
              <a:noFill/>
              <a:miter lim="800000"/>
              <a:headEnd/>
              <a:tailEnd/>
            </a:ln>
          </p:spPr>
          <p:txBody>
            <a:bodyPr>
              <a:prstTxWarp prst="textNoShape">
                <a:avLst/>
              </a:prstTxWarp>
            </a:bodyPr>
            <a:lstStyle/>
            <a:p>
              <a:endParaRPr lang="es-ES_tradnl"/>
            </a:p>
          </p:txBody>
        </p:sp>
        <p:sp>
          <p:nvSpPr>
            <p:cNvPr id="675868" name="Rectangle 28"/>
            <p:cNvSpPr>
              <a:spLocks noChangeArrowheads="1"/>
            </p:cNvSpPr>
            <p:nvPr/>
          </p:nvSpPr>
          <p:spPr bwMode="auto">
            <a:xfrm>
              <a:off x="1545" y="1837"/>
              <a:ext cx="9" cy="1256"/>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869" name="Rectangle 29"/>
            <p:cNvSpPr>
              <a:spLocks noChangeArrowheads="1"/>
            </p:cNvSpPr>
            <p:nvPr/>
          </p:nvSpPr>
          <p:spPr bwMode="auto">
            <a:xfrm>
              <a:off x="1554" y="1837"/>
              <a:ext cx="10" cy="1256"/>
            </a:xfrm>
            <a:prstGeom prst="rect">
              <a:avLst/>
            </a:prstGeom>
            <a:solidFill>
              <a:srgbClr val="CC0000"/>
            </a:solidFill>
            <a:ln w="9525">
              <a:noFill/>
              <a:miter lim="800000"/>
              <a:headEnd/>
              <a:tailEnd/>
            </a:ln>
          </p:spPr>
          <p:txBody>
            <a:bodyPr>
              <a:prstTxWarp prst="textNoShape">
                <a:avLst/>
              </a:prstTxWarp>
            </a:bodyPr>
            <a:lstStyle/>
            <a:p>
              <a:endParaRPr lang="es-ES_tradnl"/>
            </a:p>
          </p:txBody>
        </p:sp>
        <p:sp>
          <p:nvSpPr>
            <p:cNvPr id="675870" name="Rectangle 30"/>
            <p:cNvSpPr>
              <a:spLocks noChangeArrowheads="1"/>
            </p:cNvSpPr>
            <p:nvPr/>
          </p:nvSpPr>
          <p:spPr bwMode="auto">
            <a:xfrm>
              <a:off x="1564" y="1837"/>
              <a:ext cx="9" cy="1256"/>
            </a:xfrm>
            <a:prstGeom prst="rect">
              <a:avLst/>
            </a:prstGeom>
            <a:solidFill>
              <a:srgbClr val="BF0000"/>
            </a:solidFill>
            <a:ln w="9525">
              <a:noFill/>
              <a:miter lim="800000"/>
              <a:headEnd/>
              <a:tailEnd/>
            </a:ln>
          </p:spPr>
          <p:txBody>
            <a:bodyPr>
              <a:prstTxWarp prst="textNoShape">
                <a:avLst/>
              </a:prstTxWarp>
            </a:bodyPr>
            <a:lstStyle/>
            <a:p>
              <a:endParaRPr lang="es-ES_tradnl"/>
            </a:p>
          </p:txBody>
        </p:sp>
        <p:sp>
          <p:nvSpPr>
            <p:cNvPr id="675871" name="Rectangle 31"/>
            <p:cNvSpPr>
              <a:spLocks noChangeArrowheads="1"/>
            </p:cNvSpPr>
            <p:nvPr/>
          </p:nvSpPr>
          <p:spPr bwMode="auto">
            <a:xfrm>
              <a:off x="1573" y="1837"/>
              <a:ext cx="9" cy="1256"/>
            </a:xfrm>
            <a:prstGeom prst="rect">
              <a:avLst/>
            </a:prstGeom>
            <a:solidFill>
              <a:srgbClr val="B10000"/>
            </a:solidFill>
            <a:ln w="9525">
              <a:noFill/>
              <a:miter lim="800000"/>
              <a:headEnd/>
              <a:tailEnd/>
            </a:ln>
          </p:spPr>
          <p:txBody>
            <a:bodyPr>
              <a:prstTxWarp prst="textNoShape">
                <a:avLst/>
              </a:prstTxWarp>
            </a:bodyPr>
            <a:lstStyle/>
            <a:p>
              <a:endParaRPr lang="es-ES_tradnl"/>
            </a:p>
          </p:txBody>
        </p:sp>
        <p:sp>
          <p:nvSpPr>
            <p:cNvPr id="675872" name="Rectangle 32"/>
            <p:cNvSpPr>
              <a:spLocks noChangeArrowheads="1"/>
            </p:cNvSpPr>
            <p:nvPr/>
          </p:nvSpPr>
          <p:spPr bwMode="auto">
            <a:xfrm>
              <a:off x="1582" y="1837"/>
              <a:ext cx="9" cy="1256"/>
            </a:xfrm>
            <a:prstGeom prst="rect">
              <a:avLst/>
            </a:prstGeom>
            <a:solidFill>
              <a:srgbClr val="A30000"/>
            </a:solidFill>
            <a:ln w="9525">
              <a:noFill/>
              <a:miter lim="800000"/>
              <a:headEnd/>
              <a:tailEnd/>
            </a:ln>
          </p:spPr>
          <p:txBody>
            <a:bodyPr>
              <a:prstTxWarp prst="textNoShape">
                <a:avLst/>
              </a:prstTxWarp>
            </a:bodyPr>
            <a:lstStyle/>
            <a:p>
              <a:endParaRPr lang="es-ES_tradnl"/>
            </a:p>
          </p:txBody>
        </p:sp>
        <p:sp>
          <p:nvSpPr>
            <p:cNvPr id="675873" name="Rectangle 33"/>
            <p:cNvSpPr>
              <a:spLocks noChangeArrowheads="1"/>
            </p:cNvSpPr>
            <p:nvPr/>
          </p:nvSpPr>
          <p:spPr bwMode="auto">
            <a:xfrm>
              <a:off x="1591" y="1837"/>
              <a:ext cx="10" cy="1256"/>
            </a:xfrm>
            <a:prstGeom prst="rect">
              <a:avLst/>
            </a:prstGeom>
            <a:solidFill>
              <a:srgbClr val="960000"/>
            </a:solidFill>
            <a:ln w="9525">
              <a:noFill/>
              <a:miter lim="800000"/>
              <a:headEnd/>
              <a:tailEnd/>
            </a:ln>
          </p:spPr>
          <p:txBody>
            <a:bodyPr>
              <a:prstTxWarp prst="textNoShape">
                <a:avLst/>
              </a:prstTxWarp>
            </a:bodyPr>
            <a:lstStyle/>
            <a:p>
              <a:endParaRPr lang="es-ES_tradnl"/>
            </a:p>
          </p:txBody>
        </p:sp>
        <p:sp>
          <p:nvSpPr>
            <p:cNvPr id="675874" name="Rectangle 34"/>
            <p:cNvSpPr>
              <a:spLocks noChangeArrowheads="1"/>
            </p:cNvSpPr>
            <p:nvPr/>
          </p:nvSpPr>
          <p:spPr bwMode="auto">
            <a:xfrm>
              <a:off x="1601" y="1837"/>
              <a:ext cx="9" cy="1256"/>
            </a:xfrm>
            <a:prstGeom prst="rect">
              <a:avLst/>
            </a:prstGeom>
            <a:solidFill>
              <a:srgbClr val="8B0000"/>
            </a:solidFill>
            <a:ln w="9525">
              <a:noFill/>
              <a:miter lim="800000"/>
              <a:headEnd/>
              <a:tailEnd/>
            </a:ln>
          </p:spPr>
          <p:txBody>
            <a:bodyPr>
              <a:prstTxWarp prst="textNoShape">
                <a:avLst/>
              </a:prstTxWarp>
            </a:bodyPr>
            <a:lstStyle/>
            <a:p>
              <a:endParaRPr lang="es-ES_tradnl"/>
            </a:p>
          </p:txBody>
        </p:sp>
        <p:sp>
          <p:nvSpPr>
            <p:cNvPr id="675875" name="Rectangle 35"/>
            <p:cNvSpPr>
              <a:spLocks noChangeArrowheads="1"/>
            </p:cNvSpPr>
            <p:nvPr/>
          </p:nvSpPr>
          <p:spPr bwMode="auto">
            <a:xfrm>
              <a:off x="1610" y="1837"/>
              <a:ext cx="9" cy="1256"/>
            </a:xfrm>
            <a:prstGeom prst="rect">
              <a:avLst/>
            </a:prstGeom>
            <a:solidFill>
              <a:srgbClr val="820000"/>
            </a:solidFill>
            <a:ln w="9525">
              <a:noFill/>
              <a:miter lim="800000"/>
              <a:headEnd/>
              <a:tailEnd/>
            </a:ln>
          </p:spPr>
          <p:txBody>
            <a:bodyPr>
              <a:prstTxWarp prst="textNoShape">
                <a:avLst/>
              </a:prstTxWarp>
            </a:bodyPr>
            <a:lstStyle/>
            <a:p>
              <a:endParaRPr lang="es-ES_tradnl"/>
            </a:p>
          </p:txBody>
        </p:sp>
        <p:sp>
          <p:nvSpPr>
            <p:cNvPr id="675876" name="Rectangle 36"/>
            <p:cNvSpPr>
              <a:spLocks noChangeArrowheads="1"/>
            </p:cNvSpPr>
            <p:nvPr/>
          </p:nvSpPr>
          <p:spPr bwMode="auto">
            <a:xfrm>
              <a:off x="1619" y="1837"/>
              <a:ext cx="9" cy="1256"/>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877" name="Rectangle 37"/>
            <p:cNvSpPr>
              <a:spLocks noChangeArrowheads="1"/>
            </p:cNvSpPr>
            <p:nvPr/>
          </p:nvSpPr>
          <p:spPr bwMode="auto">
            <a:xfrm>
              <a:off x="1628" y="1837"/>
              <a:ext cx="10" cy="1256"/>
            </a:xfrm>
            <a:prstGeom prst="rect">
              <a:avLst/>
            </a:prstGeom>
            <a:solidFill>
              <a:srgbClr val="760000"/>
            </a:solidFill>
            <a:ln w="9525">
              <a:noFill/>
              <a:miter lim="800000"/>
              <a:headEnd/>
              <a:tailEnd/>
            </a:ln>
          </p:spPr>
          <p:txBody>
            <a:bodyPr>
              <a:prstTxWarp prst="textNoShape">
                <a:avLst/>
              </a:prstTxWarp>
            </a:bodyPr>
            <a:lstStyle/>
            <a:p>
              <a:endParaRPr lang="es-ES_tradnl"/>
            </a:p>
          </p:txBody>
        </p:sp>
      </p:grpSp>
      <p:sp>
        <p:nvSpPr>
          <p:cNvPr id="675878" name="Rectangle 38"/>
          <p:cNvSpPr>
            <a:spLocks noChangeArrowheads="1"/>
          </p:cNvSpPr>
          <p:nvPr/>
        </p:nvSpPr>
        <p:spPr bwMode="auto">
          <a:xfrm>
            <a:off x="1566863" y="3468688"/>
            <a:ext cx="469900" cy="1993900"/>
          </a:xfrm>
          <a:prstGeom prst="rect">
            <a:avLst/>
          </a:prstGeom>
          <a:noFill/>
          <a:ln w="14288">
            <a:solidFill>
              <a:srgbClr val="000000"/>
            </a:solidFill>
            <a:miter lim="800000"/>
            <a:headEnd/>
            <a:tailEnd/>
          </a:ln>
        </p:spPr>
        <p:txBody>
          <a:bodyPr>
            <a:prstTxWarp prst="textNoShape">
              <a:avLst/>
            </a:prstTxWarp>
          </a:bodyPr>
          <a:lstStyle/>
          <a:p>
            <a:endParaRPr lang="es-ES_tradnl"/>
          </a:p>
        </p:txBody>
      </p:sp>
      <p:grpSp>
        <p:nvGrpSpPr>
          <p:cNvPr id="3" name="Group 39"/>
          <p:cNvGrpSpPr>
            <a:grpSpLocks/>
          </p:cNvGrpSpPr>
          <p:nvPr/>
        </p:nvGrpSpPr>
        <p:grpSpPr bwMode="auto">
          <a:xfrm>
            <a:off x="3194050" y="2930525"/>
            <a:ext cx="468313" cy="2532063"/>
            <a:chOff x="2367" y="1498"/>
            <a:chExt cx="295" cy="1595"/>
          </a:xfrm>
        </p:grpSpPr>
        <p:sp>
          <p:nvSpPr>
            <p:cNvPr id="675880" name="Rectangle 40"/>
            <p:cNvSpPr>
              <a:spLocks noChangeArrowheads="1"/>
            </p:cNvSpPr>
            <p:nvPr/>
          </p:nvSpPr>
          <p:spPr bwMode="auto">
            <a:xfrm>
              <a:off x="2367" y="1498"/>
              <a:ext cx="9" cy="1595"/>
            </a:xfrm>
            <a:prstGeom prst="rect">
              <a:avLst/>
            </a:prstGeom>
            <a:solidFill>
              <a:srgbClr val="770000"/>
            </a:solidFill>
            <a:ln w="9525">
              <a:noFill/>
              <a:miter lim="800000"/>
              <a:headEnd/>
              <a:tailEnd/>
            </a:ln>
          </p:spPr>
          <p:txBody>
            <a:bodyPr>
              <a:prstTxWarp prst="textNoShape">
                <a:avLst/>
              </a:prstTxWarp>
            </a:bodyPr>
            <a:lstStyle/>
            <a:p>
              <a:endParaRPr lang="es-ES_tradnl"/>
            </a:p>
          </p:txBody>
        </p:sp>
        <p:sp>
          <p:nvSpPr>
            <p:cNvPr id="675881" name="Rectangle 41"/>
            <p:cNvSpPr>
              <a:spLocks noChangeArrowheads="1"/>
            </p:cNvSpPr>
            <p:nvPr/>
          </p:nvSpPr>
          <p:spPr bwMode="auto">
            <a:xfrm>
              <a:off x="2376" y="1498"/>
              <a:ext cx="9" cy="1595"/>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882" name="Rectangle 42"/>
            <p:cNvSpPr>
              <a:spLocks noChangeArrowheads="1"/>
            </p:cNvSpPr>
            <p:nvPr/>
          </p:nvSpPr>
          <p:spPr bwMode="auto">
            <a:xfrm>
              <a:off x="2385" y="1498"/>
              <a:ext cx="9" cy="1595"/>
            </a:xfrm>
            <a:prstGeom prst="rect">
              <a:avLst/>
            </a:prstGeom>
            <a:solidFill>
              <a:srgbClr val="830000"/>
            </a:solidFill>
            <a:ln w="9525">
              <a:noFill/>
              <a:miter lim="800000"/>
              <a:headEnd/>
              <a:tailEnd/>
            </a:ln>
          </p:spPr>
          <p:txBody>
            <a:bodyPr>
              <a:prstTxWarp prst="textNoShape">
                <a:avLst/>
              </a:prstTxWarp>
            </a:bodyPr>
            <a:lstStyle/>
            <a:p>
              <a:endParaRPr lang="es-ES_tradnl"/>
            </a:p>
          </p:txBody>
        </p:sp>
        <p:sp>
          <p:nvSpPr>
            <p:cNvPr id="675883" name="Rectangle 43"/>
            <p:cNvSpPr>
              <a:spLocks noChangeArrowheads="1"/>
            </p:cNvSpPr>
            <p:nvPr/>
          </p:nvSpPr>
          <p:spPr bwMode="auto">
            <a:xfrm>
              <a:off x="2394" y="1498"/>
              <a:ext cx="10" cy="1595"/>
            </a:xfrm>
            <a:prstGeom prst="rect">
              <a:avLst/>
            </a:prstGeom>
            <a:solidFill>
              <a:srgbClr val="8C0000"/>
            </a:solidFill>
            <a:ln w="9525">
              <a:noFill/>
              <a:miter lim="800000"/>
              <a:headEnd/>
              <a:tailEnd/>
            </a:ln>
          </p:spPr>
          <p:txBody>
            <a:bodyPr>
              <a:prstTxWarp prst="textNoShape">
                <a:avLst/>
              </a:prstTxWarp>
            </a:bodyPr>
            <a:lstStyle/>
            <a:p>
              <a:endParaRPr lang="es-ES_tradnl"/>
            </a:p>
          </p:txBody>
        </p:sp>
        <p:sp>
          <p:nvSpPr>
            <p:cNvPr id="675884" name="Rectangle 44"/>
            <p:cNvSpPr>
              <a:spLocks noChangeArrowheads="1"/>
            </p:cNvSpPr>
            <p:nvPr/>
          </p:nvSpPr>
          <p:spPr bwMode="auto">
            <a:xfrm>
              <a:off x="2404" y="1498"/>
              <a:ext cx="9" cy="1595"/>
            </a:xfrm>
            <a:prstGeom prst="rect">
              <a:avLst/>
            </a:prstGeom>
            <a:solidFill>
              <a:srgbClr val="970000"/>
            </a:solidFill>
            <a:ln w="9525">
              <a:noFill/>
              <a:miter lim="800000"/>
              <a:headEnd/>
              <a:tailEnd/>
            </a:ln>
          </p:spPr>
          <p:txBody>
            <a:bodyPr>
              <a:prstTxWarp prst="textNoShape">
                <a:avLst/>
              </a:prstTxWarp>
            </a:bodyPr>
            <a:lstStyle/>
            <a:p>
              <a:endParaRPr lang="es-ES_tradnl"/>
            </a:p>
          </p:txBody>
        </p:sp>
        <p:sp>
          <p:nvSpPr>
            <p:cNvPr id="675885" name="Rectangle 45"/>
            <p:cNvSpPr>
              <a:spLocks noChangeArrowheads="1"/>
            </p:cNvSpPr>
            <p:nvPr/>
          </p:nvSpPr>
          <p:spPr bwMode="auto">
            <a:xfrm>
              <a:off x="2413" y="1498"/>
              <a:ext cx="9" cy="1595"/>
            </a:xfrm>
            <a:prstGeom prst="rect">
              <a:avLst/>
            </a:prstGeom>
            <a:solidFill>
              <a:srgbClr val="A40000"/>
            </a:solidFill>
            <a:ln w="9525">
              <a:noFill/>
              <a:miter lim="800000"/>
              <a:headEnd/>
              <a:tailEnd/>
            </a:ln>
          </p:spPr>
          <p:txBody>
            <a:bodyPr>
              <a:prstTxWarp prst="textNoShape">
                <a:avLst/>
              </a:prstTxWarp>
            </a:bodyPr>
            <a:lstStyle/>
            <a:p>
              <a:endParaRPr lang="es-ES_tradnl"/>
            </a:p>
          </p:txBody>
        </p:sp>
        <p:sp>
          <p:nvSpPr>
            <p:cNvPr id="675886" name="Rectangle 46"/>
            <p:cNvSpPr>
              <a:spLocks noChangeArrowheads="1"/>
            </p:cNvSpPr>
            <p:nvPr/>
          </p:nvSpPr>
          <p:spPr bwMode="auto">
            <a:xfrm>
              <a:off x="2422" y="1498"/>
              <a:ext cx="9" cy="1595"/>
            </a:xfrm>
            <a:prstGeom prst="rect">
              <a:avLst/>
            </a:prstGeom>
            <a:solidFill>
              <a:srgbClr val="B20000"/>
            </a:solidFill>
            <a:ln w="9525">
              <a:noFill/>
              <a:miter lim="800000"/>
              <a:headEnd/>
              <a:tailEnd/>
            </a:ln>
          </p:spPr>
          <p:txBody>
            <a:bodyPr>
              <a:prstTxWarp prst="textNoShape">
                <a:avLst/>
              </a:prstTxWarp>
            </a:bodyPr>
            <a:lstStyle/>
            <a:p>
              <a:endParaRPr lang="es-ES_tradnl"/>
            </a:p>
          </p:txBody>
        </p:sp>
        <p:sp>
          <p:nvSpPr>
            <p:cNvPr id="675887" name="Rectangle 47"/>
            <p:cNvSpPr>
              <a:spLocks noChangeArrowheads="1"/>
            </p:cNvSpPr>
            <p:nvPr/>
          </p:nvSpPr>
          <p:spPr bwMode="auto">
            <a:xfrm>
              <a:off x="2431" y="1498"/>
              <a:ext cx="10" cy="1595"/>
            </a:xfrm>
            <a:prstGeom prst="rect">
              <a:avLst/>
            </a:prstGeom>
            <a:solidFill>
              <a:srgbClr val="C00000"/>
            </a:solidFill>
            <a:ln w="9525">
              <a:noFill/>
              <a:miter lim="800000"/>
              <a:headEnd/>
              <a:tailEnd/>
            </a:ln>
          </p:spPr>
          <p:txBody>
            <a:bodyPr>
              <a:prstTxWarp prst="textNoShape">
                <a:avLst/>
              </a:prstTxWarp>
            </a:bodyPr>
            <a:lstStyle/>
            <a:p>
              <a:endParaRPr lang="es-ES_tradnl"/>
            </a:p>
          </p:txBody>
        </p:sp>
        <p:sp>
          <p:nvSpPr>
            <p:cNvPr id="675888" name="Rectangle 48"/>
            <p:cNvSpPr>
              <a:spLocks noChangeArrowheads="1"/>
            </p:cNvSpPr>
            <p:nvPr/>
          </p:nvSpPr>
          <p:spPr bwMode="auto">
            <a:xfrm>
              <a:off x="2441" y="1498"/>
              <a:ext cx="9" cy="1595"/>
            </a:xfrm>
            <a:prstGeom prst="rect">
              <a:avLst/>
            </a:prstGeom>
            <a:solidFill>
              <a:srgbClr val="CD0000"/>
            </a:solidFill>
            <a:ln w="9525">
              <a:noFill/>
              <a:miter lim="800000"/>
              <a:headEnd/>
              <a:tailEnd/>
            </a:ln>
          </p:spPr>
          <p:txBody>
            <a:bodyPr>
              <a:prstTxWarp prst="textNoShape">
                <a:avLst/>
              </a:prstTxWarp>
            </a:bodyPr>
            <a:lstStyle/>
            <a:p>
              <a:endParaRPr lang="es-ES_tradnl"/>
            </a:p>
          </p:txBody>
        </p:sp>
        <p:sp>
          <p:nvSpPr>
            <p:cNvPr id="675889" name="Rectangle 49"/>
            <p:cNvSpPr>
              <a:spLocks noChangeArrowheads="1"/>
            </p:cNvSpPr>
            <p:nvPr/>
          </p:nvSpPr>
          <p:spPr bwMode="auto">
            <a:xfrm>
              <a:off x="2450" y="1498"/>
              <a:ext cx="9" cy="1595"/>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890" name="Rectangle 50"/>
            <p:cNvSpPr>
              <a:spLocks noChangeArrowheads="1"/>
            </p:cNvSpPr>
            <p:nvPr/>
          </p:nvSpPr>
          <p:spPr bwMode="auto">
            <a:xfrm>
              <a:off x="2459" y="1498"/>
              <a:ext cx="9" cy="1595"/>
            </a:xfrm>
            <a:prstGeom prst="rect">
              <a:avLst/>
            </a:prstGeom>
            <a:solidFill>
              <a:srgbClr val="E40000"/>
            </a:solidFill>
            <a:ln w="9525">
              <a:noFill/>
              <a:miter lim="800000"/>
              <a:headEnd/>
              <a:tailEnd/>
            </a:ln>
          </p:spPr>
          <p:txBody>
            <a:bodyPr>
              <a:prstTxWarp prst="textNoShape">
                <a:avLst/>
              </a:prstTxWarp>
            </a:bodyPr>
            <a:lstStyle/>
            <a:p>
              <a:endParaRPr lang="es-ES_tradnl"/>
            </a:p>
          </p:txBody>
        </p:sp>
        <p:sp>
          <p:nvSpPr>
            <p:cNvPr id="675891" name="Rectangle 51"/>
            <p:cNvSpPr>
              <a:spLocks noChangeArrowheads="1"/>
            </p:cNvSpPr>
            <p:nvPr/>
          </p:nvSpPr>
          <p:spPr bwMode="auto">
            <a:xfrm>
              <a:off x="2468" y="1498"/>
              <a:ext cx="10" cy="1595"/>
            </a:xfrm>
            <a:prstGeom prst="rect">
              <a:avLst/>
            </a:prstGeom>
            <a:solidFill>
              <a:srgbClr val="ED0000"/>
            </a:solidFill>
            <a:ln w="9525">
              <a:noFill/>
              <a:miter lim="800000"/>
              <a:headEnd/>
              <a:tailEnd/>
            </a:ln>
          </p:spPr>
          <p:txBody>
            <a:bodyPr>
              <a:prstTxWarp prst="textNoShape">
                <a:avLst/>
              </a:prstTxWarp>
            </a:bodyPr>
            <a:lstStyle/>
            <a:p>
              <a:endParaRPr lang="es-ES_tradnl"/>
            </a:p>
          </p:txBody>
        </p:sp>
        <p:sp>
          <p:nvSpPr>
            <p:cNvPr id="675892" name="Rectangle 52"/>
            <p:cNvSpPr>
              <a:spLocks noChangeArrowheads="1"/>
            </p:cNvSpPr>
            <p:nvPr/>
          </p:nvSpPr>
          <p:spPr bwMode="auto">
            <a:xfrm>
              <a:off x="2478" y="1498"/>
              <a:ext cx="9" cy="1595"/>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893" name="Rectangle 53"/>
            <p:cNvSpPr>
              <a:spLocks noChangeArrowheads="1"/>
            </p:cNvSpPr>
            <p:nvPr/>
          </p:nvSpPr>
          <p:spPr bwMode="auto">
            <a:xfrm>
              <a:off x="2487" y="1498"/>
              <a:ext cx="9" cy="1595"/>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894" name="Rectangle 54"/>
            <p:cNvSpPr>
              <a:spLocks noChangeArrowheads="1"/>
            </p:cNvSpPr>
            <p:nvPr/>
          </p:nvSpPr>
          <p:spPr bwMode="auto">
            <a:xfrm>
              <a:off x="2496" y="1498"/>
              <a:ext cx="9" cy="1595"/>
            </a:xfrm>
            <a:prstGeom prst="rect">
              <a:avLst/>
            </a:prstGeom>
            <a:solidFill>
              <a:srgbClr val="FC0000"/>
            </a:solidFill>
            <a:ln w="9525">
              <a:noFill/>
              <a:miter lim="800000"/>
              <a:headEnd/>
              <a:tailEnd/>
            </a:ln>
          </p:spPr>
          <p:txBody>
            <a:bodyPr>
              <a:prstTxWarp prst="textNoShape">
                <a:avLst/>
              </a:prstTxWarp>
            </a:bodyPr>
            <a:lstStyle/>
            <a:p>
              <a:endParaRPr lang="es-ES_tradnl"/>
            </a:p>
          </p:txBody>
        </p:sp>
        <p:sp>
          <p:nvSpPr>
            <p:cNvPr id="675895" name="Rectangle 55"/>
            <p:cNvSpPr>
              <a:spLocks noChangeArrowheads="1"/>
            </p:cNvSpPr>
            <p:nvPr/>
          </p:nvSpPr>
          <p:spPr bwMode="auto">
            <a:xfrm>
              <a:off x="2505" y="1498"/>
              <a:ext cx="9" cy="1595"/>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896" name="Rectangle 56"/>
            <p:cNvSpPr>
              <a:spLocks noChangeArrowheads="1"/>
            </p:cNvSpPr>
            <p:nvPr/>
          </p:nvSpPr>
          <p:spPr bwMode="auto">
            <a:xfrm>
              <a:off x="2514" y="1498"/>
              <a:ext cx="10" cy="1595"/>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897" name="Rectangle 57"/>
            <p:cNvSpPr>
              <a:spLocks noChangeArrowheads="1"/>
            </p:cNvSpPr>
            <p:nvPr/>
          </p:nvSpPr>
          <p:spPr bwMode="auto">
            <a:xfrm>
              <a:off x="2524" y="1498"/>
              <a:ext cx="9" cy="1595"/>
            </a:xfrm>
            <a:prstGeom prst="rect">
              <a:avLst/>
            </a:prstGeom>
            <a:solidFill>
              <a:srgbClr val="FB0000"/>
            </a:solidFill>
            <a:ln w="9525">
              <a:noFill/>
              <a:miter lim="800000"/>
              <a:headEnd/>
              <a:tailEnd/>
            </a:ln>
          </p:spPr>
          <p:txBody>
            <a:bodyPr>
              <a:prstTxWarp prst="textNoShape">
                <a:avLst/>
              </a:prstTxWarp>
            </a:bodyPr>
            <a:lstStyle/>
            <a:p>
              <a:endParaRPr lang="es-ES_tradnl"/>
            </a:p>
          </p:txBody>
        </p:sp>
        <p:sp>
          <p:nvSpPr>
            <p:cNvPr id="675898" name="Rectangle 58"/>
            <p:cNvSpPr>
              <a:spLocks noChangeArrowheads="1"/>
            </p:cNvSpPr>
            <p:nvPr/>
          </p:nvSpPr>
          <p:spPr bwMode="auto">
            <a:xfrm>
              <a:off x="2533" y="1498"/>
              <a:ext cx="9" cy="1595"/>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899" name="Rectangle 59"/>
            <p:cNvSpPr>
              <a:spLocks noChangeArrowheads="1"/>
            </p:cNvSpPr>
            <p:nvPr/>
          </p:nvSpPr>
          <p:spPr bwMode="auto">
            <a:xfrm>
              <a:off x="2542" y="1498"/>
              <a:ext cx="9" cy="1595"/>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900" name="Rectangle 60"/>
            <p:cNvSpPr>
              <a:spLocks noChangeArrowheads="1"/>
            </p:cNvSpPr>
            <p:nvPr/>
          </p:nvSpPr>
          <p:spPr bwMode="auto">
            <a:xfrm>
              <a:off x="2551" y="1498"/>
              <a:ext cx="10" cy="1595"/>
            </a:xfrm>
            <a:prstGeom prst="rect">
              <a:avLst/>
            </a:prstGeom>
            <a:solidFill>
              <a:srgbClr val="EC0000"/>
            </a:solidFill>
            <a:ln w="9525">
              <a:noFill/>
              <a:miter lim="800000"/>
              <a:headEnd/>
              <a:tailEnd/>
            </a:ln>
          </p:spPr>
          <p:txBody>
            <a:bodyPr>
              <a:prstTxWarp prst="textNoShape">
                <a:avLst/>
              </a:prstTxWarp>
            </a:bodyPr>
            <a:lstStyle/>
            <a:p>
              <a:endParaRPr lang="es-ES_tradnl"/>
            </a:p>
          </p:txBody>
        </p:sp>
        <p:sp>
          <p:nvSpPr>
            <p:cNvPr id="675901" name="Rectangle 61"/>
            <p:cNvSpPr>
              <a:spLocks noChangeArrowheads="1"/>
            </p:cNvSpPr>
            <p:nvPr/>
          </p:nvSpPr>
          <p:spPr bwMode="auto">
            <a:xfrm>
              <a:off x="2561" y="1498"/>
              <a:ext cx="9" cy="1595"/>
            </a:xfrm>
            <a:prstGeom prst="rect">
              <a:avLst/>
            </a:prstGeom>
            <a:solidFill>
              <a:srgbClr val="E30000"/>
            </a:solidFill>
            <a:ln w="9525">
              <a:noFill/>
              <a:miter lim="800000"/>
              <a:headEnd/>
              <a:tailEnd/>
            </a:ln>
          </p:spPr>
          <p:txBody>
            <a:bodyPr>
              <a:prstTxWarp prst="textNoShape">
                <a:avLst/>
              </a:prstTxWarp>
            </a:bodyPr>
            <a:lstStyle/>
            <a:p>
              <a:endParaRPr lang="es-ES_tradnl"/>
            </a:p>
          </p:txBody>
        </p:sp>
        <p:sp>
          <p:nvSpPr>
            <p:cNvPr id="675902" name="Rectangle 62"/>
            <p:cNvSpPr>
              <a:spLocks noChangeArrowheads="1"/>
            </p:cNvSpPr>
            <p:nvPr/>
          </p:nvSpPr>
          <p:spPr bwMode="auto">
            <a:xfrm>
              <a:off x="2570" y="1498"/>
              <a:ext cx="9" cy="1595"/>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903" name="Rectangle 63"/>
            <p:cNvSpPr>
              <a:spLocks noChangeArrowheads="1"/>
            </p:cNvSpPr>
            <p:nvPr/>
          </p:nvSpPr>
          <p:spPr bwMode="auto">
            <a:xfrm>
              <a:off x="2579" y="1498"/>
              <a:ext cx="9" cy="1595"/>
            </a:xfrm>
            <a:prstGeom prst="rect">
              <a:avLst/>
            </a:prstGeom>
            <a:solidFill>
              <a:srgbClr val="CC0000"/>
            </a:solidFill>
            <a:ln w="9525">
              <a:noFill/>
              <a:miter lim="800000"/>
              <a:headEnd/>
              <a:tailEnd/>
            </a:ln>
          </p:spPr>
          <p:txBody>
            <a:bodyPr>
              <a:prstTxWarp prst="textNoShape">
                <a:avLst/>
              </a:prstTxWarp>
            </a:bodyPr>
            <a:lstStyle/>
            <a:p>
              <a:endParaRPr lang="es-ES_tradnl"/>
            </a:p>
          </p:txBody>
        </p:sp>
        <p:sp>
          <p:nvSpPr>
            <p:cNvPr id="675904" name="Rectangle 64"/>
            <p:cNvSpPr>
              <a:spLocks noChangeArrowheads="1"/>
            </p:cNvSpPr>
            <p:nvPr/>
          </p:nvSpPr>
          <p:spPr bwMode="auto">
            <a:xfrm>
              <a:off x="2588" y="1498"/>
              <a:ext cx="10" cy="1595"/>
            </a:xfrm>
            <a:prstGeom prst="rect">
              <a:avLst/>
            </a:prstGeom>
            <a:solidFill>
              <a:srgbClr val="BF0000"/>
            </a:solidFill>
            <a:ln w="9525">
              <a:noFill/>
              <a:miter lim="800000"/>
              <a:headEnd/>
              <a:tailEnd/>
            </a:ln>
          </p:spPr>
          <p:txBody>
            <a:bodyPr>
              <a:prstTxWarp prst="textNoShape">
                <a:avLst/>
              </a:prstTxWarp>
            </a:bodyPr>
            <a:lstStyle/>
            <a:p>
              <a:endParaRPr lang="es-ES_tradnl"/>
            </a:p>
          </p:txBody>
        </p:sp>
        <p:sp>
          <p:nvSpPr>
            <p:cNvPr id="675905" name="Rectangle 65"/>
            <p:cNvSpPr>
              <a:spLocks noChangeArrowheads="1"/>
            </p:cNvSpPr>
            <p:nvPr/>
          </p:nvSpPr>
          <p:spPr bwMode="auto">
            <a:xfrm>
              <a:off x="2598" y="1498"/>
              <a:ext cx="9" cy="1595"/>
            </a:xfrm>
            <a:prstGeom prst="rect">
              <a:avLst/>
            </a:prstGeom>
            <a:solidFill>
              <a:srgbClr val="B10000"/>
            </a:solidFill>
            <a:ln w="9525">
              <a:noFill/>
              <a:miter lim="800000"/>
              <a:headEnd/>
              <a:tailEnd/>
            </a:ln>
          </p:spPr>
          <p:txBody>
            <a:bodyPr>
              <a:prstTxWarp prst="textNoShape">
                <a:avLst/>
              </a:prstTxWarp>
            </a:bodyPr>
            <a:lstStyle/>
            <a:p>
              <a:endParaRPr lang="es-ES_tradnl"/>
            </a:p>
          </p:txBody>
        </p:sp>
        <p:sp>
          <p:nvSpPr>
            <p:cNvPr id="675906" name="Rectangle 66"/>
            <p:cNvSpPr>
              <a:spLocks noChangeArrowheads="1"/>
            </p:cNvSpPr>
            <p:nvPr/>
          </p:nvSpPr>
          <p:spPr bwMode="auto">
            <a:xfrm>
              <a:off x="2607" y="1498"/>
              <a:ext cx="9" cy="1595"/>
            </a:xfrm>
            <a:prstGeom prst="rect">
              <a:avLst/>
            </a:prstGeom>
            <a:solidFill>
              <a:srgbClr val="A30000"/>
            </a:solidFill>
            <a:ln w="9525">
              <a:noFill/>
              <a:miter lim="800000"/>
              <a:headEnd/>
              <a:tailEnd/>
            </a:ln>
          </p:spPr>
          <p:txBody>
            <a:bodyPr>
              <a:prstTxWarp prst="textNoShape">
                <a:avLst/>
              </a:prstTxWarp>
            </a:bodyPr>
            <a:lstStyle/>
            <a:p>
              <a:endParaRPr lang="es-ES_tradnl"/>
            </a:p>
          </p:txBody>
        </p:sp>
        <p:sp>
          <p:nvSpPr>
            <p:cNvPr id="675907" name="Rectangle 67"/>
            <p:cNvSpPr>
              <a:spLocks noChangeArrowheads="1"/>
            </p:cNvSpPr>
            <p:nvPr/>
          </p:nvSpPr>
          <p:spPr bwMode="auto">
            <a:xfrm>
              <a:off x="2616" y="1498"/>
              <a:ext cx="9" cy="1595"/>
            </a:xfrm>
            <a:prstGeom prst="rect">
              <a:avLst/>
            </a:prstGeom>
            <a:solidFill>
              <a:srgbClr val="960000"/>
            </a:solidFill>
            <a:ln w="9525">
              <a:noFill/>
              <a:miter lim="800000"/>
              <a:headEnd/>
              <a:tailEnd/>
            </a:ln>
          </p:spPr>
          <p:txBody>
            <a:bodyPr>
              <a:prstTxWarp prst="textNoShape">
                <a:avLst/>
              </a:prstTxWarp>
            </a:bodyPr>
            <a:lstStyle/>
            <a:p>
              <a:endParaRPr lang="es-ES_tradnl"/>
            </a:p>
          </p:txBody>
        </p:sp>
        <p:sp>
          <p:nvSpPr>
            <p:cNvPr id="675908" name="Rectangle 68"/>
            <p:cNvSpPr>
              <a:spLocks noChangeArrowheads="1"/>
            </p:cNvSpPr>
            <p:nvPr/>
          </p:nvSpPr>
          <p:spPr bwMode="auto">
            <a:xfrm>
              <a:off x="2625" y="1498"/>
              <a:ext cx="9" cy="1595"/>
            </a:xfrm>
            <a:prstGeom prst="rect">
              <a:avLst/>
            </a:prstGeom>
            <a:solidFill>
              <a:srgbClr val="8B0000"/>
            </a:solidFill>
            <a:ln w="9525">
              <a:noFill/>
              <a:miter lim="800000"/>
              <a:headEnd/>
              <a:tailEnd/>
            </a:ln>
          </p:spPr>
          <p:txBody>
            <a:bodyPr>
              <a:prstTxWarp prst="textNoShape">
                <a:avLst/>
              </a:prstTxWarp>
            </a:bodyPr>
            <a:lstStyle/>
            <a:p>
              <a:endParaRPr lang="es-ES_tradnl"/>
            </a:p>
          </p:txBody>
        </p:sp>
        <p:sp>
          <p:nvSpPr>
            <p:cNvPr id="675909" name="Rectangle 69"/>
            <p:cNvSpPr>
              <a:spLocks noChangeArrowheads="1"/>
            </p:cNvSpPr>
            <p:nvPr/>
          </p:nvSpPr>
          <p:spPr bwMode="auto">
            <a:xfrm>
              <a:off x="2634" y="1498"/>
              <a:ext cx="10" cy="1595"/>
            </a:xfrm>
            <a:prstGeom prst="rect">
              <a:avLst/>
            </a:prstGeom>
            <a:solidFill>
              <a:srgbClr val="820000"/>
            </a:solidFill>
            <a:ln w="9525">
              <a:noFill/>
              <a:miter lim="800000"/>
              <a:headEnd/>
              <a:tailEnd/>
            </a:ln>
          </p:spPr>
          <p:txBody>
            <a:bodyPr>
              <a:prstTxWarp prst="textNoShape">
                <a:avLst/>
              </a:prstTxWarp>
            </a:bodyPr>
            <a:lstStyle/>
            <a:p>
              <a:endParaRPr lang="es-ES_tradnl"/>
            </a:p>
          </p:txBody>
        </p:sp>
        <p:sp>
          <p:nvSpPr>
            <p:cNvPr id="675910" name="Rectangle 70"/>
            <p:cNvSpPr>
              <a:spLocks noChangeArrowheads="1"/>
            </p:cNvSpPr>
            <p:nvPr/>
          </p:nvSpPr>
          <p:spPr bwMode="auto">
            <a:xfrm>
              <a:off x="2644" y="1498"/>
              <a:ext cx="9" cy="1595"/>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911" name="Rectangle 71"/>
            <p:cNvSpPr>
              <a:spLocks noChangeArrowheads="1"/>
            </p:cNvSpPr>
            <p:nvPr/>
          </p:nvSpPr>
          <p:spPr bwMode="auto">
            <a:xfrm>
              <a:off x="2653" y="1498"/>
              <a:ext cx="9" cy="1595"/>
            </a:xfrm>
            <a:prstGeom prst="rect">
              <a:avLst/>
            </a:prstGeom>
            <a:solidFill>
              <a:srgbClr val="760000"/>
            </a:solidFill>
            <a:ln w="9525">
              <a:noFill/>
              <a:miter lim="800000"/>
              <a:headEnd/>
              <a:tailEnd/>
            </a:ln>
          </p:spPr>
          <p:txBody>
            <a:bodyPr>
              <a:prstTxWarp prst="textNoShape">
                <a:avLst/>
              </a:prstTxWarp>
            </a:bodyPr>
            <a:lstStyle/>
            <a:p>
              <a:endParaRPr lang="es-ES_tradnl"/>
            </a:p>
          </p:txBody>
        </p:sp>
      </p:grpSp>
      <p:sp>
        <p:nvSpPr>
          <p:cNvPr id="675912" name="Rectangle 72"/>
          <p:cNvSpPr>
            <a:spLocks noChangeArrowheads="1"/>
          </p:cNvSpPr>
          <p:nvPr/>
        </p:nvSpPr>
        <p:spPr bwMode="auto">
          <a:xfrm>
            <a:off x="3194050" y="2930525"/>
            <a:ext cx="468313" cy="2532063"/>
          </a:xfrm>
          <a:prstGeom prst="rect">
            <a:avLst/>
          </a:prstGeom>
          <a:noFill/>
          <a:ln w="14288">
            <a:solidFill>
              <a:srgbClr val="000000"/>
            </a:solidFill>
            <a:miter lim="800000"/>
            <a:headEnd/>
            <a:tailEnd/>
          </a:ln>
        </p:spPr>
        <p:txBody>
          <a:bodyPr>
            <a:prstTxWarp prst="textNoShape">
              <a:avLst/>
            </a:prstTxWarp>
          </a:bodyPr>
          <a:lstStyle/>
          <a:p>
            <a:endParaRPr lang="es-ES_tradnl"/>
          </a:p>
        </p:txBody>
      </p:sp>
      <p:grpSp>
        <p:nvGrpSpPr>
          <p:cNvPr id="4" name="Group 73"/>
          <p:cNvGrpSpPr>
            <a:grpSpLocks/>
          </p:cNvGrpSpPr>
          <p:nvPr/>
        </p:nvGrpSpPr>
        <p:grpSpPr bwMode="auto">
          <a:xfrm>
            <a:off x="4819650" y="3351213"/>
            <a:ext cx="469900" cy="2111375"/>
            <a:chOff x="3391" y="1763"/>
            <a:chExt cx="296" cy="1330"/>
          </a:xfrm>
        </p:grpSpPr>
        <p:sp>
          <p:nvSpPr>
            <p:cNvPr id="675914" name="Rectangle 74"/>
            <p:cNvSpPr>
              <a:spLocks noChangeArrowheads="1"/>
            </p:cNvSpPr>
            <p:nvPr/>
          </p:nvSpPr>
          <p:spPr bwMode="auto">
            <a:xfrm>
              <a:off x="3391" y="1763"/>
              <a:ext cx="10" cy="1330"/>
            </a:xfrm>
            <a:prstGeom prst="rect">
              <a:avLst/>
            </a:prstGeom>
            <a:solidFill>
              <a:srgbClr val="770000"/>
            </a:solidFill>
            <a:ln w="9525">
              <a:noFill/>
              <a:miter lim="800000"/>
              <a:headEnd/>
              <a:tailEnd/>
            </a:ln>
          </p:spPr>
          <p:txBody>
            <a:bodyPr>
              <a:prstTxWarp prst="textNoShape">
                <a:avLst/>
              </a:prstTxWarp>
            </a:bodyPr>
            <a:lstStyle/>
            <a:p>
              <a:endParaRPr lang="es-ES_tradnl"/>
            </a:p>
          </p:txBody>
        </p:sp>
        <p:sp>
          <p:nvSpPr>
            <p:cNvPr id="675915" name="Rectangle 75"/>
            <p:cNvSpPr>
              <a:spLocks noChangeArrowheads="1"/>
            </p:cNvSpPr>
            <p:nvPr/>
          </p:nvSpPr>
          <p:spPr bwMode="auto">
            <a:xfrm>
              <a:off x="3401" y="1763"/>
              <a:ext cx="9" cy="1330"/>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916" name="Rectangle 76"/>
            <p:cNvSpPr>
              <a:spLocks noChangeArrowheads="1"/>
            </p:cNvSpPr>
            <p:nvPr/>
          </p:nvSpPr>
          <p:spPr bwMode="auto">
            <a:xfrm>
              <a:off x="3410" y="1763"/>
              <a:ext cx="9" cy="1330"/>
            </a:xfrm>
            <a:prstGeom prst="rect">
              <a:avLst/>
            </a:prstGeom>
            <a:solidFill>
              <a:srgbClr val="830000"/>
            </a:solidFill>
            <a:ln w="9525">
              <a:noFill/>
              <a:miter lim="800000"/>
              <a:headEnd/>
              <a:tailEnd/>
            </a:ln>
          </p:spPr>
          <p:txBody>
            <a:bodyPr>
              <a:prstTxWarp prst="textNoShape">
                <a:avLst/>
              </a:prstTxWarp>
            </a:bodyPr>
            <a:lstStyle/>
            <a:p>
              <a:endParaRPr lang="es-ES_tradnl"/>
            </a:p>
          </p:txBody>
        </p:sp>
        <p:sp>
          <p:nvSpPr>
            <p:cNvPr id="675917" name="Rectangle 77"/>
            <p:cNvSpPr>
              <a:spLocks noChangeArrowheads="1"/>
            </p:cNvSpPr>
            <p:nvPr/>
          </p:nvSpPr>
          <p:spPr bwMode="auto">
            <a:xfrm>
              <a:off x="3419" y="1763"/>
              <a:ext cx="9" cy="1330"/>
            </a:xfrm>
            <a:prstGeom prst="rect">
              <a:avLst/>
            </a:prstGeom>
            <a:solidFill>
              <a:srgbClr val="8C0000"/>
            </a:solidFill>
            <a:ln w="9525">
              <a:noFill/>
              <a:miter lim="800000"/>
              <a:headEnd/>
              <a:tailEnd/>
            </a:ln>
          </p:spPr>
          <p:txBody>
            <a:bodyPr>
              <a:prstTxWarp prst="textNoShape">
                <a:avLst/>
              </a:prstTxWarp>
            </a:bodyPr>
            <a:lstStyle/>
            <a:p>
              <a:endParaRPr lang="es-ES_tradnl"/>
            </a:p>
          </p:txBody>
        </p:sp>
        <p:sp>
          <p:nvSpPr>
            <p:cNvPr id="675918" name="Rectangle 78"/>
            <p:cNvSpPr>
              <a:spLocks noChangeArrowheads="1"/>
            </p:cNvSpPr>
            <p:nvPr/>
          </p:nvSpPr>
          <p:spPr bwMode="auto">
            <a:xfrm>
              <a:off x="3428" y="1763"/>
              <a:ext cx="10" cy="1330"/>
            </a:xfrm>
            <a:prstGeom prst="rect">
              <a:avLst/>
            </a:prstGeom>
            <a:solidFill>
              <a:srgbClr val="970000"/>
            </a:solidFill>
            <a:ln w="9525">
              <a:noFill/>
              <a:miter lim="800000"/>
              <a:headEnd/>
              <a:tailEnd/>
            </a:ln>
          </p:spPr>
          <p:txBody>
            <a:bodyPr>
              <a:prstTxWarp prst="textNoShape">
                <a:avLst/>
              </a:prstTxWarp>
            </a:bodyPr>
            <a:lstStyle/>
            <a:p>
              <a:endParaRPr lang="es-ES_tradnl"/>
            </a:p>
          </p:txBody>
        </p:sp>
        <p:sp>
          <p:nvSpPr>
            <p:cNvPr id="675919" name="Rectangle 79"/>
            <p:cNvSpPr>
              <a:spLocks noChangeArrowheads="1"/>
            </p:cNvSpPr>
            <p:nvPr/>
          </p:nvSpPr>
          <p:spPr bwMode="auto">
            <a:xfrm>
              <a:off x="3438" y="1763"/>
              <a:ext cx="9" cy="1330"/>
            </a:xfrm>
            <a:prstGeom prst="rect">
              <a:avLst/>
            </a:prstGeom>
            <a:solidFill>
              <a:srgbClr val="A40000"/>
            </a:solidFill>
            <a:ln w="9525">
              <a:noFill/>
              <a:miter lim="800000"/>
              <a:headEnd/>
              <a:tailEnd/>
            </a:ln>
          </p:spPr>
          <p:txBody>
            <a:bodyPr>
              <a:prstTxWarp prst="textNoShape">
                <a:avLst/>
              </a:prstTxWarp>
            </a:bodyPr>
            <a:lstStyle/>
            <a:p>
              <a:endParaRPr lang="es-ES_tradnl"/>
            </a:p>
          </p:txBody>
        </p:sp>
        <p:sp>
          <p:nvSpPr>
            <p:cNvPr id="675920" name="Rectangle 80"/>
            <p:cNvSpPr>
              <a:spLocks noChangeArrowheads="1"/>
            </p:cNvSpPr>
            <p:nvPr/>
          </p:nvSpPr>
          <p:spPr bwMode="auto">
            <a:xfrm>
              <a:off x="3447" y="1763"/>
              <a:ext cx="9" cy="1330"/>
            </a:xfrm>
            <a:prstGeom prst="rect">
              <a:avLst/>
            </a:prstGeom>
            <a:solidFill>
              <a:srgbClr val="B20000"/>
            </a:solidFill>
            <a:ln w="9525">
              <a:noFill/>
              <a:miter lim="800000"/>
              <a:headEnd/>
              <a:tailEnd/>
            </a:ln>
          </p:spPr>
          <p:txBody>
            <a:bodyPr>
              <a:prstTxWarp prst="textNoShape">
                <a:avLst/>
              </a:prstTxWarp>
            </a:bodyPr>
            <a:lstStyle/>
            <a:p>
              <a:endParaRPr lang="es-ES_tradnl"/>
            </a:p>
          </p:txBody>
        </p:sp>
        <p:sp>
          <p:nvSpPr>
            <p:cNvPr id="675921" name="Rectangle 81"/>
            <p:cNvSpPr>
              <a:spLocks noChangeArrowheads="1"/>
            </p:cNvSpPr>
            <p:nvPr/>
          </p:nvSpPr>
          <p:spPr bwMode="auto">
            <a:xfrm>
              <a:off x="3456" y="1763"/>
              <a:ext cx="9" cy="1330"/>
            </a:xfrm>
            <a:prstGeom prst="rect">
              <a:avLst/>
            </a:prstGeom>
            <a:solidFill>
              <a:srgbClr val="C00000"/>
            </a:solidFill>
            <a:ln w="9525">
              <a:noFill/>
              <a:miter lim="800000"/>
              <a:headEnd/>
              <a:tailEnd/>
            </a:ln>
          </p:spPr>
          <p:txBody>
            <a:bodyPr>
              <a:prstTxWarp prst="textNoShape">
                <a:avLst/>
              </a:prstTxWarp>
            </a:bodyPr>
            <a:lstStyle/>
            <a:p>
              <a:endParaRPr lang="es-ES_tradnl"/>
            </a:p>
          </p:txBody>
        </p:sp>
        <p:sp>
          <p:nvSpPr>
            <p:cNvPr id="675922" name="Rectangle 82"/>
            <p:cNvSpPr>
              <a:spLocks noChangeArrowheads="1"/>
            </p:cNvSpPr>
            <p:nvPr/>
          </p:nvSpPr>
          <p:spPr bwMode="auto">
            <a:xfrm>
              <a:off x="3465" y="1763"/>
              <a:ext cx="9" cy="1330"/>
            </a:xfrm>
            <a:prstGeom prst="rect">
              <a:avLst/>
            </a:prstGeom>
            <a:solidFill>
              <a:srgbClr val="CD0000"/>
            </a:solidFill>
            <a:ln w="9525">
              <a:noFill/>
              <a:miter lim="800000"/>
              <a:headEnd/>
              <a:tailEnd/>
            </a:ln>
          </p:spPr>
          <p:txBody>
            <a:bodyPr>
              <a:prstTxWarp prst="textNoShape">
                <a:avLst/>
              </a:prstTxWarp>
            </a:bodyPr>
            <a:lstStyle/>
            <a:p>
              <a:endParaRPr lang="es-ES_tradnl"/>
            </a:p>
          </p:txBody>
        </p:sp>
        <p:sp>
          <p:nvSpPr>
            <p:cNvPr id="675923" name="Rectangle 83"/>
            <p:cNvSpPr>
              <a:spLocks noChangeArrowheads="1"/>
            </p:cNvSpPr>
            <p:nvPr/>
          </p:nvSpPr>
          <p:spPr bwMode="auto">
            <a:xfrm>
              <a:off x="3474" y="1763"/>
              <a:ext cx="10" cy="1330"/>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924" name="Rectangle 84"/>
            <p:cNvSpPr>
              <a:spLocks noChangeArrowheads="1"/>
            </p:cNvSpPr>
            <p:nvPr/>
          </p:nvSpPr>
          <p:spPr bwMode="auto">
            <a:xfrm>
              <a:off x="3484" y="1763"/>
              <a:ext cx="9" cy="1330"/>
            </a:xfrm>
            <a:prstGeom prst="rect">
              <a:avLst/>
            </a:prstGeom>
            <a:solidFill>
              <a:srgbClr val="E40000"/>
            </a:solidFill>
            <a:ln w="9525">
              <a:noFill/>
              <a:miter lim="800000"/>
              <a:headEnd/>
              <a:tailEnd/>
            </a:ln>
          </p:spPr>
          <p:txBody>
            <a:bodyPr>
              <a:prstTxWarp prst="textNoShape">
                <a:avLst/>
              </a:prstTxWarp>
            </a:bodyPr>
            <a:lstStyle/>
            <a:p>
              <a:endParaRPr lang="es-ES_tradnl"/>
            </a:p>
          </p:txBody>
        </p:sp>
        <p:sp>
          <p:nvSpPr>
            <p:cNvPr id="675925" name="Rectangle 85"/>
            <p:cNvSpPr>
              <a:spLocks noChangeArrowheads="1"/>
            </p:cNvSpPr>
            <p:nvPr/>
          </p:nvSpPr>
          <p:spPr bwMode="auto">
            <a:xfrm>
              <a:off x="3493" y="1763"/>
              <a:ext cx="9" cy="1330"/>
            </a:xfrm>
            <a:prstGeom prst="rect">
              <a:avLst/>
            </a:prstGeom>
            <a:solidFill>
              <a:srgbClr val="ED0000"/>
            </a:solidFill>
            <a:ln w="9525">
              <a:noFill/>
              <a:miter lim="800000"/>
              <a:headEnd/>
              <a:tailEnd/>
            </a:ln>
          </p:spPr>
          <p:txBody>
            <a:bodyPr>
              <a:prstTxWarp prst="textNoShape">
                <a:avLst/>
              </a:prstTxWarp>
            </a:bodyPr>
            <a:lstStyle/>
            <a:p>
              <a:endParaRPr lang="es-ES_tradnl"/>
            </a:p>
          </p:txBody>
        </p:sp>
        <p:sp>
          <p:nvSpPr>
            <p:cNvPr id="675926" name="Rectangle 86"/>
            <p:cNvSpPr>
              <a:spLocks noChangeArrowheads="1"/>
            </p:cNvSpPr>
            <p:nvPr/>
          </p:nvSpPr>
          <p:spPr bwMode="auto">
            <a:xfrm>
              <a:off x="3502" y="1763"/>
              <a:ext cx="9" cy="1330"/>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927" name="Rectangle 87"/>
            <p:cNvSpPr>
              <a:spLocks noChangeArrowheads="1"/>
            </p:cNvSpPr>
            <p:nvPr/>
          </p:nvSpPr>
          <p:spPr bwMode="auto">
            <a:xfrm>
              <a:off x="3511" y="1763"/>
              <a:ext cx="10" cy="1330"/>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928" name="Rectangle 88"/>
            <p:cNvSpPr>
              <a:spLocks noChangeArrowheads="1"/>
            </p:cNvSpPr>
            <p:nvPr/>
          </p:nvSpPr>
          <p:spPr bwMode="auto">
            <a:xfrm>
              <a:off x="3521" y="1763"/>
              <a:ext cx="9" cy="1330"/>
            </a:xfrm>
            <a:prstGeom prst="rect">
              <a:avLst/>
            </a:prstGeom>
            <a:solidFill>
              <a:srgbClr val="FC0000"/>
            </a:solidFill>
            <a:ln w="9525">
              <a:noFill/>
              <a:miter lim="800000"/>
              <a:headEnd/>
              <a:tailEnd/>
            </a:ln>
          </p:spPr>
          <p:txBody>
            <a:bodyPr>
              <a:prstTxWarp prst="textNoShape">
                <a:avLst/>
              </a:prstTxWarp>
            </a:bodyPr>
            <a:lstStyle/>
            <a:p>
              <a:endParaRPr lang="es-ES_tradnl"/>
            </a:p>
          </p:txBody>
        </p:sp>
        <p:sp>
          <p:nvSpPr>
            <p:cNvPr id="675929" name="Rectangle 89"/>
            <p:cNvSpPr>
              <a:spLocks noChangeArrowheads="1"/>
            </p:cNvSpPr>
            <p:nvPr/>
          </p:nvSpPr>
          <p:spPr bwMode="auto">
            <a:xfrm>
              <a:off x="3530" y="1763"/>
              <a:ext cx="9" cy="1330"/>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930" name="Rectangle 90"/>
            <p:cNvSpPr>
              <a:spLocks noChangeArrowheads="1"/>
            </p:cNvSpPr>
            <p:nvPr/>
          </p:nvSpPr>
          <p:spPr bwMode="auto">
            <a:xfrm>
              <a:off x="3539" y="1763"/>
              <a:ext cx="9" cy="1330"/>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931" name="Rectangle 91"/>
            <p:cNvSpPr>
              <a:spLocks noChangeArrowheads="1"/>
            </p:cNvSpPr>
            <p:nvPr/>
          </p:nvSpPr>
          <p:spPr bwMode="auto">
            <a:xfrm>
              <a:off x="3548" y="1763"/>
              <a:ext cx="10" cy="1330"/>
            </a:xfrm>
            <a:prstGeom prst="rect">
              <a:avLst/>
            </a:prstGeom>
            <a:solidFill>
              <a:srgbClr val="FB0000"/>
            </a:solidFill>
            <a:ln w="9525">
              <a:noFill/>
              <a:miter lim="800000"/>
              <a:headEnd/>
              <a:tailEnd/>
            </a:ln>
          </p:spPr>
          <p:txBody>
            <a:bodyPr>
              <a:prstTxWarp prst="textNoShape">
                <a:avLst/>
              </a:prstTxWarp>
            </a:bodyPr>
            <a:lstStyle/>
            <a:p>
              <a:endParaRPr lang="es-ES_tradnl"/>
            </a:p>
          </p:txBody>
        </p:sp>
        <p:sp>
          <p:nvSpPr>
            <p:cNvPr id="675932" name="Rectangle 92"/>
            <p:cNvSpPr>
              <a:spLocks noChangeArrowheads="1"/>
            </p:cNvSpPr>
            <p:nvPr/>
          </p:nvSpPr>
          <p:spPr bwMode="auto">
            <a:xfrm>
              <a:off x="3558" y="1763"/>
              <a:ext cx="9" cy="1330"/>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933" name="Rectangle 93"/>
            <p:cNvSpPr>
              <a:spLocks noChangeArrowheads="1"/>
            </p:cNvSpPr>
            <p:nvPr/>
          </p:nvSpPr>
          <p:spPr bwMode="auto">
            <a:xfrm>
              <a:off x="3567" y="1763"/>
              <a:ext cx="9" cy="1330"/>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934" name="Rectangle 94"/>
            <p:cNvSpPr>
              <a:spLocks noChangeArrowheads="1"/>
            </p:cNvSpPr>
            <p:nvPr/>
          </p:nvSpPr>
          <p:spPr bwMode="auto">
            <a:xfrm>
              <a:off x="3576" y="1763"/>
              <a:ext cx="9" cy="1330"/>
            </a:xfrm>
            <a:prstGeom prst="rect">
              <a:avLst/>
            </a:prstGeom>
            <a:solidFill>
              <a:srgbClr val="EC0000"/>
            </a:solidFill>
            <a:ln w="9525">
              <a:noFill/>
              <a:miter lim="800000"/>
              <a:headEnd/>
              <a:tailEnd/>
            </a:ln>
          </p:spPr>
          <p:txBody>
            <a:bodyPr>
              <a:prstTxWarp prst="textNoShape">
                <a:avLst/>
              </a:prstTxWarp>
            </a:bodyPr>
            <a:lstStyle/>
            <a:p>
              <a:endParaRPr lang="es-ES_tradnl"/>
            </a:p>
          </p:txBody>
        </p:sp>
        <p:sp>
          <p:nvSpPr>
            <p:cNvPr id="675935" name="Rectangle 95"/>
            <p:cNvSpPr>
              <a:spLocks noChangeArrowheads="1"/>
            </p:cNvSpPr>
            <p:nvPr/>
          </p:nvSpPr>
          <p:spPr bwMode="auto">
            <a:xfrm>
              <a:off x="3585" y="1763"/>
              <a:ext cx="9" cy="1330"/>
            </a:xfrm>
            <a:prstGeom prst="rect">
              <a:avLst/>
            </a:prstGeom>
            <a:solidFill>
              <a:srgbClr val="E30000"/>
            </a:solidFill>
            <a:ln w="9525">
              <a:noFill/>
              <a:miter lim="800000"/>
              <a:headEnd/>
              <a:tailEnd/>
            </a:ln>
          </p:spPr>
          <p:txBody>
            <a:bodyPr>
              <a:prstTxWarp prst="textNoShape">
                <a:avLst/>
              </a:prstTxWarp>
            </a:bodyPr>
            <a:lstStyle/>
            <a:p>
              <a:endParaRPr lang="es-ES_tradnl"/>
            </a:p>
          </p:txBody>
        </p:sp>
        <p:sp>
          <p:nvSpPr>
            <p:cNvPr id="675936" name="Rectangle 96"/>
            <p:cNvSpPr>
              <a:spLocks noChangeArrowheads="1"/>
            </p:cNvSpPr>
            <p:nvPr/>
          </p:nvSpPr>
          <p:spPr bwMode="auto">
            <a:xfrm>
              <a:off x="3594" y="1763"/>
              <a:ext cx="10" cy="1330"/>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937" name="Rectangle 97"/>
            <p:cNvSpPr>
              <a:spLocks noChangeArrowheads="1"/>
            </p:cNvSpPr>
            <p:nvPr/>
          </p:nvSpPr>
          <p:spPr bwMode="auto">
            <a:xfrm>
              <a:off x="3604" y="1763"/>
              <a:ext cx="9" cy="1330"/>
            </a:xfrm>
            <a:prstGeom prst="rect">
              <a:avLst/>
            </a:prstGeom>
            <a:solidFill>
              <a:srgbClr val="CC0000"/>
            </a:solidFill>
            <a:ln w="9525">
              <a:noFill/>
              <a:miter lim="800000"/>
              <a:headEnd/>
              <a:tailEnd/>
            </a:ln>
          </p:spPr>
          <p:txBody>
            <a:bodyPr>
              <a:prstTxWarp prst="textNoShape">
                <a:avLst/>
              </a:prstTxWarp>
            </a:bodyPr>
            <a:lstStyle/>
            <a:p>
              <a:endParaRPr lang="es-ES_tradnl"/>
            </a:p>
          </p:txBody>
        </p:sp>
        <p:sp>
          <p:nvSpPr>
            <p:cNvPr id="675938" name="Rectangle 98"/>
            <p:cNvSpPr>
              <a:spLocks noChangeArrowheads="1"/>
            </p:cNvSpPr>
            <p:nvPr/>
          </p:nvSpPr>
          <p:spPr bwMode="auto">
            <a:xfrm>
              <a:off x="3613" y="1763"/>
              <a:ext cx="9" cy="1330"/>
            </a:xfrm>
            <a:prstGeom prst="rect">
              <a:avLst/>
            </a:prstGeom>
            <a:solidFill>
              <a:srgbClr val="BF0000"/>
            </a:solidFill>
            <a:ln w="9525">
              <a:noFill/>
              <a:miter lim="800000"/>
              <a:headEnd/>
              <a:tailEnd/>
            </a:ln>
          </p:spPr>
          <p:txBody>
            <a:bodyPr>
              <a:prstTxWarp prst="textNoShape">
                <a:avLst/>
              </a:prstTxWarp>
            </a:bodyPr>
            <a:lstStyle/>
            <a:p>
              <a:endParaRPr lang="es-ES_tradnl"/>
            </a:p>
          </p:txBody>
        </p:sp>
        <p:sp>
          <p:nvSpPr>
            <p:cNvPr id="675939" name="Rectangle 99"/>
            <p:cNvSpPr>
              <a:spLocks noChangeArrowheads="1"/>
            </p:cNvSpPr>
            <p:nvPr/>
          </p:nvSpPr>
          <p:spPr bwMode="auto">
            <a:xfrm>
              <a:off x="3622" y="1763"/>
              <a:ext cx="9" cy="1330"/>
            </a:xfrm>
            <a:prstGeom prst="rect">
              <a:avLst/>
            </a:prstGeom>
            <a:solidFill>
              <a:srgbClr val="B10000"/>
            </a:solidFill>
            <a:ln w="9525">
              <a:noFill/>
              <a:miter lim="800000"/>
              <a:headEnd/>
              <a:tailEnd/>
            </a:ln>
          </p:spPr>
          <p:txBody>
            <a:bodyPr>
              <a:prstTxWarp prst="textNoShape">
                <a:avLst/>
              </a:prstTxWarp>
            </a:bodyPr>
            <a:lstStyle/>
            <a:p>
              <a:endParaRPr lang="es-ES_tradnl"/>
            </a:p>
          </p:txBody>
        </p:sp>
        <p:sp>
          <p:nvSpPr>
            <p:cNvPr id="675940" name="Rectangle 100"/>
            <p:cNvSpPr>
              <a:spLocks noChangeArrowheads="1"/>
            </p:cNvSpPr>
            <p:nvPr/>
          </p:nvSpPr>
          <p:spPr bwMode="auto">
            <a:xfrm>
              <a:off x="3631" y="1763"/>
              <a:ext cx="10" cy="1330"/>
            </a:xfrm>
            <a:prstGeom prst="rect">
              <a:avLst/>
            </a:prstGeom>
            <a:solidFill>
              <a:srgbClr val="A30000"/>
            </a:solidFill>
            <a:ln w="9525">
              <a:noFill/>
              <a:miter lim="800000"/>
              <a:headEnd/>
              <a:tailEnd/>
            </a:ln>
          </p:spPr>
          <p:txBody>
            <a:bodyPr>
              <a:prstTxWarp prst="textNoShape">
                <a:avLst/>
              </a:prstTxWarp>
            </a:bodyPr>
            <a:lstStyle/>
            <a:p>
              <a:endParaRPr lang="es-ES_tradnl"/>
            </a:p>
          </p:txBody>
        </p:sp>
        <p:sp>
          <p:nvSpPr>
            <p:cNvPr id="675941" name="Rectangle 101"/>
            <p:cNvSpPr>
              <a:spLocks noChangeArrowheads="1"/>
            </p:cNvSpPr>
            <p:nvPr/>
          </p:nvSpPr>
          <p:spPr bwMode="auto">
            <a:xfrm>
              <a:off x="3641" y="1763"/>
              <a:ext cx="9" cy="1330"/>
            </a:xfrm>
            <a:prstGeom prst="rect">
              <a:avLst/>
            </a:prstGeom>
            <a:solidFill>
              <a:srgbClr val="960000"/>
            </a:solidFill>
            <a:ln w="9525">
              <a:noFill/>
              <a:miter lim="800000"/>
              <a:headEnd/>
              <a:tailEnd/>
            </a:ln>
          </p:spPr>
          <p:txBody>
            <a:bodyPr>
              <a:prstTxWarp prst="textNoShape">
                <a:avLst/>
              </a:prstTxWarp>
            </a:bodyPr>
            <a:lstStyle/>
            <a:p>
              <a:endParaRPr lang="es-ES_tradnl"/>
            </a:p>
          </p:txBody>
        </p:sp>
        <p:sp>
          <p:nvSpPr>
            <p:cNvPr id="675942" name="Rectangle 102"/>
            <p:cNvSpPr>
              <a:spLocks noChangeArrowheads="1"/>
            </p:cNvSpPr>
            <p:nvPr/>
          </p:nvSpPr>
          <p:spPr bwMode="auto">
            <a:xfrm>
              <a:off x="3650" y="1763"/>
              <a:ext cx="9" cy="1330"/>
            </a:xfrm>
            <a:prstGeom prst="rect">
              <a:avLst/>
            </a:prstGeom>
            <a:solidFill>
              <a:srgbClr val="8B0000"/>
            </a:solidFill>
            <a:ln w="9525">
              <a:noFill/>
              <a:miter lim="800000"/>
              <a:headEnd/>
              <a:tailEnd/>
            </a:ln>
          </p:spPr>
          <p:txBody>
            <a:bodyPr>
              <a:prstTxWarp prst="textNoShape">
                <a:avLst/>
              </a:prstTxWarp>
            </a:bodyPr>
            <a:lstStyle/>
            <a:p>
              <a:endParaRPr lang="es-ES_tradnl"/>
            </a:p>
          </p:txBody>
        </p:sp>
        <p:sp>
          <p:nvSpPr>
            <p:cNvPr id="675943" name="Rectangle 103"/>
            <p:cNvSpPr>
              <a:spLocks noChangeArrowheads="1"/>
            </p:cNvSpPr>
            <p:nvPr/>
          </p:nvSpPr>
          <p:spPr bwMode="auto">
            <a:xfrm>
              <a:off x="3659" y="1763"/>
              <a:ext cx="9" cy="1330"/>
            </a:xfrm>
            <a:prstGeom prst="rect">
              <a:avLst/>
            </a:prstGeom>
            <a:solidFill>
              <a:srgbClr val="820000"/>
            </a:solidFill>
            <a:ln w="9525">
              <a:noFill/>
              <a:miter lim="800000"/>
              <a:headEnd/>
              <a:tailEnd/>
            </a:ln>
          </p:spPr>
          <p:txBody>
            <a:bodyPr>
              <a:prstTxWarp prst="textNoShape">
                <a:avLst/>
              </a:prstTxWarp>
            </a:bodyPr>
            <a:lstStyle/>
            <a:p>
              <a:endParaRPr lang="es-ES_tradnl"/>
            </a:p>
          </p:txBody>
        </p:sp>
        <p:sp>
          <p:nvSpPr>
            <p:cNvPr id="675944" name="Rectangle 104"/>
            <p:cNvSpPr>
              <a:spLocks noChangeArrowheads="1"/>
            </p:cNvSpPr>
            <p:nvPr/>
          </p:nvSpPr>
          <p:spPr bwMode="auto">
            <a:xfrm>
              <a:off x="3668" y="1763"/>
              <a:ext cx="10" cy="1330"/>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945" name="Rectangle 105"/>
            <p:cNvSpPr>
              <a:spLocks noChangeArrowheads="1"/>
            </p:cNvSpPr>
            <p:nvPr/>
          </p:nvSpPr>
          <p:spPr bwMode="auto">
            <a:xfrm>
              <a:off x="3678" y="1763"/>
              <a:ext cx="9" cy="1330"/>
            </a:xfrm>
            <a:prstGeom prst="rect">
              <a:avLst/>
            </a:prstGeom>
            <a:solidFill>
              <a:srgbClr val="760000"/>
            </a:solidFill>
            <a:ln w="9525">
              <a:noFill/>
              <a:miter lim="800000"/>
              <a:headEnd/>
              <a:tailEnd/>
            </a:ln>
          </p:spPr>
          <p:txBody>
            <a:bodyPr>
              <a:prstTxWarp prst="textNoShape">
                <a:avLst/>
              </a:prstTxWarp>
            </a:bodyPr>
            <a:lstStyle/>
            <a:p>
              <a:endParaRPr lang="es-ES_tradnl"/>
            </a:p>
          </p:txBody>
        </p:sp>
      </p:grpSp>
      <p:sp>
        <p:nvSpPr>
          <p:cNvPr id="675946" name="Rectangle 106"/>
          <p:cNvSpPr>
            <a:spLocks noChangeArrowheads="1"/>
          </p:cNvSpPr>
          <p:nvPr/>
        </p:nvSpPr>
        <p:spPr bwMode="auto">
          <a:xfrm>
            <a:off x="4819650" y="3351213"/>
            <a:ext cx="469900" cy="2111375"/>
          </a:xfrm>
          <a:prstGeom prst="rect">
            <a:avLst/>
          </a:prstGeom>
          <a:noFill/>
          <a:ln w="14288">
            <a:solidFill>
              <a:srgbClr val="000000"/>
            </a:solidFill>
            <a:miter lim="800000"/>
            <a:headEnd/>
            <a:tailEnd/>
          </a:ln>
        </p:spPr>
        <p:txBody>
          <a:bodyPr>
            <a:prstTxWarp prst="textNoShape">
              <a:avLst/>
            </a:prstTxWarp>
          </a:bodyPr>
          <a:lstStyle/>
          <a:p>
            <a:endParaRPr lang="es-ES_tradnl"/>
          </a:p>
        </p:txBody>
      </p:sp>
      <p:grpSp>
        <p:nvGrpSpPr>
          <p:cNvPr id="5" name="Group 107"/>
          <p:cNvGrpSpPr>
            <a:grpSpLocks/>
          </p:cNvGrpSpPr>
          <p:nvPr/>
        </p:nvGrpSpPr>
        <p:grpSpPr bwMode="auto">
          <a:xfrm>
            <a:off x="6432550" y="4164013"/>
            <a:ext cx="468313" cy="1298575"/>
            <a:chOff x="4407" y="2275"/>
            <a:chExt cx="295" cy="818"/>
          </a:xfrm>
        </p:grpSpPr>
        <p:sp>
          <p:nvSpPr>
            <p:cNvPr id="675948" name="Rectangle 108"/>
            <p:cNvSpPr>
              <a:spLocks noChangeArrowheads="1"/>
            </p:cNvSpPr>
            <p:nvPr/>
          </p:nvSpPr>
          <p:spPr bwMode="auto">
            <a:xfrm>
              <a:off x="4407" y="2275"/>
              <a:ext cx="9" cy="818"/>
            </a:xfrm>
            <a:prstGeom prst="rect">
              <a:avLst/>
            </a:prstGeom>
            <a:solidFill>
              <a:srgbClr val="770000"/>
            </a:solidFill>
            <a:ln w="9525">
              <a:noFill/>
              <a:miter lim="800000"/>
              <a:headEnd/>
              <a:tailEnd/>
            </a:ln>
          </p:spPr>
          <p:txBody>
            <a:bodyPr>
              <a:prstTxWarp prst="textNoShape">
                <a:avLst/>
              </a:prstTxWarp>
            </a:bodyPr>
            <a:lstStyle/>
            <a:p>
              <a:endParaRPr lang="es-ES_tradnl"/>
            </a:p>
          </p:txBody>
        </p:sp>
        <p:sp>
          <p:nvSpPr>
            <p:cNvPr id="675949" name="Rectangle 109"/>
            <p:cNvSpPr>
              <a:spLocks noChangeArrowheads="1"/>
            </p:cNvSpPr>
            <p:nvPr/>
          </p:nvSpPr>
          <p:spPr bwMode="auto">
            <a:xfrm>
              <a:off x="4416" y="2275"/>
              <a:ext cx="9" cy="818"/>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950" name="Rectangle 110"/>
            <p:cNvSpPr>
              <a:spLocks noChangeArrowheads="1"/>
            </p:cNvSpPr>
            <p:nvPr/>
          </p:nvSpPr>
          <p:spPr bwMode="auto">
            <a:xfrm>
              <a:off x="4425" y="2275"/>
              <a:ext cx="9" cy="818"/>
            </a:xfrm>
            <a:prstGeom prst="rect">
              <a:avLst/>
            </a:prstGeom>
            <a:solidFill>
              <a:srgbClr val="830000"/>
            </a:solidFill>
            <a:ln w="9525">
              <a:noFill/>
              <a:miter lim="800000"/>
              <a:headEnd/>
              <a:tailEnd/>
            </a:ln>
          </p:spPr>
          <p:txBody>
            <a:bodyPr>
              <a:prstTxWarp prst="textNoShape">
                <a:avLst/>
              </a:prstTxWarp>
            </a:bodyPr>
            <a:lstStyle/>
            <a:p>
              <a:endParaRPr lang="es-ES_tradnl"/>
            </a:p>
          </p:txBody>
        </p:sp>
        <p:sp>
          <p:nvSpPr>
            <p:cNvPr id="675951" name="Rectangle 111"/>
            <p:cNvSpPr>
              <a:spLocks noChangeArrowheads="1"/>
            </p:cNvSpPr>
            <p:nvPr/>
          </p:nvSpPr>
          <p:spPr bwMode="auto">
            <a:xfrm>
              <a:off x="4434" y="2275"/>
              <a:ext cx="10" cy="818"/>
            </a:xfrm>
            <a:prstGeom prst="rect">
              <a:avLst/>
            </a:prstGeom>
            <a:solidFill>
              <a:srgbClr val="8C0000"/>
            </a:solidFill>
            <a:ln w="9525">
              <a:noFill/>
              <a:miter lim="800000"/>
              <a:headEnd/>
              <a:tailEnd/>
            </a:ln>
          </p:spPr>
          <p:txBody>
            <a:bodyPr>
              <a:prstTxWarp prst="textNoShape">
                <a:avLst/>
              </a:prstTxWarp>
            </a:bodyPr>
            <a:lstStyle/>
            <a:p>
              <a:endParaRPr lang="es-ES_tradnl"/>
            </a:p>
          </p:txBody>
        </p:sp>
        <p:sp>
          <p:nvSpPr>
            <p:cNvPr id="675952" name="Rectangle 112"/>
            <p:cNvSpPr>
              <a:spLocks noChangeArrowheads="1"/>
            </p:cNvSpPr>
            <p:nvPr/>
          </p:nvSpPr>
          <p:spPr bwMode="auto">
            <a:xfrm>
              <a:off x="4444" y="2275"/>
              <a:ext cx="9" cy="818"/>
            </a:xfrm>
            <a:prstGeom prst="rect">
              <a:avLst/>
            </a:prstGeom>
            <a:solidFill>
              <a:srgbClr val="970000"/>
            </a:solidFill>
            <a:ln w="9525">
              <a:noFill/>
              <a:miter lim="800000"/>
              <a:headEnd/>
              <a:tailEnd/>
            </a:ln>
          </p:spPr>
          <p:txBody>
            <a:bodyPr>
              <a:prstTxWarp prst="textNoShape">
                <a:avLst/>
              </a:prstTxWarp>
            </a:bodyPr>
            <a:lstStyle/>
            <a:p>
              <a:endParaRPr lang="es-ES_tradnl"/>
            </a:p>
          </p:txBody>
        </p:sp>
        <p:sp>
          <p:nvSpPr>
            <p:cNvPr id="675953" name="Rectangle 113"/>
            <p:cNvSpPr>
              <a:spLocks noChangeArrowheads="1"/>
            </p:cNvSpPr>
            <p:nvPr/>
          </p:nvSpPr>
          <p:spPr bwMode="auto">
            <a:xfrm>
              <a:off x="4453" y="2275"/>
              <a:ext cx="9" cy="818"/>
            </a:xfrm>
            <a:prstGeom prst="rect">
              <a:avLst/>
            </a:prstGeom>
            <a:solidFill>
              <a:srgbClr val="A40000"/>
            </a:solidFill>
            <a:ln w="9525">
              <a:noFill/>
              <a:miter lim="800000"/>
              <a:headEnd/>
              <a:tailEnd/>
            </a:ln>
          </p:spPr>
          <p:txBody>
            <a:bodyPr>
              <a:prstTxWarp prst="textNoShape">
                <a:avLst/>
              </a:prstTxWarp>
            </a:bodyPr>
            <a:lstStyle/>
            <a:p>
              <a:endParaRPr lang="es-ES_tradnl"/>
            </a:p>
          </p:txBody>
        </p:sp>
        <p:sp>
          <p:nvSpPr>
            <p:cNvPr id="675954" name="Rectangle 114"/>
            <p:cNvSpPr>
              <a:spLocks noChangeArrowheads="1"/>
            </p:cNvSpPr>
            <p:nvPr/>
          </p:nvSpPr>
          <p:spPr bwMode="auto">
            <a:xfrm>
              <a:off x="4462" y="2275"/>
              <a:ext cx="9" cy="818"/>
            </a:xfrm>
            <a:prstGeom prst="rect">
              <a:avLst/>
            </a:prstGeom>
            <a:solidFill>
              <a:srgbClr val="B20000"/>
            </a:solidFill>
            <a:ln w="9525">
              <a:noFill/>
              <a:miter lim="800000"/>
              <a:headEnd/>
              <a:tailEnd/>
            </a:ln>
          </p:spPr>
          <p:txBody>
            <a:bodyPr>
              <a:prstTxWarp prst="textNoShape">
                <a:avLst/>
              </a:prstTxWarp>
            </a:bodyPr>
            <a:lstStyle/>
            <a:p>
              <a:endParaRPr lang="es-ES_tradnl"/>
            </a:p>
          </p:txBody>
        </p:sp>
        <p:sp>
          <p:nvSpPr>
            <p:cNvPr id="675955" name="Rectangle 115"/>
            <p:cNvSpPr>
              <a:spLocks noChangeArrowheads="1"/>
            </p:cNvSpPr>
            <p:nvPr/>
          </p:nvSpPr>
          <p:spPr bwMode="auto">
            <a:xfrm>
              <a:off x="4471" y="2275"/>
              <a:ext cx="10" cy="818"/>
            </a:xfrm>
            <a:prstGeom prst="rect">
              <a:avLst/>
            </a:prstGeom>
            <a:solidFill>
              <a:srgbClr val="C00000"/>
            </a:solidFill>
            <a:ln w="9525">
              <a:noFill/>
              <a:miter lim="800000"/>
              <a:headEnd/>
              <a:tailEnd/>
            </a:ln>
          </p:spPr>
          <p:txBody>
            <a:bodyPr>
              <a:prstTxWarp prst="textNoShape">
                <a:avLst/>
              </a:prstTxWarp>
            </a:bodyPr>
            <a:lstStyle/>
            <a:p>
              <a:endParaRPr lang="es-ES_tradnl"/>
            </a:p>
          </p:txBody>
        </p:sp>
        <p:sp>
          <p:nvSpPr>
            <p:cNvPr id="675956" name="Rectangle 116"/>
            <p:cNvSpPr>
              <a:spLocks noChangeArrowheads="1"/>
            </p:cNvSpPr>
            <p:nvPr/>
          </p:nvSpPr>
          <p:spPr bwMode="auto">
            <a:xfrm>
              <a:off x="4481" y="2275"/>
              <a:ext cx="9" cy="818"/>
            </a:xfrm>
            <a:prstGeom prst="rect">
              <a:avLst/>
            </a:prstGeom>
            <a:solidFill>
              <a:srgbClr val="CD0000"/>
            </a:solidFill>
            <a:ln w="9525">
              <a:noFill/>
              <a:miter lim="800000"/>
              <a:headEnd/>
              <a:tailEnd/>
            </a:ln>
          </p:spPr>
          <p:txBody>
            <a:bodyPr>
              <a:prstTxWarp prst="textNoShape">
                <a:avLst/>
              </a:prstTxWarp>
            </a:bodyPr>
            <a:lstStyle/>
            <a:p>
              <a:endParaRPr lang="es-ES_tradnl"/>
            </a:p>
          </p:txBody>
        </p:sp>
        <p:sp>
          <p:nvSpPr>
            <p:cNvPr id="675957" name="Rectangle 117"/>
            <p:cNvSpPr>
              <a:spLocks noChangeArrowheads="1"/>
            </p:cNvSpPr>
            <p:nvPr/>
          </p:nvSpPr>
          <p:spPr bwMode="auto">
            <a:xfrm>
              <a:off x="4490" y="2275"/>
              <a:ext cx="9" cy="818"/>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958" name="Rectangle 118"/>
            <p:cNvSpPr>
              <a:spLocks noChangeArrowheads="1"/>
            </p:cNvSpPr>
            <p:nvPr/>
          </p:nvSpPr>
          <p:spPr bwMode="auto">
            <a:xfrm>
              <a:off x="4499" y="2275"/>
              <a:ext cx="9" cy="818"/>
            </a:xfrm>
            <a:prstGeom prst="rect">
              <a:avLst/>
            </a:prstGeom>
            <a:solidFill>
              <a:srgbClr val="E40000"/>
            </a:solidFill>
            <a:ln w="9525">
              <a:noFill/>
              <a:miter lim="800000"/>
              <a:headEnd/>
              <a:tailEnd/>
            </a:ln>
          </p:spPr>
          <p:txBody>
            <a:bodyPr>
              <a:prstTxWarp prst="textNoShape">
                <a:avLst/>
              </a:prstTxWarp>
            </a:bodyPr>
            <a:lstStyle/>
            <a:p>
              <a:endParaRPr lang="es-ES_tradnl"/>
            </a:p>
          </p:txBody>
        </p:sp>
        <p:sp>
          <p:nvSpPr>
            <p:cNvPr id="675959" name="Rectangle 119"/>
            <p:cNvSpPr>
              <a:spLocks noChangeArrowheads="1"/>
            </p:cNvSpPr>
            <p:nvPr/>
          </p:nvSpPr>
          <p:spPr bwMode="auto">
            <a:xfrm>
              <a:off x="4508" y="2275"/>
              <a:ext cx="9" cy="818"/>
            </a:xfrm>
            <a:prstGeom prst="rect">
              <a:avLst/>
            </a:prstGeom>
            <a:solidFill>
              <a:srgbClr val="ED0000"/>
            </a:solidFill>
            <a:ln w="9525">
              <a:noFill/>
              <a:miter lim="800000"/>
              <a:headEnd/>
              <a:tailEnd/>
            </a:ln>
          </p:spPr>
          <p:txBody>
            <a:bodyPr>
              <a:prstTxWarp prst="textNoShape">
                <a:avLst/>
              </a:prstTxWarp>
            </a:bodyPr>
            <a:lstStyle/>
            <a:p>
              <a:endParaRPr lang="es-ES_tradnl"/>
            </a:p>
          </p:txBody>
        </p:sp>
        <p:sp>
          <p:nvSpPr>
            <p:cNvPr id="675960" name="Rectangle 120"/>
            <p:cNvSpPr>
              <a:spLocks noChangeArrowheads="1"/>
            </p:cNvSpPr>
            <p:nvPr/>
          </p:nvSpPr>
          <p:spPr bwMode="auto">
            <a:xfrm>
              <a:off x="4517" y="2275"/>
              <a:ext cx="10" cy="818"/>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961" name="Rectangle 121"/>
            <p:cNvSpPr>
              <a:spLocks noChangeArrowheads="1"/>
            </p:cNvSpPr>
            <p:nvPr/>
          </p:nvSpPr>
          <p:spPr bwMode="auto">
            <a:xfrm>
              <a:off x="4527" y="2275"/>
              <a:ext cx="9" cy="818"/>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962" name="Rectangle 122"/>
            <p:cNvSpPr>
              <a:spLocks noChangeArrowheads="1"/>
            </p:cNvSpPr>
            <p:nvPr/>
          </p:nvSpPr>
          <p:spPr bwMode="auto">
            <a:xfrm>
              <a:off x="4536" y="2275"/>
              <a:ext cx="9" cy="818"/>
            </a:xfrm>
            <a:prstGeom prst="rect">
              <a:avLst/>
            </a:prstGeom>
            <a:solidFill>
              <a:srgbClr val="FC0000"/>
            </a:solidFill>
            <a:ln w="9525">
              <a:noFill/>
              <a:miter lim="800000"/>
              <a:headEnd/>
              <a:tailEnd/>
            </a:ln>
          </p:spPr>
          <p:txBody>
            <a:bodyPr>
              <a:prstTxWarp prst="textNoShape">
                <a:avLst/>
              </a:prstTxWarp>
            </a:bodyPr>
            <a:lstStyle/>
            <a:p>
              <a:endParaRPr lang="es-ES_tradnl"/>
            </a:p>
          </p:txBody>
        </p:sp>
        <p:sp>
          <p:nvSpPr>
            <p:cNvPr id="675963" name="Rectangle 123"/>
            <p:cNvSpPr>
              <a:spLocks noChangeArrowheads="1"/>
            </p:cNvSpPr>
            <p:nvPr/>
          </p:nvSpPr>
          <p:spPr bwMode="auto">
            <a:xfrm>
              <a:off x="4545" y="2275"/>
              <a:ext cx="9" cy="818"/>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964" name="Rectangle 124"/>
            <p:cNvSpPr>
              <a:spLocks noChangeArrowheads="1"/>
            </p:cNvSpPr>
            <p:nvPr/>
          </p:nvSpPr>
          <p:spPr bwMode="auto">
            <a:xfrm>
              <a:off x="4554" y="2275"/>
              <a:ext cx="10" cy="818"/>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5965" name="Rectangle 125"/>
            <p:cNvSpPr>
              <a:spLocks noChangeArrowheads="1"/>
            </p:cNvSpPr>
            <p:nvPr/>
          </p:nvSpPr>
          <p:spPr bwMode="auto">
            <a:xfrm>
              <a:off x="4564" y="2275"/>
              <a:ext cx="9" cy="818"/>
            </a:xfrm>
            <a:prstGeom prst="rect">
              <a:avLst/>
            </a:prstGeom>
            <a:solidFill>
              <a:srgbClr val="FB0000"/>
            </a:solidFill>
            <a:ln w="9525">
              <a:noFill/>
              <a:miter lim="800000"/>
              <a:headEnd/>
              <a:tailEnd/>
            </a:ln>
          </p:spPr>
          <p:txBody>
            <a:bodyPr>
              <a:prstTxWarp prst="textNoShape">
                <a:avLst/>
              </a:prstTxWarp>
            </a:bodyPr>
            <a:lstStyle/>
            <a:p>
              <a:endParaRPr lang="es-ES_tradnl"/>
            </a:p>
          </p:txBody>
        </p:sp>
        <p:sp>
          <p:nvSpPr>
            <p:cNvPr id="675966" name="Rectangle 126"/>
            <p:cNvSpPr>
              <a:spLocks noChangeArrowheads="1"/>
            </p:cNvSpPr>
            <p:nvPr/>
          </p:nvSpPr>
          <p:spPr bwMode="auto">
            <a:xfrm>
              <a:off x="4573" y="2275"/>
              <a:ext cx="9" cy="818"/>
            </a:xfrm>
            <a:prstGeom prst="rect">
              <a:avLst/>
            </a:prstGeom>
            <a:solidFill>
              <a:srgbClr val="F80000"/>
            </a:solidFill>
            <a:ln w="9525">
              <a:noFill/>
              <a:miter lim="800000"/>
              <a:headEnd/>
              <a:tailEnd/>
            </a:ln>
          </p:spPr>
          <p:txBody>
            <a:bodyPr>
              <a:prstTxWarp prst="textNoShape">
                <a:avLst/>
              </a:prstTxWarp>
            </a:bodyPr>
            <a:lstStyle/>
            <a:p>
              <a:endParaRPr lang="es-ES_tradnl"/>
            </a:p>
          </p:txBody>
        </p:sp>
        <p:sp>
          <p:nvSpPr>
            <p:cNvPr id="675967" name="Rectangle 127"/>
            <p:cNvSpPr>
              <a:spLocks noChangeArrowheads="1"/>
            </p:cNvSpPr>
            <p:nvPr/>
          </p:nvSpPr>
          <p:spPr bwMode="auto">
            <a:xfrm>
              <a:off x="4582" y="2275"/>
              <a:ext cx="9" cy="818"/>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5968" name="Rectangle 128"/>
            <p:cNvSpPr>
              <a:spLocks noChangeArrowheads="1"/>
            </p:cNvSpPr>
            <p:nvPr/>
          </p:nvSpPr>
          <p:spPr bwMode="auto">
            <a:xfrm>
              <a:off x="4591" y="2275"/>
              <a:ext cx="10" cy="818"/>
            </a:xfrm>
            <a:prstGeom prst="rect">
              <a:avLst/>
            </a:prstGeom>
            <a:solidFill>
              <a:srgbClr val="EC0000"/>
            </a:solidFill>
            <a:ln w="9525">
              <a:noFill/>
              <a:miter lim="800000"/>
              <a:headEnd/>
              <a:tailEnd/>
            </a:ln>
          </p:spPr>
          <p:txBody>
            <a:bodyPr>
              <a:prstTxWarp prst="textNoShape">
                <a:avLst/>
              </a:prstTxWarp>
            </a:bodyPr>
            <a:lstStyle/>
            <a:p>
              <a:endParaRPr lang="es-ES_tradnl"/>
            </a:p>
          </p:txBody>
        </p:sp>
        <p:sp>
          <p:nvSpPr>
            <p:cNvPr id="675969" name="Rectangle 129"/>
            <p:cNvSpPr>
              <a:spLocks noChangeArrowheads="1"/>
            </p:cNvSpPr>
            <p:nvPr/>
          </p:nvSpPr>
          <p:spPr bwMode="auto">
            <a:xfrm>
              <a:off x="4601" y="2275"/>
              <a:ext cx="9" cy="818"/>
            </a:xfrm>
            <a:prstGeom prst="rect">
              <a:avLst/>
            </a:prstGeom>
            <a:solidFill>
              <a:srgbClr val="E30000"/>
            </a:solidFill>
            <a:ln w="9525">
              <a:noFill/>
              <a:miter lim="800000"/>
              <a:headEnd/>
              <a:tailEnd/>
            </a:ln>
          </p:spPr>
          <p:txBody>
            <a:bodyPr>
              <a:prstTxWarp prst="textNoShape">
                <a:avLst/>
              </a:prstTxWarp>
            </a:bodyPr>
            <a:lstStyle/>
            <a:p>
              <a:endParaRPr lang="es-ES_tradnl"/>
            </a:p>
          </p:txBody>
        </p:sp>
        <p:sp>
          <p:nvSpPr>
            <p:cNvPr id="675970" name="Rectangle 130"/>
            <p:cNvSpPr>
              <a:spLocks noChangeArrowheads="1"/>
            </p:cNvSpPr>
            <p:nvPr/>
          </p:nvSpPr>
          <p:spPr bwMode="auto">
            <a:xfrm>
              <a:off x="4610" y="2275"/>
              <a:ext cx="9" cy="818"/>
            </a:xfrm>
            <a:prstGeom prst="rect">
              <a:avLst/>
            </a:prstGeom>
            <a:solidFill>
              <a:srgbClr val="D90000"/>
            </a:solidFill>
            <a:ln w="9525">
              <a:noFill/>
              <a:miter lim="800000"/>
              <a:headEnd/>
              <a:tailEnd/>
            </a:ln>
          </p:spPr>
          <p:txBody>
            <a:bodyPr>
              <a:prstTxWarp prst="textNoShape">
                <a:avLst/>
              </a:prstTxWarp>
            </a:bodyPr>
            <a:lstStyle/>
            <a:p>
              <a:endParaRPr lang="es-ES_tradnl"/>
            </a:p>
          </p:txBody>
        </p:sp>
        <p:sp>
          <p:nvSpPr>
            <p:cNvPr id="675971" name="Rectangle 131"/>
            <p:cNvSpPr>
              <a:spLocks noChangeArrowheads="1"/>
            </p:cNvSpPr>
            <p:nvPr/>
          </p:nvSpPr>
          <p:spPr bwMode="auto">
            <a:xfrm>
              <a:off x="4619" y="2275"/>
              <a:ext cx="9" cy="818"/>
            </a:xfrm>
            <a:prstGeom prst="rect">
              <a:avLst/>
            </a:prstGeom>
            <a:solidFill>
              <a:srgbClr val="CC0000"/>
            </a:solidFill>
            <a:ln w="9525">
              <a:noFill/>
              <a:miter lim="800000"/>
              <a:headEnd/>
              <a:tailEnd/>
            </a:ln>
          </p:spPr>
          <p:txBody>
            <a:bodyPr>
              <a:prstTxWarp prst="textNoShape">
                <a:avLst/>
              </a:prstTxWarp>
            </a:bodyPr>
            <a:lstStyle/>
            <a:p>
              <a:endParaRPr lang="es-ES_tradnl"/>
            </a:p>
          </p:txBody>
        </p:sp>
        <p:sp>
          <p:nvSpPr>
            <p:cNvPr id="675972" name="Rectangle 132"/>
            <p:cNvSpPr>
              <a:spLocks noChangeArrowheads="1"/>
            </p:cNvSpPr>
            <p:nvPr/>
          </p:nvSpPr>
          <p:spPr bwMode="auto">
            <a:xfrm>
              <a:off x="4628" y="2275"/>
              <a:ext cx="9" cy="818"/>
            </a:xfrm>
            <a:prstGeom prst="rect">
              <a:avLst/>
            </a:prstGeom>
            <a:solidFill>
              <a:srgbClr val="BF0000"/>
            </a:solidFill>
            <a:ln w="9525">
              <a:noFill/>
              <a:miter lim="800000"/>
              <a:headEnd/>
              <a:tailEnd/>
            </a:ln>
          </p:spPr>
          <p:txBody>
            <a:bodyPr>
              <a:prstTxWarp prst="textNoShape">
                <a:avLst/>
              </a:prstTxWarp>
            </a:bodyPr>
            <a:lstStyle/>
            <a:p>
              <a:endParaRPr lang="es-ES_tradnl"/>
            </a:p>
          </p:txBody>
        </p:sp>
        <p:sp>
          <p:nvSpPr>
            <p:cNvPr id="675973" name="Rectangle 133"/>
            <p:cNvSpPr>
              <a:spLocks noChangeArrowheads="1"/>
            </p:cNvSpPr>
            <p:nvPr/>
          </p:nvSpPr>
          <p:spPr bwMode="auto">
            <a:xfrm>
              <a:off x="4637" y="2275"/>
              <a:ext cx="10" cy="818"/>
            </a:xfrm>
            <a:prstGeom prst="rect">
              <a:avLst/>
            </a:prstGeom>
            <a:solidFill>
              <a:srgbClr val="B10000"/>
            </a:solidFill>
            <a:ln w="9525">
              <a:noFill/>
              <a:miter lim="800000"/>
              <a:headEnd/>
              <a:tailEnd/>
            </a:ln>
          </p:spPr>
          <p:txBody>
            <a:bodyPr>
              <a:prstTxWarp prst="textNoShape">
                <a:avLst/>
              </a:prstTxWarp>
            </a:bodyPr>
            <a:lstStyle/>
            <a:p>
              <a:endParaRPr lang="es-ES_tradnl"/>
            </a:p>
          </p:txBody>
        </p:sp>
        <p:sp>
          <p:nvSpPr>
            <p:cNvPr id="675974" name="Rectangle 134"/>
            <p:cNvSpPr>
              <a:spLocks noChangeArrowheads="1"/>
            </p:cNvSpPr>
            <p:nvPr/>
          </p:nvSpPr>
          <p:spPr bwMode="auto">
            <a:xfrm>
              <a:off x="4647" y="2275"/>
              <a:ext cx="9" cy="818"/>
            </a:xfrm>
            <a:prstGeom prst="rect">
              <a:avLst/>
            </a:prstGeom>
            <a:solidFill>
              <a:srgbClr val="A30000"/>
            </a:solidFill>
            <a:ln w="9525">
              <a:noFill/>
              <a:miter lim="800000"/>
              <a:headEnd/>
              <a:tailEnd/>
            </a:ln>
          </p:spPr>
          <p:txBody>
            <a:bodyPr>
              <a:prstTxWarp prst="textNoShape">
                <a:avLst/>
              </a:prstTxWarp>
            </a:bodyPr>
            <a:lstStyle/>
            <a:p>
              <a:endParaRPr lang="es-ES_tradnl"/>
            </a:p>
          </p:txBody>
        </p:sp>
        <p:sp>
          <p:nvSpPr>
            <p:cNvPr id="675975" name="Rectangle 135"/>
            <p:cNvSpPr>
              <a:spLocks noChangeArrowheads="1"/>
            </p:cNvSpPr>
            <p:nvPr/>
          </p:nvSpPr>
          <p:spPr bwMode="auto">
            <a:xfrm>
              <a:off x="4656" y="2275"/>
              <a:ext cx="9" cy="818"/>
            </a:xfrm>
            <a:prstGeom prst="rect">
              <a:avLst/>
            </a:prstGeom>
            <a:solidFill>
              <a:srgbClr val="960000"/>
            </a:solidFill>
            <a:ln w="9525">
              <a:noFill/>
              <a:miter lim="800000"/>
              <a:headEnd/>
              <a:tailEnd/>
            </a:ln>
          </p:spPr>
          <p:txBody>
            <a:bodyPr>
              <a:prstTxWarp prst="textNoShape">
                <a:avLst/>
              </a:prstTxWarp>
            </a:bodyPr>
            <a:lstStyle/>
            <a:p>
              <a:endParaRPr lang="es-ES_tradnl"/>
            </a:p>
          </p:txBody>
        </p:sp>
        <p:sp>
          <p:nvSpPr>
            <p:cNvPr id="675976" name="Rectangle 136"/>
            <p:cNvSpPr>
              <a:spLocks noChangeArrowheads="1"/>
            </p:cNvSpPr>
            <p:nvPr/>
          </p:nvSpPr>
          <p:spPr bwMode="auto">
            <a:xfrm>
              <a:off x="4665" y="2275"/>
              <a:ext cx="9" cy="818"/>
            </a:xfrm>
            <a:prstGeom prst="rect">
              <a:avLst/>
            </a:prstGeom>
            <a:solidFill>
              <a:srgbClr val="8B0000"/>
            </a:solidFill>
            <a:ln w="9525">
              <a:noFill/>
              <a:miter lim="800000"/>
              <a:headEnd/>
              <a:tailEnd/>
            </a:ln>
          </p:spPr>
          <p:txBody>
            <a:bodyPr>
              <a:prstTxWarp prst="textNoShape">
                <a:avLst/>
              </a:prstTxWarp>
            </a:bodyPr>
            <a:lstStyle/>
            <a:p>
              <a:endParaRPr lang="es-ES_tradnl"/>
            </a:p>
          </p:txBody>
        </p:sp>
        <p:sp>
          <p:nvSpPr>
            <p:cNvPr id="675977" name="Rectangle 137"/>
            <p:cNvSpPr>
              <a:spLocks noChangeArrowheads="1"/>
            </p:cNvSpPr>
            <p:nvPr/>
          </p:nvSpPr>
          <p:spPr bwMode="auto">
            <a:xfrm>
              <a:off x="4674" y="2275"/>
              <a:ext cx="10" cy="818"/>
            </a:xfrm>
            <a:prstGeom prst="rect">
              <a:avLst/>
            </a:prstGeom>
            <a:solidFill>
              <a:srgbClr val="820000"/>
            </a:solidFill>
            <a:ln w="9525">
              <a:noFill/>
              <a:miter lim="800000"/>
              <a:headEnd/>
              <a:tailEnd/>
            </a:ln>
          </p:spPr>
          <p:txBody>
            <a:bodyPr>
              <a:prstTxWarp prst="textNoShape">
                <a:avLst/>
              </a:prstTxWarp>
            </a:bodyPr>
            <a:lstStyle/>
            <a:p>
              <a:endParaRPr lang="es-ES_tradnl"/>
            </a:p>
          </p:txBody>
        </p:sp>
        <p:sp>
          <p:nvSpPr>
            <p:cNvPr id="675978" name="Rectangle 138"/>
            <p:cNvSpPr>
              <a:spLocks noChangeArrowheads="1"/>
            </p:cNvSpPr>
            <p:nvPr/>
          </p:nvSpPr>
          <p:spPr bwMode="auto">
            <a:xfrm>
              <a:off x="4684" y="2275"/>
              <a:ext cx="9" cy="818"/>
            </a:xfrm>
            <a:prstGeom prst="rect">
              <a:avLst/>
            </a:prstGeom>
            <a:solidFill>
              <a:srgbClr val="7C0000"/>
            </a:solidFill>
            <a:ln w="9525">
              <a:noFill/>
              <a:miter lim="800000"/>
              <a:headEnd/>
              <a:tailEnd/>
            </a:ln>
          </p:spPr>
          <p:txBody>
            <a:bodyPr>
              <a:prstTxWarp prst="textNoShape">
                <a:avLst/>
              </a:prstTxWarp>
            </a:bodyPr>
            <a:lstStyle/>
            <a:p>
              <a:endParaRPr lang="es-ES_tradnl"/>
            </a:p>
          </p:txBody>
        </p:sp>
        <p:sp>
          <p:nvSpPr>
            <p:cNvPr id="675979" name="Rectangle 139"/>
            <p:cNvSpPr>
              <a:spLocks noChangeArrowheads="1"/>
            </p:cNvSpPr>
            <p:nvPr/>
          </p:nvSpPr>
          <p:spPr bwMode="auto">
            <a:xfrm>
              <a:off x="4693" y="2275"/>
              <a:ext cx="9" cy="818"/>
            </a:xfrm>
            <a:prstGeom prst="rect">
              <a:avLst/>
            </a:prstGeom>
            <a:solidFill>
              <a:srgbClr val="760000"/>
            </a:solidFill>
            <a:ln w="9525">
              <a:noFill/>
              <a:miter lim="800000"/>
              <a:headEnd/>
              <a:tailEnd/>
            </a:ln>
          </p:spPr>
          <p:txBody>
            <a:bodyPr>
              <a:prstTxWarp prst="textNoShape">
                <a:avLst/>
              </a:prstTxWarp>
            </a:bodyPr>
            <a:lstStyle/>
            <a:p>
              <a:endParaRPr lang="es-ES_tradnl"/>
            </a:p>
          </p:txBody>
        </p:sp>
      </p:grpSp>
      <p:sp>
        <p:nvSpPr>
          <p:cNvPr id="675980" name="Rectangle 140"/>
          <p:cNvSpPr>
            <a:spLocks noChangeArrowheads="1"/>
          </p:cNvSpPr>
          <p:nvPr/>
        </p:nvSpPr>
        <p:spPr bwMode="auto">
          <a:xfrm>
            <a:off x="6432550" y="4164013"/>
            <a:ext cx="468313" cy="1298575"/>
          </a:xfrm>
          <a:prstGeom prst="rect">
            <a:avLst/>
          </a:prstGeom>
          <a:noFill/>
          <a:ln w="14288">
            <a:solidFill>
              <a:srgbClr val="000000"/>
            </a:solidFill>
            <a:miter lim="800000"/>
            <a:headEnd/>
            <a:tailEnd/>
          </a:ln>
        </p:spPr>
        <p:txBody>
          <a:bodyPr>
            <a:prstTxWarp prst="textNoShape">
              <a:avLst/>
            </a:prstTxWarp>
          </a:bodyPr>
          <a:lstStyle/>
          <a:p>
            <a:endParaRPr lang="es-ES_tradnl"/>
          </a:p>
        </p:txBody>
      </p:sp>
      <p:grpSp>
        <p:nvGrpSpPr>
          <p:cNvPr id="6" name="Group 141"/>
          <p:cNvGrpSpPr>
            <a:grpSpLocks/>
          </p:cNvGrpSpPr>
          <p:nvPr/>
        </p:nvGrpSpPr>
        <p:grpSpPr bwMode="auto">
          <a:xfrm>
            <a:off x="2036763" y="4478338"/>
            <a:ext cx="468312" cy="984250"/>
            <a:chOff x="1638" y="2473"/>
            <a:chExt cx="295" cy="620"/>
          </a:xfrm>
        </p:grpSpPr>
        <p:sp>
          <p:nvSpPr>
            <p:cNvPr id="675982" name="Rectangle 142"/>
            <p:cNvSpPr>
              <a:spLocks noChangeArrowheads="1"/>
            </p:cNvSpPr>
            <p:nvPr/>
          </p:nvSpPr>
          <p:spPr bwMode="auto">
            <a:xfrm>
              <a:off x="1638" y="2473"/>
              <a:ext cx="9" cy="620"/>
            </a:xfrm>
            <a:prstGeom prst="rect">
              <a:avLst/>
            </a:prstGeom>
            <a:solidFill>
              <a:srgbClr val="777700"/>
            </a:solidFill>
            <a:ln w="9525">
              <a:noFill/>
              <a:miter lim="800000"/>
              <a:headEnd/>
              <a:tailEnd/>
            </a:ln>
          </p:spPr>
          <p:txBody>
            <a:bodyPr>
              <a:prstTxWarp prst="textNoShape">
                <a:avLst/>
              </a:prstTxWarp>
            </a:bodyPr>
            <a:lstStyle/>
            <a:p>
              <a:endParaRPr lang="es-ES_tradnl"/>
            </a:p>
          </p:txBody>
        </p:sp>
        <p:sp>
          <p:nvSpPr>
            <p:cNvPr id="675983" name="Rectangle 143"/>
            <p:cNvSpPr>
              <a:spLocks noChangeArrowheads="1"/>
            </p:cNvSpPr>
            <p:nvPr/>
          </p:nvSpPr>
          <p:spPr bwMode="auto">
            <a:xfrm>
              <a:off x="1647" y="2473"/>
              <a:ext cx="9" cy="620"/>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5984" name="Rectangle 144"/>
            <p:cNvSpPr>
              <a:spLocks noChangeArrowheads="1"/>
            </p:cNvSpPr>
            <p:nvPr/>
          </p:nvSpPr>
          <p:spPr bwMode="auto">
            <a:xfrm>
              <a:off x="1656" y="2473"/>
              <a:ext cx="9" cy="620"/>
            </a:xfrm>
            <a:prstGeom prst="rect">
              <a:avLst/>
            </a:prstGeom>
            <a:solidFill>
              <a:srgbClr val="838300"/>
            </a:solidFill>
            <a:ln w="9525">
              <a:noFill/>
              <a:miter lim="800000"/>
              <a:headEnd/>
              <a:tailEnd/>
            </a:ln>
          </p:spPr>
          <p:txBody>
            <a:bodyPr>
              <a:prstTxWarp prst="textNoShape">
                <a:avLst/>
              </a:prstTxWarp>
            </a:bodyPr>
            <a:lstStyle/>
            <a:p>
              <a:endParaRPr lang="es-ES_tradnl"/>
            </a:p>
          </p:txBody>
        </p:sp>
        <p:sp>
          <p:nvSpPr>
            <p:cNvPr id="675985" name="Rectangle 145"/>
            <p:cNvSpPr>
              <a:spLocks noChangeArrowheads="1"/>
            </p:cNvSpPr>
            <p:nvPr/>
          </p:nvSpPr>
          <p:spPr bwMode="auto">
            <a:xfrm>
              <a:off x="1665" y="2473"/>
              <a:ext cx="9" cy="620"/>
            </a:xfrm>
            <a:prstGeom prst="rect">
              <a:avLst/>
            </a:prstGeom>
            <a:solidFill>
              <a:srgbClr val="8C8C00"/>
            </a:solidFill>
            <a:ln w="9525">
              <a:noFill/>
              <a:miter lim="800000"/>
              <a:headEnd/>
              <a:tailEnd/>
            </a:ln>
          </p:spPr>
          <p:txBody>
            <a:bodyPr>
              <a:prstTxWarp prst="textNoShape">
                <a:avLst/>
              </a:prstTxWarp>
            </a:bodyPr>
            <a:lstStyle/>
            <a:p>
              <a:endParaRPr lang="es-ES_tradnl"/>
            </a:p>
          </p:txBody>
        </p:sp>
        <p:sp>
          <p:nvSpPr>
            <p:cNvPr id="675986" name="Rectangle 146"/>
            <p:cNvSpPr>
              <a:spLocks noChangeArrowheads="1"/>
            </p:cNvSpPr>
            <p:nvPr/>
          </p:nvSpPr>
          <p:spPr bwMode="auto">
            <a:xfrm>
              <a:off x="1674" y="2473"/>
              <a:ext cx="10" cy="620"/>
            </a:xfrm>
            <a:prstGeom prst="rect">
              <a:avLst/>
            </a:prstGeom>
            <a:solidFill>
              <a:srgbClr val="979700"/>
            </a:solidFill>
            <a:ln w="9525">
              <a:noFill/>
              <a:miter lim="800000"/>
              <a:headEnd/>
              <a:tailEnd/>
            </a:ln>
          </p:spPr>
          <p:txBody>
            <a:bodyPr>
              <a:prstTxWarp prst="textNoShape">
                <a:avLst/>
              </a:prstTxWarp>
            </a:bodyPr>
            <a:lstStyle/>
            <a:p>
              <a:endParaRPr lang="es-ES_tradnl"/>
            </a:p>
          </p:txBody>
        </p:sp>
        <p:sp>
          <p:nvSpPr>
            <p:cNvPr id="675987" name="Rectangle 147"/>
            <p:cNvSpPr>
              <a:spLocks noChangeArrowheads="1"/>
            </p:cNvSpPr>
            <p:nvPr/>
          </p:nvSpPr>
          <p:spPr bwMode="auto">
            <a:xfrm>
              <a:off x="1684" y="2473"/>
              <a:ext cx="9" cy="620"/>
            </a:xfrm>
            <a:prstGeom prst="rect">
              <a:avLst/>
            </a:prstGeom>
            <a:solidFill>
              <a:srgbClr val="A4A400"/>
            </a:solidFill>
            <a:ln w="9525">
              <a:noFill/>
              <a:miter lim="800000"/>
              <a:headEnd/>
              <a:tailEnd/>
            </a:ln>
          </p:spPr>
          <p:txBody>
            <a:bodyPr>
              <a:prstTxWarp prst="textNoShape">
                <a:avLst/>
              </a:prstTxWarp>
            </a:bodyPr>
            <a:lstStyle/>
            <a:p>
              <a:endParaRPr lang="es-ES_tradnl"/>
            </a:p>
          </p:txBody>
        </p:sp>
        <p:sp>
          <p:nvSpPr>
            <p:cNvPr id="675988" name="Rectangle 148"/>
            <p:cNvSpPr>
              <a:spLocks noChangeArrowheads="1"/>
            </p:cNvSpPr>
            <p:nvPr/>
          </p:nvSpPr>
          <p:spPr bwMode="auto">
            <a:xfrm>
              <a:off x="1693" y="2473"/>
              <a:ext cx="9" cy="620"/>
            </a:xfrm>
            <a:prstGeom prst="rect">
              <a:avLst/>
            </a:prstGeom>
            <a:solidFill>
              <a:srgbClr val="B2B200"/>
            </a:solidFill>
            <a:ln w="9525">
              <a:noFill/>
              <a:miter lim="800000"/>
              <a:headEnd/>
              <a:tailEnd/>
            </a:ln>
          </p:spPr>
          <p:txBody>
            <a:bodyPr>
              <a:prstTxWarp prst="textNoShape">
                <a:avLst/>
              </a:prstTxWarp>
            </a:bodyPr>
            <a:lstStyle/>
            <a:p>
              <a:endParaRPr lang="es-ES_tradnl"/>
            </a:p>
          </p:txBody>
        </p:sp>
        <p:sp>
          <p:nvSpPr>
            <p:cNvPr id="675989" name="Rectangle 149"/>
            <p:cNvSpPr>
              <a:spLocks noChangeArrowheads="1"/>
            </p:cNvSpPr>
            <p:nvPr/>
          </p:nvSpPr>
          <p:spPr bwMode="auto">
            <a:xfrm>
              <a:off x="1702" y="2473"/>
              <a:ext cx="9" cy="620"/>
            </a:xfrm>
            <a:prstGeom prst="rect">
              <a:avLst/>
            </a:prstGeom>
            <a:solidFill>
              <a:srgbClr val="C0C000"/>
            </a:solidFill>
            <a:ln w="9525">
              <a:noFill/>
              <a:miter lim="800000"/>
              <a:headEnd/>
              <a:tailEnd/>
            </a:ln>
          </p:spPr>
          <p:txBody>
            <a:bodyPr>
              <a:prstTxWarp prst="textNoShape">
                <a:avLst/>
              </a:prstTxWarp>
            </a:bodyPr>
            <a:lstStyle/>
            <a:p>
              <a:endParaRPr lang="es-ES_tradnl"/>
            </a:p>
          </p:txBody>
        </p:sp>
        <p:sp>
          <p:nvSpPr>
            <p:cNvPr id="675990" name="Rectangle 150"/>
            <p:cNvSpPr>
              <a:spLocks noChangeArrowheads="1"/>
            </p:cNvSpPr>
            <p:nvPr/>
          </p:nvSpPr>
          <p:spPr bwMode="auto">
            <a:xfrm>
              <a:off x="1711" y="2473"/>
              <a:ext cx="10" cy="620"/>
            </a:xfrm>
            <a:prstGeom prst="rect">
              <a:avLst/>
            </a:prstGeom>
            <a:solidFill>
              <a:srgbClr val="CDCD00"/>
            </a:solidFill>
            <a:ln w="9525">
              <a:noFill/>
              <a:miter lim="800000"/>
              <a:headEnd/>
              <a:tailEnd/>
            </a:ln>
          </p:spPr>
          <p:txBody>
            <a:bodyPr>
              <a:prstTxWarp prst="textNoShape">
                <a:avLst/>
              </a:prstTxWarp>
            </a:bodyPr>
            <a:lstStyle/>
            <a:p>
              <a:endParaRPr lang="es-ES_tradnl"/>
            </a:p>
          </p:txBody>
        </p:sp>
        <p:sp>
          <p:nvSpPr>
            <p:cNvPr id="675991" name="Rectangle 151"/>
            <p:cNvSpPr>
              <a:spLocks noChangeArrowheads="1"/>
            </p:cNvSpPr>
            <p:nvPr/>
          </p:nvSpPr>
          <p:spPr bwMode="auto">
            <a:xfrm>
              <a:off x="1721" y="2473"/>
              <a:ext cx="9" cy="620"/>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75992" name="Rectangle 152"/>
            <p:cNvSpPr>
              <a:spLocks noChangeArrowheads="1"/>
            </p:cNvSpPr>
            <p:nvPr/>
          </p:nvSpPr>
          <p:spPr bwMode="auto">
            <a:xfrm>
              <a:off x="1730" y="2473"/>
              <a:ext cx="9" cy="620"/>
            </a:xfrm>
            <a:prstGeom prst="rect">
              <a:avLst/>
            </a:prstGeom>
            <a:solidFill>
              <a:srgbClr val="E4E400"/>
            </a:solidFill>
            <a:ln w="9525">
              <a:noFill/>
              <a:miter lim="800000"/>
              <a:headEnd/>
              <a:tailEnd/>
            </a:ln>
          </p:spPr>
          <p:txBody>
            <a:bodyPr>
              <a:prstTxWarp prst="textNoShape">
                <a:avLst/>
              </a:prstTxWarp>
            </a:bodyPr>
            <a:lstStyle/>
            <a:p>
              <a:endParaRPr lang="es-ES_tradnl"/>
            </a:p>
          </p:txBody>
        </p:sp>
        <p:sp>
          <p:nvSpPr>
            <p:cNvPr id="675993" name="Rectangle 153"/>
            <p:cNvSpPr>
              <a:spLocks noChangeArrowheads="1"/>
            </p:cNvSpPr>
            <p:nvPr/>
          </p:nvSpPr>
          <p:spPr bwMode="auto">
            <a:xfrm>
              <a:off x="1739" y="2473"/>
              <a:ext cx="9" cy="620"/>
            </a:xfrm>
            <a:prstGeom prst="rect">
              <a:avLst/>
            </a:prstGeom>
            <a:solidFill>
              <a:srgbClr val="EDED00"/>
            </a:solidFill>
            <a:ln w="9525">
              <a:noFill/>
              <a:miter lim="800000"/>
              <a:headEnd/>
              <a:tailEnd/>
            </a:ln>
          </p:spPr>
          <p:txBody>
            <a:bodyPr>
              <a:prstTxWarp prst="textNoShape">
                <a:avLst/>
              </a:prstTxWarp>
            </a:bodyPr>
            <a:lstStyle/>
            <a:p>
              <a:endParaRPr lang="es-ES_tradnl"/>
            </a:p>
          </p:txBody>
        </p:sp>
        <p:sp>
          <p:nvSpPr>
            <p:cNvPr id="675994" name="Rectangle 154"/>
            <p:cNvSpPr>
              <a:spLocks noChangeArrowheads="1"/>
            </p:cNvSpPr>
            <p:nvPr/>
          </p:nvSpPr>
          <p:spPr bwMode="auto">
            <a:xfrm>
              <a:off x="1748" y="2473"/>
              <a:ext cx="10" cy="620"/>
            </a:xfrm>
            <a:prstGeom prst="rect">
              <a:avLst/>
            </a:prstGeom>
            <a:solidFill>
              <a:srgbClr val="F3F300"/>
            </a:solidFill>
            <a:ln w="9525">
              <a:noFill/>
              <a:miter lim="800000"/>
              <a:headEnd/>
              <a:tailEnd/>
            </a:ln>
          </p:spPr>
          <p:txBody>
            <a:bodyPr>
              <a:prstTxWarp prst="textNoShape">
                <a:avLst/>
              </a:prstTxWarp>
            </a:bodyPr>
            <a:lstStyle/>
            <a:p>
              <a:endParaRPr lang="es-ES_tradnl"/>
            </a:p>
          </p:txBody>
        </p:sp>
        <p:sp>
          <p:nvSpPr>
            <p:cNvPr id="675995" name="Rectangle 155"/>
            <p:cNvSpPr>
              <a:spLocks noChangeArrowheads="1"/>
            </p:cNvSpPr>
            <p:nvPr/>
          </p:nvSpPr>
          <p:spPr bwMode="auto">
            <a:xfrm>
              <a:off x="1758" y="2473"/>
              <a:ext cx="9" cy="620"/>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75996" name="Rectangle 156"/>
            <p:cNvSpPr>
              <a:spLocks noChangeArrowheads="1"/>
            </p:cNvSpPr>
            <p:nvPr/>
          </p:nvSpPr>
          <p:spPr bwMode="auto">
            <a:xfrm>
              <a:off x="1767" y="2473"/>
              <a:ext cx="9" cy="620"/>
            </a:xfrm>
            <a:prstGeom prst="rect">
              <a:avLst/>
            </a:prstGeom>
            <a:solidFill>
              <a:srgbClr val="FCFC00"/>
            </a:solidFill>
            <a:ln w="9525">
              <a:noFill/>
              <a:miter lim="800000"/>
              <a:headEnd/>
              <a:tailEnd/>
            </a:ln>
          </p:spPr>
          <p:txBody>
            <a:bodyPr>
              <a:prstTxWarp prst="textNoShape">
                <a:avLst/>
              </a:prstTxWarp>
            </a:bodyPr>
            <a:lstStyle/>
            <a:p>
              <a:endParaRPr lang="es-ES_tradnl"/>
            </a:p>
          </p:txBody>
        </p:sp>
        <p:sp>
          <p:nvSpPr>
            <p:cNvPr id="675997" name="Rectangle 157"/>
            <p:cNvSpPr>
              <a:spLocks noChangeArrowheads="1"/>
            </p:cNvSpPr>
            <p:nvPr/>
          </p:nvSpPr>
          <p:spPr bwMode="auto">
            <a:xfrm>
              <a:off x="1776" y="2473"/>
              <a:ext cx="9" cy="620"/>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5998" name="Rectangle 158"/>
            <p:cNvSpPr>
              <a:spLocks noChangeArrowheads="1"/>
            </p:cNvSpPr>
            <p:nvPr/>
          </p:nvSpPr>
          <p:spPr bwMode="auto">
            <a:xfrm>
              <a:off x="1785" y="2473"/>
              <a:ext cx="9" cy="620"/>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5999" name="Rectangle 159"/>
            <p:cNvSpPr>
              <a:spLocks noChangeArrowheads="1"/>
            </p:cNvSpPr>
            <p:nvPr/>
          </p:nvSpPr>
          <p:spPr bwMode="auto">
            <a:xfrm>
              <a:off x="1794" y="2473"/>
              <a:ext cx="10" cy="620"/>
            </a:xfrm>
            <a:prstGeom prst="rect">
              <a:avLst/>
            </a:prstGeom>
            <a:solidFill>
              <a:srgbClr val="FBFB00"/>
            </a:solidFill>
            <a:ln w="9525">
              <a:noFill/>
              <a:miter lim="800000"/>
              <a:headEnd/>
              <a:tailEnd/>
            </a:ln>
          </p:spPr>
          <p:txBody>
            <a:bodyPr>
              <a:prstTxWarp prst="textNoShape">
                <a:avLst/>
              </a:prstTxWarp>
            </a:bodyPr>
            <a:lstStyle/>
            <a:p>
              <a:endParaRPr lang="es-ES_tradnl"/>
            </a:p>
          </p:txBody>
        </p:sp>
        <p:sp>
          <p:nvSpPr>
            <p:cNvPr id="676000" name="Rectangle 160"/>
            <p:cNvSpPr>
              <a:spLocks noChangeArrowheads="1"/>
            </p:cNvSpPr>
            <p:nvPr/>
          </p:nvSpPr>
          <p:spPr bwMode="auto">
            <a:xfrm>
              <a:off x="1804" y="2473"/>
              <a:ext cx="9" cy="620"/>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76001" name="Rectangle 161"/>
            <p:cNvSpPr>
              <a:spLocks noChangeArrowheads="1"/>
            </p:cNvSpPr>
            <p:nvPr/>
          </p:nvSpPr>
          <p:spPr bwMode="auto">
            <a:xfrm>
              <a:off x="1813" y="2473"/>
              <a:ext cx="9" cy="620"/>
            </a:xfrm>
            <a:prstGeom prst="rect">
              <a:avLst/>
            </a:prstGeom>
            <a:solidFill>
              <a:srgbClr val="F3F300"/>
            </a:solidFill>
            <a:ln w="9525">
              <a:noFill/>
              <a:miter lim="800000"/>
              <a:headEnd/>
              <a:tailEnd/>
            </a:ln>
          </p:spPr>
          <p:txBody>
            <a:bodyPr>
              <a:prstTxWarp prst="textNoShape">
                <a:avLst/>
              </a:prstTxWarp>
            </a:bodyPr>
            <a:lstStyle/>
            <a:p>
              <a:endParaRPr lang="es-ES_tradnl"/>
            </a:p>
          </p:txBody>
        </p:sp>
        <p:sp>
          <p:nvSpPr>
            <p:cNvPr id="676002" name="Rectangle 162"/>
            <p:cNvSpPr>
              <a:spLocks noChangeArrowheads="1"/>
            </p:cNvSpPr>
            <p:nvPr/>
          </p:nvSpPr>
          <p:spPr bwMode="auto">
            <a:xfrm>
              <a:off x="1822" y="2473"/>
              <a:ext cx="9" cy="620"/>
            </a:xfrm>
            <a:prstGeom prst="rect">
              <a:avLst/>
            </a:prstGeom>
            <a:solidFill>
              <a:srgbClr val="ECEC00"/>
            </a:solidFill>
            <a:ln w="9525">
              <a:noFill/>
              <a:miter lim="800000"/>
              <a:headEnd/>
              <a:tailEnd/>
            </a:ln>
          </p:spPr>
          <p:txBody>
            <a:bodyPr>
              <a:prstTxWarp prst="textNoShape">
                <a:avLst/>
              </a:prstTxWarp>
            </a:bodyPr>
            <a:lstStyle/>
            <a:p>
              <a:endParaRPr lang="es-ES_tradnl"/>
            </a:p>
          </p:txBody>
        </p:sp>
        <p:sp>
          <p:nvSpPr>
            <p:cNvPr id="676003" name="Rectangle 163"/>
            <p:cNvSpPr>
              <a:spLocks noChangeArrowheads="1"/>
            </p:cNvSpPr>
            <p:nvPr/>
          </p:nvSpPr>
          <p:spPr bwMode="auto">
            <a:xfrm>
              <a:off x="1831" y="2473"/>
              <a:ext cx="10" cy="620"/>
            </a:xfrm>
            <a:prstGeom prst="rect">
              <a:avLst/>
            </a:prstGeom>
            <a:solidFill>
              <a:srgbClr val="E3E300"/>
            </a:solidFill>
            <a:ln w="9525">
              <a:noFill/>
              <a:miter lim="800000"/>
              <a:headEnd/>
              <a:tailEnd/>
            </a:ln>
          </p:spPr>
          <p:txBody>
            <a:bodyPr>
              <a:prstTxWarp prst="textNoShape">
                <a:avLst/>
              </a:prstTxWarp>
            </a:bodyPr>
            <a:lstStyle/>
            <a:p>
              <a:endParaRPr lang="es-ES_tradnl"/>
            </a:p>
          </p:txBody>
        </p:sp>
        <p:sp>
          <p:nvSpPr>
            <p:cNvPr id="676004" name="Rectangle 164"/>
            <p:cNvSpPr>
              <a:spLocks noChangeArrowheads="1"/>
            </p:cNvSpPr>
            <p:nvPr/>
          </p:nvSpPr>
          <p:spPr bwMode="auto">
            <a:xfrm>
              <a:off x="1841" y="2473"/>
              <a:ext cx="9" cy="620"/>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76005" name="Rectangle 165"/>
            <p:cNvSpPr>
              <a:spLocks noChangeArrowheads="1"/>
            </p:cNvSpPr>
            <p:nvPr/>
          </p:nvSpPr>
          <p:spPr bwMode="auto">
            <a:xfrm>
              <a:off x="1850" y="2473"/>
              <a:ext cx="9" cy="620"/>
            </a:xfrm>
            <a:prstGeom prst="rect">
              <a:avLst/>
            </a:prstGeom>
            <a:solidFill>
              <a:srgbClr val="CCCC00"/>
            </a:solidFill>
            <a:ln w="9525">
              <a:noFill/>
              <a:miter lim="800000"/>
              <a:headEnd/>
              <a:tailEnd/>
            </a:ln>
          </p:spPr>
          <p:txBody>
            <a:bodyPr>
              <a:prstTxWarp prst="textNoShape">
                <a:avLst/>
              </a:prstTxWarp>
            </a:bodyPr>
            <a:lstStyle/>
            <a:p>
              <a:endParaRPr lang="es-ES_tradnl"/>
            </a:p>
          </p:txBody>
        </p:sp>
        <p:sp>
          <p:nvSpPr>
            <p:cNvPr id="676006" name="Rectangle 166"/>
            <p:cNvSpPr>
              <a:spLocks noChangeArrowheads="1"/>
            </p:cNvSpPr>
            <p:nvPr/>
          </p:nvSpPr>
          <p:spPr bwMode="auto">
            <a:xfrm>
              <a:off x="1859" y="2473"/>
              <a:ext cx="9" cy="620"/>
            </a:xfrm>
            <a:prstGeom prst="rect">
              <a:avLst/>
            </a:prstGeom>
            <a:solidFill>
              <a:srgbClr val="BFBF00"/>
            </a:solidFill>
            <a:ln w="9525">
              <a:noFill/>
              <a:miter lim="800000"/>
              <a:headEnd/>
              <a:tailEnd/>
            </a:ln>
          </p:spPr>
          <p:txBody>
            <a:bodyPr>
              <a:prstTxWarp prst="textNoShape">
                <a:avLst/>
              </a:prstTxWarp>
            </a:bodyPr>
            <a:lstStyle/>
            <a:p>
              <a:endParaRPr lang="es-ES_tradnl"/>
            </a:p>
          </p:txBody>
        </p:sp>
        <p:sp>
          <p:nvSpPr>
            <p:cNvPr id="676007" name="Rectangle 167"/>
            <p:cNvSpPr>
              <a:spLocks noChangeArrowheads="1"/>
            </p:cNvSpPr>
            <p:nvPr/>
          </p:nvSpPr>
          <p:spPr bwMode="auto">
            <a:xfrm>
              <a:off x="1868" y="2473"/>
              <a:ext cx="10" cy="620"/>
            </a:xfrm>
            <a:prstGeom prst="rect">
              <a:avLst/>
            </a:prstGeom>
            <a:solidFill>
              <a:srgbClr val="B1B100"/>
            </a:solidFill>
            <a:ln w="9525">
              <a:noFill/>
              <a:miter lim="800000"/>
              <a:headEnd/>
              <a:tailEnd/>
            </a:ln>
          </p:spPr>
          <p:txBody>
            <a:bodyPr>
              <a:prstTxWarp prst="textNoShape">
                <a:avLst/>
              </a:prstTxWarp>
            </a:bodyPr>
            <a:lstStyle/>
            <a:p>
              <a:endParaRPr lang="es-ES_tradnl"/>
            </a:p>
          </p:txBody>
        </p:sp>
        <p:sp>
          <p:nvSpPr>
            <p:cNvPr id="676008" name="Rectangle 168"/>
            <p:cNvSpPr>
              <a:spLocks noChangeArrowheads="1"/>
            </p:cNvSpPr>
            <p:nvPr/>
          </p:nvSpPr>
          <p:spPr bwMode="auto">
            <a:xfrm>
              <a:off x="1878" y="2473"/>
              <a:ext cx="9" cy="620"/>
            </a:xfrm>
            <a:prstGeom prst="rect">
              <a:avLst/>
            </a:prstGeom>
            <a:solidFill>
              <a:srgbClr val="A3A300"/>
            </a:solidFill>
            <a:ln w="9525">
              <a:noFill/>
              <a:miter lim="800000"/>
              <a:headEnd/>
              <a:tailEnd/>
            </a:ln>
          </p:spPr>
          <p:txBody>
            <a:bodyPr>
              <a:prstTxWarp prst="textNoShape">
                <a:avLst/>
              </a:prstTxWarp>
            </a:bodyPr>
            <a:lstStyle/>
            <a:p>
              <a:endParaRPr lang="es-ES_tradnl"/>
            </a:p>
          </p:txBody>
        </p:sp>
        <p:sp>
          <p:nvSpPr>
            <p:cNvPr id="676009" name="Rectangle 169"/>
            <p:cNvSpPr>
              <a:spLocks noChangeArrowheads="1"/>
            </p:cNvSpPr>
            <p:nvPr/>
          </p:nvSpPr>
          <p:spPr bwMode="auto">
            <a:xfrm>
              <a:off x="1887" y="2473"/>
              <a:ext cx="9" cy="620"/>
            </a:xfrm>
            <a:prstGeom prst="rect">
              <a:avLst/>
            </a:prstGeom>
            <a:solidFill>
              <a:srgbClr val="969600"/>
            </a:solidFill>
            <a:ln w="9525">
              <a:noFill/>
              <a:miter lim="800000"/>
              <a:headEnd/>
              <a:tailEnd/>
            </a:ln>
          </p:spPr>
          <p:txBody>
            <a:bodyPr>
              <a:prstTxWarp prst="textNoShape">
                <a:avLst/>
              </a:prstTxWarp>
            </a:bodyPr>
            <a:lstStyle/>
            <a:p>
              <a:endParaRPr lang="es-ES_tradnl"/>
            </a:p>
          </p:txBody>
        </p:sp>
        <p:sp>
          <p:nvSpPr>
            <p:cNvPr id="676010" name="Rectangle 170"/>
            <p:cNvSpPr>
              <a:spLocks noChangeArrowheads="1"/>
            </p:cNvSpPr>
            <p:nvPr/>
          </p:nvSpPr>
          <p:spPr bwMode="auto">
            <a:xfrm>
              <a:off x="1896" y="2473"/>
              <a:ext cx="9" cy="620"/>
            </a:xfrm>
            <a:prstGeom prst="rect">
              <a:avLst/>
            </a:prstGeom>
            <a:solidFill>
              <a:srgbClr val="8B8B00"/>
            </a:solidFill>
            <a:ln w="9525">
              <a:noFill/>
              <a:miter lim="800000"/>
              <a:headEnd/>
              <a:tailEnd/>
            </a:ln>
          </p:spPr>
          <p:txBody>
            <a:bodyPr>
              <a:prstTxWarp prst="textNoShape">
                <a:avLst/>
              </a:prstTxWarp>
            </a:bodyPr>
            <a:lstStyle/>
            <a:p>
              <a:endParaRPr lang="es-ES_tradnl"/>
            </a:p>
          </p:txBody>
        </p:sp>
        <p:sp>
          <p:nvSpPr>
            <p:cNvPr id="676011" name="Rectangle 171"/>
            <p:cNvSpPr>
              <a:spLocks noChangeArrowheads="1"/>
            </p:cNvSpPr>
            <p:nvPr/>
          </p:nvSpPr>
          <p:spPr bwMode="auto">
            <a:xfrm>
              <a:off x="1905" y="2473"/>
              <a:ext cx="9" cy="620"/>
            </a:xfrm>
            <a:prstGeom prst="rect">
              <a:avLst/>
            </a:prstGeom>
            <a:solidFill>
              <a:srgbClr val="828200"/>
            </a:solidFill>
            <a:ln w="9525">
              <a:noFill/>
              <a:miter lim="800000"/>
              <a:headEnd/>
              <a:tailEnd/>
            </a:ln>
          </p:spPr>
          <p:txBody>
            <a:bodyPr>
              <a:prstTxWarp prst="textNoShape">
                <a:avLst/>
              </a:prstTxWarp>
            </a:bodyPr>
            <a:lstStyle/>
            <a:p>
              <a:endParaRPr lang="es-ES_tradnl"/>
            </a:p>
          </p:txBody>
        </p:sp>
        <p:sp>
          <p:nvSpPr>
            <p:cNvPr id="676012" name="Rectangle 172"/>
            <p:cNvSpPr>
              <a:spLocks noChangeArrowheads="1"/>
            </p:cNvSpPr>
            <p:nvPr/>
          </p:nvSpPr>
          <p:spPr bwMode="auto">
            <a:xfrm>
              <a:off x="1914" y="2473"/>
              <a:ext cx="10" cy="620"/>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6013" name="Rectangle 173"/>
            <p:cNvSpPr>
              <a:spLocks noChangeArrowheads="1"/>
            </p:cNvSpPr>
            <p:nvPr/>
          </p:nvSpPr>
          <p:spPr bwMode="auto">
            <a:xfrm>
              <a:off x="1924" y="2473"/>
              <a:ext cx="9" cy="620"/>
            </a:xfrm>
            <a:prstGeom prst="rect">
              <a:avLst/>
            </a:prstGeom>
            <a:solidFill>
              <a:srgbClr val="767600"/>
            </a:solidFill>
            <a:ln w="9525">
              <a:noFill/>
              <a:miter lim="800000"/>
              <a:headEnd/>
              <a:tailEnd/>
            </a:ln>
          </p:spPr>
          <p:txBody>
            <a:bodyPr>
              <a:prstTxWarp prst="textNoShape">
                <a:avLst/>
              </a:prstTxWarp>
            </a:bodyPr>
            <a:lstStyle/>
            <a:p>
              <a:endParaRPr lang="es-ES_tradnl"/>
            </a:p>
          </p:txBody>
        </p:sp>
      </p:grpSp>
      <p:sp>
        <p:nvSpPr>
          <p:cNvPr id="676014" name="Rectangle 174"/>
          <p:cNvSpPr>
            <a:spLocks noChangeArrowheads="1"/>
          </p:cNvSpPr>
          <p:nvPr/>
        </p:nvSpPr>
        <p:spPr bwMode="auto">
          <a:xfrm>
            <a:off x="2036763" y="4478338"/>
            <a:ext cx="468312" cy="984250"/>
          </a:xfrm>
          <a:prstGeom prst="rect">
            <a:avLst/>
          </a:prstGeom>
          <a:noFill/>
          <a:ln w="14288">
            <a:solidFill>
              <a:srgbClr val="000000"/>
            </a:solidFill>
            <a:miter lim="800000"/>
            <a:headEnd/>
            <a:tailEnd/>
          </a:ln>
        </p:spPr>
        <p:txBody>
          <a:bodyPr>
            <a:prstTxWarp prst="textNoShape">
              <a:avLst/>
            </a:prstTxWarp>
          </a:bodyPr>
          <a:lstStyle/>
          <a:p>
            <a:endParaRPr lang="es-ES_tradnl"/>
          </a:p>
        </p:txBody>
      </p:sp>
      <p:grpSp>
        <p:nvGrpSpPr>
          <p:cNvPr id="7" name="Group 175"/>
          <p:cNvGrpSpPr>
            <a:grpSpLocks/>
          </p:cNvGrpSpPr>
          <p:nvPr/>
        </p:nvGrpSpPr>
        <p:grpSpPr bwMode="auto">
          <a:xfrm>
            <a:off x="3662363" y="5016500"/>
            <a:ext cx="469900" cy="446088"/>
            <a:chOff x="2662" y="2812"/>
            <a:chExt cx="296" cy="281"/>
          </a:xfrm>
        </p:grpSpPr>
        <p:sp>
          <p:nvSpPr>
            <p:cNvPr id="676016" name="Rectangle 176"/>
            <p:cNvSpPr>
              <a:spLocks noChangeArrowheads="1"/>
            </p:cNvSpPr>
            <p:nvPr/>
          </p:nvSpPr>
          <p:spPr bwMode="auto">
            <a:xfrm>
              <a:off x="2662" y="2812"/>
              <a:ext cx="9" cy="281"/>
            </a:xfrm>
            <a:prstGeom prst="rect">
              <a:avLst/>
            </a:prstGeom>
            <a:solidFill>
              <a:srgbClr val="777700"/>
            </a:solidFill>
            <a:ln w="9525">
              <a:noFill/>
              <a:miter lim="800000"/>
              <a:headEnd/>
              <a:tailEnd/>
            </a:ln>
          </p:spPr>
          <p:txBody>
            <a:bodyPr>
              <a:prstTxWarp prst="textNoShape">
                <a:avLst/>
              </a:prstTxWarp>
            </a:bodyPr>
            <a:lstStyle/>
            <a:p>
              <a:endParaRPr lang="es-ES_tradnl"/>
            </a:p>
          </p:txBody>
        </p:sp>
        <p:sp>
          <p:nvSpPr>
            <p:cNvPr id="676017" name="Rectangle 177"/>
            <p:cNvSpPr>
              <a:spLocks noChangeArrowheads="1"/>
            </p:cNvSpPr>
            <p:nvPr/>
          </p:nvSpPr>
          <p:spPr bwMode="auto">
            <a:xfrm>
              <a:off x="2671" y="2812"/>
              <a:ext cx="10" cy="281"/>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6018" name="Rectangle 178"/>
            <p:cNvSpPr>
              <a:spLocks noChangeArrowheads="1"/>
            </p:cNvSpPr>
            <p:nvPr/>
          </p:nvSpPr>
          <p:spPr bwMode="auto">
            <a:xfrm>
              <a:off x="2681" y="2812"/>
              <a:ext cx="9" cy="281"/>
            </a:xfrm>
            <a:prstGeom prst="rect">
              <a:avLst/>
            </a:prstGeom>
            <a:solidFill>
              <a:srgbClr val="838300"/>
            </a:solidFill>
            <a:ln w="9525">
              <a:noFill/>
              <a:miter lim="800000"/>
              <a:headEnd/>
              <a:tailEnd/>
            </a:ln>
          </p:spPr>
          <p:txBody>
            <a:bodyPr>
              <a:prstTxWarp prst="textNoShape">
                <a:avLst/>
              </a:prstTxWarp>
            </a:bodyPr>
            <a:lstStyle/>
            <a:p>
              <a:endParaRPr lang="es-ES_tradnl"/>
            </a:p>
          </p:txBody>
        </p:sp>
        <p:sp>
          <p:nvSpPr>
            <p:cNvPr id="676019" name="Rectangle 179"/>
            <p:cNvSpPr>
              <a:spLocks noChangeArrowheads="1"/>
            </p:cNvSpPr>
            <p:nvPr/>
          </p:nvSpPr>
          <p:spPr bwMode="auto">
            <a:xfrm>
              <a:off x="2690" y="2812"/>
              <a:ext cx="9" cy="281"/>
            </a:xfrm>
            <a:prstGeom prst="rect">
              <a:avLst/>
            </a:prstGeom>
            <a:solidFill>
              <a:srgbClr val="8C8C00"/>
            </a:solidFill>
            <a:ln w="9525">
              <a:noFill/>
              <a:miter lim="800000"/>
              <a:headEnd/>
              <a:tailEnd/>
            </a:ln>
          </p:spPr>
          <p:txBody>
            <a:bodyPr>
              <a:prstTxWarp prst="textNoShape">
                <a:avLst/>
              </a:prstTxWarp>
            </a:bodyPr>
            <a:lstStyle/>
            <a:p>
              <a:endParaRPr lang="es-ES_tradnl"/>
            </a:p>
          </p:txBody>
        </p:sp>
        <p:sp>
          <p:nvSpPr>
            <p:cNvPr id="676020" name="Rectangle 180"/>
            <p:cNvSpPr>
              <a:spLocks noChangeArrowheads="1"/>
            </p:cNvSpPr>
            <p:nvPr/>
          </p:nvSpPr>
          <p:spPr bwMode="auto">
            <a:xfrm>
              <a:off x="2699" y="2812"/>
              <a:ext cx="9" cy="281"/>
            </a:xfrm>
            <a:prstGeom prst="rect">
              <a:avLst/>
            </a:prstGeom>
            <a:solidFill>
              <a:srgbClr val="979700"/>
            </a:solidFill>
            <a:ln w="9525">
              <a:noFill/>
              <a:miter lim="800000"/>
              <a:headEnd/>
              <a:tailEnd/>
            </a:ln>
          </p:spPr>
          <p:txBody>
            <a:bodyPr>
              <a:prstTxWarp prst="textNoShape">
                <a:avLst/>
              </a:prstTxWarp>
            </a:bodyPr>
            <a:lstStyle/>
            <a:p>
              <a:endParaRPr lang="es-ES_tradnl"/>
            </a:p>
          </p:txBody>
        </p:sp>
        <p:sp>
          <p:nvSpPr>
            <p:cNvPr id="676021" name="Rectangle 181"/>
            <p:cNvSpPr>
              <a:spLocks noChangeArrowheads="1"/>
            </p:cNvSpPr>
            <p:nvPr/>
          </p:nvSpPr>
          <p:spPr bwMode="auto">
            <a:xfrm>
              <a:off x="2708" y="2812"/>
              <a:ext cx="10" cy="281"/>
            </a:xfrm>
            <a:prstGeom prst="rect">
              <a:avLst/>
            </a:prstGeom>
            <a:solidFill>
              <a:srgbClr val="A4A400"/>
            </a:solidFill>
            <a:ln w="9525">
              <a:noFill/>
              <a:miter lim="800000"/>
              <a:headEnd/>
              <a:tailEnd/>
            </a:ln>
          </p:spPr>
          <p:txBody>
            <a:bodyPr>
              <a:prstTxWarp prst="textNoShape">
                <a:avLst/>
              </a:prstTxWarp>
            </a:bodyPr>
            <a:lstStyle/>
            <a:p>
              <a:endParaRPr lang="es-ES_tradnl"/>
            </a:p>
          </p:txBody>
        </p:sp>
        <p:sp>
          <p:nvSpPr>
            <p:cNvPr id="676022" name="Rectangle 182"/>
            <p:cNvSpPr>
              <a:spLocks noChangeArrowheads="1"/>
            </p:cNvSpPr>
            <p:nvPr/>
          </p:nvSpPr>
          <p:spPr bwMode="auto">
            <a:xfrm>
              <a:off x="2718" y="2812"/>
              <a:ext cx="9" cy="281"/>
            </a:xfrm>
            <a:prstGeom prst="rect">
              <a:avLst/>
            </a:prstGeom>
            <a:solidFill>
              <a:srgbClr val="B2B200"/>
            </a:solidFill>
            <a:ln w="9525">
              <a:noFill/>
              <a:miter lim="800000"/>
              <a:headEnd/>
              <a:tailEnd/>
            </a:ln>
          </p:spPr>
          <p:txBody>
            <a:bodyPr>
              <a:prstTxWarp prst="textNoShape">
                <a:avLst/>
              </a:prstTxWarp>
            </a:bodyPr>
            <a:lstStyle/>
            <a:p>
              <a:endParaRPr lang="es-ES_tradnl"/>
            </a:p>
          </p:txBody>
        </p:sp>
        <p:sp>
          <p:nvSpPr>
            <p:cNvPr id="676023" name="Rectangle 183"/>
            <p:cNvSpPr>
              <a:spLocks noChangeArrowheads="1"/>
            </p:cNvSpPr>
            <p:nvPr/>
          </p:nvSpPr>
          <p:spPr bwMode="auto">
            <a:xfrm>
              <a:off x="2727" y="2812"/>
              <a:ext cx="9" cy="281"/>
            </a:xfrm>
            <a:prstGeom prst="rect">
              <a:avLst/>
            </a:prstGeom>
            <a:solidFill>
              <a:srgbClr val="C0C000"/>
            </a:solidFill>
            <a:ln w="9525">
              <a:noFill/>
              <a:miter lim="800000"/>
              <a:headEnd/>
              <a:tailEnd/>
            </a:ln>
          </p:spPr>
          <p:txBody>
            <a:bodyPr>
              <a:prstTxWarp prst="textNoShape">
                <a:avLst/>
              </a:prstTxWarp>
            </a:bodyPr>
            <a:lstStyle/>
            <a:p>
              <a:endParaRPr lang="es-ES_tradnl"/>
            </a:p>
          </p:txBody>
        </p:sp>
        <p:sp>
          <p:nvSpPr>
            <p:cNvPr id="676024" name="Rectangle 184"/>
            <p:cNvSpPr>
              <a:spLocks noChangeArrowheads="1"/>
            </p:cNvSpPr>
            <p:nvPr/>
          </p:nvSpPr>
          <p:spPr bwMode="auto">
            <a:xfrm>
              <a:off x="2736" y="2812"/>
              <a:ext cx="9" cy="281"/>
            </a:xfrm>
            <a:prstGeom prst="rect">
              <a:avLst/>
            </a:prstGeom>
            <a:solidFill>
              <a:srgbClr val="CDCD00"/>
            </a:solidFill>
            <a:ln w="9525">
              <a:noFill/>
              <a:miter lim="800000"/>
              <a:headEnd/>
              <a:tailEnd/>
            </a:ln>
          </p:spPr>
          <p:txBody>
            <a:bodyPr>
              <a:prstTxWarp prst="textNoShape">
                <a:avLst/>
              </a:prstTxWarp>
            </a:bodyPr>
            <a:lstStyle/>
            <a:p>
              <a:endParaRPr lang="es-ES_tradnl"/>
            </a:p>
          </p:txBody>
        </p:sp>
        <p:sp>
          <p:nvSpPr>
            <p:cNvPr id="676025" name="Rectangle 185"/>
            <p:cNvSpPr>
              <a:spLocks noChangeArrowheads="1"/>
            </p:cNvSpPr>
            <p:nvPr/>
          </p:nvSpPr>
          <p:spPr bwMode="auto">
            <a:xfrm>
              <a:off x="2745" y="2812"/>
              <a:ext cx="9" cy="281"/>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76026" name="Rectangle 186"/>
            <p:cNvSpPr>
              <a:spLocks noChangeArrowheads="1"/>
            </p:cNvSpPr>
            <p:nvPr/>
          </p:nvSpPr>
          <p:spPr bwMode="auto">
            <a:xfrm>
              <a:off x="2754" y="2812"/>
              <a:ext cx="10" cy="281"/>
            </a:xfrm>
            <a:prstGeom prst="rect">
              <a:avLst/>
            </a:prstGeom>
            <a:solidFill>
              <a:srgbClr val="E4E400"/>
            </a:solidFill>
            <a:ln w="9525">
              <a:noFill/>
              <a:miter lim="800000"/>
              <a:headEnd/>
              <a:tailEnd/>
            </a:ln>
          </p:spPr>
          <p:txBody>
            <a:bodyPr>
              <a:prstTxWarp prst="textNoShape">
                <a:avLst/>
              </a:prstTxWarp>
            </a:bodyPr>
            <a:lstStyle/>
            <a:p>
              <a:endParaRPr lang="es-ES_tradnl"/>
            </a:p>
          </p:txBody>
        </p:sp>
        <p:sp>
          <p:nvSpPr>
            <p:cNvPr id="676027" name="Rectangle 187"/>
            <p:cNvSpPr>
              <a:spLocks noChangeArrowheads="1"/>
            </p:cNvSpPr>
            <p:nvPr/>
          </p:nvSpPr>
          <p:spPr bwMode="auto">
            <a:xfrm>
              <a:off x="2764" y="2812"/>
              <a:ext cx="9" cy="281"/>
            </a:xfrm>
            <a:prstGeom prst="rect">
              <a:avLst/>
            </a:prstGeom>
            <a:solidFill>
              <a:srgbClr val="EDED00"/>
            </a:solidFill>
            <a:ln w="9525">
              <a:noFill/>
              <a:miter lim="800000"/>
              <a:headEnd/>
              <a:tailEnd/>
            </a:ln>
          </p:spPr>
          <p:txBody>
            <a:bodyPr>
              <a:prstTxWarp prst="textNoShape">
                <a:avLst/>
              </a:prstTxWarp>
            </a:bodyPr>
            <a:lstStyle/>
            <a:p>
              <a:endParaRPr lang="es-ES_tradnl"/>
            </a:p>
          </p:txBody>
        </p:sp>
        <p:sp>
          <p:nvSpPr>
            <p:cNvPr id="676028" name="Rectangle 188"/>
            <p:cNvSpPr>
              <a:spLocks noChangeArrowheads="1"/>
            </p:cNvSpPr>
            <p:nvPr/>
          </p:nvSpPr>
          <p:spPr bwMode="auto">
            <a:xfrm>
              <a:off x="2773" y="2812"/>
              <a:ext cx="9" cy="281"/>
            </a:xfrm>
            <a:prstGeom prst="rect">
              <a:avLst/>
            </a:prstGeom>
            <a:solidFill>
              <a:srgbClr val="F3F300"/>
            </a:solidFill>
            <a:ln w="9525">
              <a:noFill/>
              <a:miter lim="800000"/>
              <a:headEnd/>
              <a:tailEnd/>
            </a:ln>
          </p:spPr>
          <p:txBody>
            <a:bodyPr>
              <a:prstTxWarp prst="textNoShape">
                <a:avLst/>
              </a:prstTxWarp>
            </a:bodyPr>
            <a:lstStyle/>
            <a:p>
              <a:endParaRPr lang="es-ES_tradnl"/>
            </a:p>
          </p:txBody>
        </p:sp>
        <p:sp>
          <p:nvSpPr>
            <p:cNvPr id="676029" name="Rectangle 189"/>
            <p:cNvSpPr>
              <a:spLocks noChangeArrowheads="1"/>
            </p:cNvSpPr>
            <p:nvPr/>
          </p:nvSpPr>
          <p:spPr bwMode="auto">
            <a:xfrm>
              <a:off x="2782" y="2812"/>
              <a:ext cx="9" cy="281"/>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76030" name="Rectangle 190"/>
            <p:cNvSpPr>
              <a:spLocks noChangeArrowheads="1"/>
            </p:cNvSpPr>
            <p:nvPr/>
          </p:nvSpPr>
          <p:spPr bwMode="auto">
            <a:xfrm>
              <a:off x="2791" y="2812"/>
              <a:ext cx="10" cy="281"/>
            </a:xfrm>
            <a:prstGeom prst="rect">
              <a:avLst/>
            </a:prstGeom>
            <a:solidFill>
              <a:srgbClr val="FCFC00"/>
            </a:solidFill>
            <a:ln w="9525">
              <a:noFill/>
              <a:miter lim="800000"/>
              <a:headEnd/>
              <a:tailEnd/>
            </a:ln>
          </p:spPr>
          <p:txBody>
            <a:bodyPr>
              <a:prstTxWarp prst="textNoShape">
                <a:avLst/>
              </a:prstTxWarp>
            </a:bodyPr>
            <a:lstStyle/>
            <a:p>
              <a:endParaRPr lang="es-ES_tradnl"/>
            </a:p>
          </p:txBody>
        </p:sp>
        <p:sp>
          <p:nvSpPr>
            <p:cNvPr id="676031" name="Rectangle 191"/>
            <p:cNvSpPr>
              <a:spLocks noChangeArrowheads="1"/>
            </p:cNvSpPr>
            <p:nvPr/>
          </p:nvSpPr>
          <p:spPr bwMode="auto">
            <a:xfrm>
              <a:off x="2801" y="2812"/>
              <a:ext cx="9" cy="281"/>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032" name="Rectangle 192"/>
            <p:cNvSpPr>
              <a:spLocks noChangeArrowheads="1"/>
            </p:cNvSpPr>
            <p:nvPr/>
          </p:nvSpPr>
          <p:spPr bwMode="auto">
            <a:xfrm>
              <a:off x="2810" y="2812"/>
              <a:ext cx="9" cy="281"/>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033" name="Rectangle 193"/>
            <p:cNvSpPr>
              <a:spLocks noChangeArrowheads="1"/>
            </p:cNvSpPr>
            <p:nvPr/>
          </p:nvSpPr>
          <p:spPr bwMode="auto">
            <a:xfrm>
              <a:off x="2819" y="2812"/>
              <a:ext cx="9" cy="281"/>
            </a:xfrm>
            <a:prstGeom prst="rect">
              <a:avLst/>
            </a:prstGeom>
            <a:solidFill>
              <a:srgbClr val="FBFB00"/>
            </a:solidFill>
            <a:ln w="9525">
              <a:noFill/>
              <a:miter lim="800000"/>
              <a:headEnd/>
              <a:tailEnd/>
            </a:ln>
          </p:spPr>
          <p:txBody>
            <a:bodyPr>
              <a:prstTxWarp prst="textNoShape">
                <a:avLst/>
              </a:prstTxWarp>
            </a:bodyPr>
            <a:lstStyle/>
            <a:p>
              <a:endParaRPr lang="es-ES_tradnl"/>
            </a:p>
          </p:txBody>
        </p:sp>
        <p:sp>
          <p:nvSpPr>
            <p:cNvPr id="676034" name="Rectangle 194"/>
            <p:cNvSpPr>
              <a:spLocks noChangeArrowheads="1"/>
            </p:cNvSpPr>
            <p:nvPr/>
          </p:nvSpPr>
          <p:spPr bwMode="auto">
            <a:xfrm>
              <a:off x="2828" y="2812"/>
              <a:ext cx="10" cy="281"/>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76035" name="Rectangle 195"/>
            <p:cNvSpPr>
              <a:spLocks noChangeArrowheads="1"/>
            </p:cNvSpPr>
            <p:nvPr/>
          </p:nvSpPr>
          <p:spPr bwMode="auto">
            <a:xfrm>
              <a:off x="2838" y="2812"/>
              <a:ext cx="9" cy="281"/>
            </a:xfrm>
            <a:prstGeom prst="rect">
              <a:avLst/>
            </a:prstGeom>
            <a:solidFill>
              <a:srgbClr val="F3F300"/>
            </a:solidFill>
            <a:ln w="9525">
              <a:noFill/>
              <a:miter lim="800000"/>
              <a:headEnd/>
              <a:tailEnd/>
            </a:ln>
          </p:spPr>
          <p:txBody>
            <a:bodyPr>
              <a:prstTxWarp prst="textNoShape">
                <a:avLst/>
              </a:prstTxWarp>
            </a:bodyPr>
            <a:lstStyle/>
            <a:p>
              <a:endParaRPr lang="es-ES_tradnl"/>
            </a:p>
          </p:txBody>
        </p:sp>
        <p:sp>
          <p:nvSpPr>
            <p:cNvPr id="676036" name="Rectangle 196"/>
            <p:cNvSpPr>
              <a:spLocks noChangeArrowheads="1"/>
            </p:cNvSpPr>
            <p:nvPr/>
          </p:nvSpPr>
          <p:spPr bwMode="auto">
            <a:xfrm>
              <a:off x="2847" y="2812"/>
              <a:ext cx="9" cy="281"/>
            </a:xfrm>
            <a:prstGeom prst="rect">
              <a:avLst/>
            </a:prstGeom>
            <a:solidFill>
              <a:srgbClr val="ECEC00"/>
            </a:solidFill>
            <a:ln w="9525">
              <a:noFill/>
              <a:miter lim="800000"/>
              <a:headEnd/>
              <a:tailEnd/>
            </a:ln>
          </p:spPr>
          <p:txBody>
            <a:bodyPr>
              <a:prstTxWarp prst="textNoShape">
                <a:avLst/>
              </a:prstTxWarp>
            </a:bodyPr>
            <a:lstStyle/>
            <a:p>
              <a:endParaRPr lang="es-ES_tradnl"/>
            </a:p>
          </p:txBody>
        </p:sp>
        <p:sp>
          <p:nvSpPr>
            <p:cNvPr id="676037" name="Rectangle 197"/>
            <p:cNvSpPr>
              <a:spLocks noChangeArrowheads="1"/>
            </p:cNvSpPr>
            <p:nvPr/>
          </p:nvSpPr>
          <p:spPr bwMode="auto">
            <a:xfrm>
              <a:off x="2856" y="2812"/>
              <a:ext cx="9" cy="281"/>
            </a:xfrm>
            <a:prstGeom prst="rect">
              <a:avLst/>
            </a:prstGeom>
            <a:solidFill>
              <a:srgbClr val="E3E300"/>
            </a:solidFill>
            <a:ln w="9525">
              <a:noFill/>
              <a:miter lim="800000"/>
              <a:headEnd/>
              <a:tailEnd/>
            </a:ln>
          </p:spPr>
          <p:txBody>
            <a:bodyPr>
              <a:prstTxWarp prst="textNoShape">
                <a:avLst/>
              </a:prstTxWarp>
            </a:bodyPr>
            <a:lstStyle/>
            <a:p>
              <a:endParaRPr lang="es-ES_tradnl"/>
            </a:p>
          </p:txBody>
        </p:sp>
        <p:sp>
          <p:nvSpPr>
            <p:cNvPr id="676038" name="Rectangle 198"/>
            <p:cNvSpPr>
              <a:spLocks noChangeArrowheads="1"/>
            </p:cNvSpPr>
            <p:nvPr/>
          </p:nvSpPr>
          <p:spPr bwMode="auto">
            <a:xfrm>
              <a:off x="2865" y="2812"/>
              <a:ext cx="9" cy="281"/>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76039" name="Rectangle 199"/>
            <p:cNvSpPr>
              <a:spLocks noChangeArrowheads="1"/>
            </p:cNvSpPr>
            <p:nvPr/>
          </p:nvSpPr>
          <p:spPr bwMode="auto">
            <a:xfrm>
              <a:off x="2874" y="2812"/>
              <a:ext cx="10" cy="281"/>
            </a:xfrm>
            <a:prstGeom prst="rect">
              <a:avLst/>
            </a:prstGeom>
            <a:solidFill>
              <a:srgbClr val="CCCC00"/>
            </a:solidFill>
            <a:ln w="9525">
              <a:noFill/>
              <a:miter lim="800000"/>
              <a:headEnd/>
              <a:tailEnd/>
            </a:ln>
          </p:spPr>
          <p:txBody>
            <a:bodyPr>
              <a:prstTxWarp prst="textNoShape">
                <a:avLst/>
              </a:prstTxWarp>
            </a:bodyPr>
            <a:lstStyle/>
            <a:p>
              <a:endParaRPr lang="es-ES_tradnl"/>
            </a:p>
          </p:txBody>
        </p:sp>
        <p:sp>
          <p:nvSpPr>
            <p:cNvPr id="676040" name="Rectangle 200"/>
            <p:cNvSpPr>
              <a:spLocks noChangeArrowheads="1"/>
            </p:cNvSpPr>
            <p:nvPr/>
          </p:nvSpPr>
          <p:spPr bwMode="auto">
            <a:xfrm>
              <a:off x="2884" y="2812"/>
              <a:ext cx="9" cy="281"/>
            </a:xfrm>
            <a:prstGeom prst="rect">
              <a:avLst/>
            </a:prstGeom>
            <a:solidFill>
              <a:srgbClr val="BFBF00"/>
            </a:solidFill>
            <a:ln w="9525">
              <a:noFill/>
              <a:miter lim="800000"/>
              <a:headEnd/>
              <a:tailEnd/>
            </a:ln>
          </p:spPr>
          <p:txBody>
            <a:bodyPr>
              <a:prstTxWarp prst="textNoShape">
                <a:avLst/>
              </a:prstTxWarp>
            </a:bodyPr>
            <a:lstStyle/>
            <a:p>
              <a:endParaRPr lang="es-ES_tradnl"/>
            </a:p>
          </p:txBody>
        </p:sp>
        <p:sp>
          <p:nvSpPr>
            <p:cNvPr id="676041" name="Rectangle 201"/>
            <p:cNvSpPr>
              <a:spLocks noChangeArrowheads="1"/>
            </p:cNvSpPr>
            <p:nvPr/>
          </p:nvSpPr>
          <p:spPr bwMode="auto">
            <a:xfrm>
              <a:off x="2893" y="2812"/>
              <a:ext cx="9" cy="281"/>
            </a:xfrm>
            <a:prstGeom prst="rect">
              <a:avLst/>
            </a:prstGeom>
            <a:solidFill>
              <a:srgbClr val="B1B100"/>
            </a:solidFill>
            <a:ln w="9525">
              <a:noFill/>
              <a:miter lim="800000"/>
              <a:headEnd/>
              <a:tailEnd/>
            </a:ln>
          </p:spPr>
          <p:txBody>
            <a:bodyPr>
              <a:prstTxWarp prst="textNoShape">
                <a:avLst/>
              </a:prstTxWarp>
            </a:bodyPr>
            <a:lstStyle/>
            <a:p>
              <a:endParaRPr lang="es-ES_tradnl"/>
            </a:p>
          </p:txBody>
        </p:sp>
        <p:sp>
          <p:nvSpPr>
            <p:cNvPr id="676042" name="Rectangle 202"/>
            <p:cNvSpPr>
              <a:spLocks noChangeArrowheads="1"/>
            </p:cNvSpPr>
            <p:nvPr/>
          </p:nvSpPr>
          <p:spPr bwMode="auto">
            <a:xfrm>
              <a:off x="2902" y="2812"/>
              <a:ext cx="9" cy="281"/>
            </a:xfrm>
            <a:prstGeom prst="rect">
              <a:avLst/>
            </a:prstGeom>
            <a:solidFill>
              <a:srgbClr val="A3A300"/>
            </a:solidFill>
            <a:ln w="9525">
              <a:noFill/>
              <a:miter lim="800000"/>
              <a:headEnd/>
              <a:tailEnd/>
            </a:ln>
          </p:spPr>
          <p:txBody>
            <a:bodyPr>
              <a:prstTxWarp prst="textNoShape">
                <a:avLst/>
              </a:prstTxWarp>
            </a:bodyPr>
            <a:lstStyle/>
            <a:p>
              <a:endParaRPr lang="es-ES_tradnl"/>
            </a:p>
          </p:txBody>
        </p:sp>
        <p:sp>
          <p:nvSpPr>
            <p:cNvPr id="676043" name="Rectangle 203"/>
            <p:cNvSpPr>
              <a:spLocks noChangeArrowheads="1"/>
            </p:cNvSpPr>
            <p:nvPr/>
          </p:nvSpPr>
          <p:spPr bwMode="auto">
            <a:xfrm>
              <a:off x="2911" y="2812"/>
              <a:ext cx="10" cy="281"/>
            </a:xfrm>
            <a:prstGeom prst="rect">
              <a:avLst/>
            </a:prstGeom>
            <a:solidFill>
              <a:srgbClr val="969600"/>
            </a:solidFill>
            <a:ln w="9525">
              <a:noFill/>
              <a:miter lim="800000"/>
              <a:headEnd/>
              <a:tailEnd/>
            </a:ln>
          </p:spPr>
          <p:txBody>
            <a:bodyPr>
              <a:prstTxWarp prst="textNoShape">
                <a:avLst/>
              </a:prstTxWarp>
            </a:bodyPr>
            <a:lstStyle/>
            <a:p>
              <a:endParaRPr lang="es-ES_tradnl"/>
            </a:p>
          </p:txBody>
        </p:sp>
        <p:sp>
          <p:nvSpPr>
            <p:cNvPr id="676044" name="Rectangle 204"/>
            <p:cNvSpPr>
              <a:spLocks noChangeArrowheads="1"/>
            </p:cNvSpPr>
            <p:nvPr/>
          </p:nvSpPr>
          <p:spPr bwMode="auto">
            <a:xfrm>
              <a:off x="2921" y="2812"/>
              <a:ext cx="9" cy="281"/>
            </a:xfrm>
            <a:prstGeom prst="rect">
              <a:avLst/>
            </a:prstGeom>
            <a:solidFill>
              <a:srgbClr val="8B8B00"/>
            </a:solidFill>
            <a:ln w="9525">
              <a:noFill/>
              <a:miter lim="800000"/>
              <a:headEnd/>
              <a:tailEnd/>
            </a:ln>
          </p:spPr>
          <p:txBody>
            <a:bodyPr>
              <a:prstTxWarp prst="textNoShape">
                <a:avLst/>
              </a:prstTxWarp>
            </a:bodyPr>
            <a:lstStyle/>
            <a:p>
              <a:endParaRPr lang="es-ES_tradnl"/>
            </a:p>
          </p:txBody>
        </p:sp>
        <p:sp>
          <p:nvSpPr>
            <p:cNvPr id="676045" name="Rectangle 205"/>
            <p:cNvSpPr>
              <a:spLocks noChangeArrowheads="1"/>
            </p:cNvSpPr>
            <p:nvPr/>
          </p:nvSpPr>
          <p:spPr bwMode="auto">
            <a:xfrm>
              <a:off x="2930" y="2812"/>
              <a:ext cx="9" cy="281"/>
            </a:xfrm>
            <a:prstGeom prst="rect">
              <a:avLst/>
            </a:prstGeom>
            <a:solidFill>
              <a:srgbClr val="828200"/>
            </a:solidFill>
            <a:ln w="9525">
              <a:noFill/>
              <a:miter lim="800000"/>
              <a:headEnd/>
              <a:tailEnd/>
            </a:ln>
          </p:spPr>
          <p:txBody>
            <a:bodyPr>
              <a:prstTxWarp prst="textNoShape">
                <a:avLst/>
              </a:prstTxWarp>
            </a:bodyPr>
            <a:lstStyle/>
            <a:p>
              <a:endParaRPr lang="es-ES_tradnl"/>
            </a:p>
          </p:txBody>
        </p:sp>
        <p:sp>
          <p:nvSpPr>
            <p:cNvPr id="676046" name="Rectangle 206"/>
            <p:cNvSpPr>
              <a:spLocks noChangeArrowheads="1"/>
            </p:cNvSpPr>
            <p:nvPr/>
          </p:nvSpPr>
          <p:spPr bwMode="auto">
            <a:xfrm>
              <a:off x="2939" y="2812"/>
              <a:ext cx="9" cy="281"/>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6047" name="Rectangle 207"/>
            <p:cNvSpPr>
              <a:spLocks noChangeArrowheads="1"/>
            </p:cNvSpPr>
            <p:nvPr/>
          </p:nvSpPr>
          <p:spPr bwMode="auto">
            <a:xfrm>
              <a:off x="2948" y="2812"/>
              <a:ext cx="10" cy="281"/>
            </a:xfrm>
            <a:prstGeom prst="rect">
              <a:avLst/>
            </a:prstGeom>
            <a:solidFill>
              <a:srgbClr val="767600"/>
            </a:solidFill>
            <a:ln w="9525">
              <a:noFill/>
              <a:miter lim="800000"/>
              <a:headEnd/>
              <a:tailEnd/>
            </a:ln>
          </p:spPr>
          <p:txBody>
            <a:bodyPr>
              <a:prstTxWarp prst="textNoShape">
                <a:avLst/>
              </a:prstTxWarp>
            </a:bodyPr>
            <a:lstStyle/>
            <a:p>
              <a:endParaRPr lang="es-ES_tradnl"/>
            </a:p>
          </p:txBody>
        </p:sp>
      </p:grpSp>
      <p:sp>
        <p:nvSpPr>
          <p:cNvPr id="676048" name="Rectangle 208"/>
          <p:cNvSpPr>
            <a:spLocks noChangeArrowheads="1"/>
          </p:cNvSpPr>
          <p:nvPr/>
        </p:nvSpPr>
        <p:spPr bwMode="auto">
          <a:xfrm>
            <a:off x="3662363" y="5016500"/>
            <a:ext cx="469900" cy="446088"/>
          </a:xfrm>
          <a:prstGeom prst="rect">
            <a:avLst/>
          </a:prstGeom>
          <a:noFill/>
          <a:ln w="14288">
            <a:solidFill>
              <a:srgbClr val="000000"/>
            </a:solidFill>
            <a:miter lim="800000"/>
            <a:headEnd/>
            <a:tailEnd/>
          </a:ln>
        </p:spPr>
        <p:txBody>
          <a:bodyPr>
            <a:prstTxWarp prst="textNoShape">
              <a:avLst/>
            </a:prstTxWarp>
          </a:bodyPr>
          <a:lstStyle/>
          <a:p>
            <a:endParaRPr lang="es-ES_tradnl"/>
          </a:p>
        </p:txBody>
      </p:sp>
      <p:grpSp>
        <p:nvGrpSpPr>
          <p:cNvPr id="8" name="Group 209"/>
          <p:cNvGrpSpPr>
            <a:grpSpLocks/>
          </p:cNvGrpSpPr>
          <p:nvPr/>
        </p:nvGrpSpPr>
        <p:grpSpPr bwMode="auto">
          <a:xfrm>
            <a:off x="5289550" y="4597400"/>
            <a:ext cx="454025" cy="865188"/>
            <a:chOff x="3687" y="2548"/>
            <a:chExt cx="286" cy="545"/>
          </a:xfrm>
        </p:grpSpPr>
        <p:sp>
          <p:nvSpPr>
            <p:cNvPr id="676050" name="Rectangle 210"/>
            <p:cNvSpPr>
              <a:spLocks noChangeArrowheads="1"/>
            </p:cNvSpPr>
            <p:nvPr/>
          </p:nvSpPr>
          <p:spPr bwMode="auto">
            <a:xfrm>
              <a:off x="3687" y="2548"/>
              <a:ext cx="9" cy="545"/>
            </a:xfrm>
            <a:prstGeom prst="rect">
              <a:avLst/>
            </a:prstGeom>
            <a:solidFill>
              <a:srgbClr val="777700"/>
            </a:solidFill>
            <a:ln w="9525">
              <a:noFill/>
              <a:miter lim="800000"/>
              <a:headEnd/>
              <a:tailEnd/>
            </a:ln>
          </p:spPr>
          <p:txBody>
            <a:bodyPr>
              <a:prstTxWarp prst="textNoShape">
                <a:avLst/>
              </a:prstTxWarp>
            </a:bodyPr>
            <a:lstStyle/>
            <a:p>
              <a:endParaRPr lang="es-ES_tradnl"/>
            </a:p>
          </p:txBody>
        </p:sp>
        <p:sp>
          <p:nvSpPr>
            <p:cNvPr id="676051" name="Rectangle 211"/>
            <p:cNvSpPr>
              <a:spLocks noChangeArrowheads="1"/>
            </p:cNvSpPr>
            <p:nvPr/>
          </p:nvSpPr>
          <p:spPr bwMode="auto">
            <a:xfrm>
              <a:off x="3696" y="2548"/>
              <a:ext cx="9" cy="545"/>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6052" name="Rectangle 212"/>
            <p:cNvSpPr>
              <a:spLocks noChangeArrowheads="1"/>
            </p:cNvSpPr>
            <p:nvPr/>
          </p:nvSpPr>
          <p:spPr bwMode="auto">
            <a:xfrm>
              <a:off x="3705" y="2548"/>
              <a:ext cx="9" cy="545"/>
            </a:xfrm>
            <a:prstGeom prst="rect">
              <a:avLst/>
            </a:prstGeom>
            <a:solidFill>
              <a:srgbClr val="838300"/>
            </a:solidFill>
            <a:ln w="9525">
              <a:noFill/>
              <a:miter lim="800000"/>
              <a:headEnd/>
              <a:tailEnd/>
            </a:ln>
          </p:spPr>
          <p:txBody>
            <a:bodyPr>
              <a:prstTxWarp prst="textNoShape">
                <a:avLst/>
              </a:prstTxWarp>
            </a:bodyPr>
            <a:lstStyle/>
            <a:p>
              <a:endParaRPr lang="es-ES_tradnl"/>
            </a:p>
          </p:txBody>
        </p:sp>
        <p:sp>
          <p:nvSpPr>
            <p:cNvPr id="676053" name="Rectangle 213"/>
            <p:cNvSpPr>
              <a:spLocks noChangeArrowheads="1"/>
            </p:cNvSpPr>
            <p:nvPr/>
          </p:nvSpPr>
          <p:spPr bwMode="auto">
            <a:xfrm>
              <a:off x="3714" y="2548"/>
              <a:ext cx="10" cy="545"/>
            </a:xfrm>
            <a:prstGeom prst="rect">
              <a:avLst/>
            </a:prstGeom>
            <a:solidFill>
              <a:srgbClr val="8D8D00"/>
            </a:solidFill>
            <a:ln w="9525">
              <a:noFill/>
              <a:miter lim="800000"/>
              <a:headEnd/>
              <a:tailEnd/>
            </a:ln>
          </p:spPr>
          <p:txBody>
            <a:bodyPr>
              <a:prstTxWarp prst="textNoShape">
                <a:avLst/>
              </a:prstTxWarp>
            </a:bodyPr>
            <a:lstStyle/>
            <a:p>
              <a:endParaRPr lang="es-ES_tradnl"/>
            </a:p>
          </p:txBody>
        </p:sp>
        <p:sp>
          <p:nvSpPr>
            <p:cNvPr id="676054" name="Rectangle 214"/>
            <p:cNvSpPr>
              <a:spLocks noChangeArrowheads="1"/>
            </p:cNvSpPr>
            <p:nvPr/>
          </p:nvSpPr>
          <p:spPr bwMode="auto">
            <a:xfrm>
              <a:off x="3724" y="2548"/>
              <a:ext cx="9" cy="545"/>
            </a:xfrm>
            <a:prstGeom prst="rect">
              <a:avLst/>
            </a:prstGeom>
            <a:solidFill>
              <a:srgbClr val="999900"/>
            </a:solidFill>
            <a:ln w="9525">
              <a:noFill/>
              <a:miter lim="800000"/>
              <a:headEnd/>
              <a:tailEnd/>
            </a:ln>
          </p:spPr>
          <p:txBody>
            <a:bodyPr>
              <a:prstTxWarp prst="textNoShape">
                <a:avLst/>
              </a:prstTxWarp>
            </a:bodyPr>
            <a:lstStyle/>
            <a:p>
              <a:endParaRPr lang="es-ES_tradnl"/>
            </a:p>
          </p:txBody>
        </p:sp>
        <p:sp>
          <p:nvSpPr>
            <p:cNvPr id="676055" name="Rectangle 215"/>
            <p:cNvSpPr>
              <a:spLocks noChangeArrowheads="1"/>
            </p:cNvSpPr>
            <p:nvPr/>
          </p:nvSpPr>
          <p:spPr bwMode="auto">
            <a:xfrm>
              <a:off x="3733" y="2548"/>
              <a:ext cx="9" cy="545"/>
            </a:xfrm>
            <a:prstGeom prst="rect">
              <a:avLst/>
            </a:prstGeom>
            <a:solidFill>
              <a:srgbClr val="A6A600"/>
            </a:solidFill>
            <a:ln w="9525">
              <a:noFill/>
              <a:miter lim="800000"/>
              <a:headEnd/>
              <a:tailEnd/>
            </a:ln>
          </p:spPr>
          <p:txBody>
            <a:bodyPr>
              <a:prstTxWarp prst="textNoShape">
                <a:avLst/>
              </a:prstTxWarp>
            </a:bodyPr>
            <a:lstStyle/>
            <a:p>
              <a:endParaRPr lang="es-ES_tradnl"/>
            </a:p>
          </p:txBody>
        </p:sp>
        <p:sp>
          <p:nvSpPr>
            <p:cNvPr id="676056" name="Rectangle 216"/>
            <p:cNvSpPr>
              <a:spLocks noChangeArrowheads="1"/>
            </p:cNvSpPr>
            <p:nvPr/>
          </p:nvSpPr>
          <p:spPr bwMode="auto">
            <a:xfrm>
              <a:off x="3742" y="2548"/>
              <a:ext cx="9" cy="545"/>
            </a:xfrm>
            <a:prstGeom prst="rect">
              <a:avLst/>
            </a:prstGeom>
            <a:solidFill>
              <a:srgbClr val="B4B400"/>
            </a:solidFill>
            <a:ln w="9525">
              <a:noFill/>
              <a:miter lim="800000"/>
              <a:headEnd/>
              <a:tailEnd/>
            </a:ln>
          </p:spPr>
          <p:txBody>
            <a:bodyPr>
              <a:prstTxWarp prst="textNoShape">
                <a:avLst/>
              </a:prstTxWarp>
            </a:bodyPr>
            <a:lstStyle/>
            <a:p>
              <a:endParaRPr lang="es-ES_tradnl"/>
            </a:p>
          </p:txBody>
        </p:sp>
        <p:sp>
          <p:nvSpPr>
            <p:cNvPr id="676057" name="Rectangle 217"/>
            <p:cNvSpPr>
              <a:spLocks noChangeArrowheads="1"/>
            </p:cNvSpPr>
            <p:nvPr/>
          </p:nvSpPr>
          <p:spPr bwMode="auto">
            <a:xfrm>
              <a:off x="3751" y="2548"/>
              <a:ext cx="10" cy="545"/>
            </a:xfrm>
            <a:prstGeom prst="rect">
              <a:avLst/>
            </a:prstGeom>
            <a:solidFill>
              <a:srgbClr val="C2C200"/>
            </a:solidFill>
            <a:ln w="9525">
              <a:noFill/>
              <a:miter lim="800000"/>
              <a:headEnd/>
              <a:tailEnd/>
            </a:ln>
          </p:spPr>
          <p:txBody>
            <a:bodyPr>
              <a:prstTxWarp prst="textNoShape">
                <a:avLst/>
              </a:prstTxWarp>
            </a:bodyPr>
            <a:lstStyle/>
            <a:p>
              <a:endParaRPr lang="es-ES_tradnl"/>
            </a:p>
          </p:txBody>
        </p:sp>
        <p:sp>
          <p:nvSpPr>
            <p:cNvPr id="676058" name="Rectangle 218"/>
            <p:cNvSpPr>
              <a:spLocks noChangeArrowheads="1"/>
            </p:cNvSpPr>
            <p:nvPr/>
          </p:nvSpPr>
          <p:spPr bwMode="auto">
            <a:xfrm>
              <a:off x="3761" y="2548"/>
              <a:ext cx="9" cy="545"/>
            </a:xfrm>
            <a:prstGeom prst="rect">
              <a:avLst/>
            </a:prstGeom>
            <a:solidFill>
              <a:srgbClr val="D0D000"/>
            </a:solidFill>
            <a:ln w="9525">
              <a:noFill/>
              <a:miter lim="800000"/>
              <a:headEnd/>
              <a:tailEnd/>
            </a:ln>
          </p:spPr>
          <p:txBody>
            <a:bodyPr>
              <a:prstTxWarp prst="textNoShape">
                <a:avLst/>
              </a:prstTxWarp>
            </a:bodyPr>
            <a:lstStyle/>
            <a:p>
              <a:endParaRPr lang="es-ES_tradnl"/>
            </a:p>
          </p:txBody>
        </p:sp>
        <p:sp>
          <p:nvSpPr>
            <p:cNvPr id="676059" name="Rectangle 219"/>
            <p:cNvSpPr>
              <a:spLocks noChangeArrowheads="1"/>
            </p:cNvSpPr>
            <p:nvPr/>
          </p:nvSpPr>
          <p:spPr bwMode="auto">
            <a:xfrm>
              <a:off x="3770" y="2548"/>
              <a:ext cx="9" cy="545"/>
            </a:xfrm>
            <a:prstGeom prst="rect">
              <a:avLst/>
            </a:prstGeom>
            <a:solidFill>
              <a:srgbClr val="DCDC00"/>
            </a:solidFill>
            <a:ln w="9525">
              <a:noFill/>
              <a:miter lim="800000"/>
              <a:headEnd/>
              <a:tailEnd/>
            </a:ln>
          </p:spPr>
          <p:txBody>
            <a:bodyPr>
              <a:prstTxWarp prst="textNoShape">
                <a:avLst/>
              </a:prstTxWarp>
            </a:bodyPr>
            <a:lstStyle/>
            <a:p>
              <a:endParaRPr lang="es-ES_tradnl"/>
            </a:p>
          </p:txBody>
        </p:sp>
        <p:sp>
          <p:nvSpPr>
            <p:cNvPr id="676060" name="Rectangle 220"/>
            <p:cNvSpPr>
              <a:spLocks noChangeArrowheads="1"/>
            </p:cNvSpPr>
            <p:nvPr/>
          </p:nvSpPr>
          <p:spPr bwMode="auto">
            <a:xfrm>
              <a:off x="3779" y="2548"/>
              <a:ext cx="9" cy="545"/>
            </a:xfrm>
            <a:prstGeom prst="rect">
              <a:avLst/>
            </a:prstGeom>
            <a:solidFill>
              <a:srgbClr val="E7E700"/>
            </a:solidFill>
            <a:ln w="9525">
              <a:noFill/>
              <a:miter lim="800000"/>
              <a:headEnd/>
              <a:tailEnd/>
            </a:ln>
          </p:spPr>
          <p:txBody>
            <a:bodyPr>
              <a:prstTxWarp prst="textNoShape">
                <a:avLst/>
              </a:prstTxWarp>
            </a:bodyPr>
            <a:lstStyle/>
            <a:p>
              <a:endParaRPr lang="es-ES_tradnl"/>
            </a:p>
          </p:txBody>
        </p:sp>
        <p:sp>
          <p:nvSpPr>
            <p:cNvPr id="676061" name="Rectangle 221"/>
            <p:cNvSpPr>
              <a:spLocks noChangeArrowheads="1"/>
            </p:cNvSpPr>
            <p:nvPr/>
          </p:nvSpPr>
          <p:spPr bwMode="auto">
            <a:xfrm>
              <a:off x="3788" y="2548"/>
              <a:ext cx="10" cy="545"/>
            </a:xfrm>
            <a:prstGeom prst="rect">
              <a:avLst/>
            </a:prstGeom>
            <a:solidFill>
              <a:srgbClr val="EFEF00"/>
            </a:solidFill>
            <a:ln w="9525">
              <a:noFill/>
              <a:miter lim="800000"/>
              <a:headEnd/>
              <a:tailEnd/>
            </a:ln>
          </p:spPr>
          <p:txBody>
            <a:bodyPr>
              <a:prstTxWarp prst="textNoShape">
                <a:avLst/>
              </a:prstTxWarp>
            </a:bodyPr>
            <a:lstStyle/>
            <a:p>
              <a:endParaRPr lang="es-ES_tradnl"/>
            </a:p>
          </p:txBody>
        </p:sp>
        <p:sp>
          <p:nvSpPr>
            <p:cNvPr id="676062" name="Rectangle 222"/>
            <p:cNvSpPr>
              <a:spLocks noChangeArrowheads="1"/>
            </p:cNvSpPr>
            <p:nvPr/>
          </p:nvSpPr>
          <p:spPr bwMode="auto">
            <a:xfrm>
              <a:off x="3798" y="2548"/>
              <a:ext cx="9" cy="545"/>
            </a:xfrm>
            <a:prstGeom prst="rect">
              <a:avLst/>
            </a:prstGeom>
            <a:solidFill>
              <a:srgbClr val="F5F500"/>
            </a:solidFill>
            <a:ln w="9525">
              <a:noFill/>
              <a:miter lim="800000"/>
              <a:headEnd/>
              <a:tailEnd/>
            </a:ln>
          </p:spPr>
          <p:txBody>
            <a:bodyPr>
              <a:prstTxWarp prst="textNoShape">
                <a:avLst/>
              </a:prstTxWarp>
            </a:bodyPr>
            <a:lstStyle/>
            <a:p>
              <a:endParaRPr lang="es-ES_tradnl"/>
            </a:p>
          </p:txBody>
        </p:sp>
        <p:sp>
          <p:nvSpPr>
            <p:cNvPr id="676063" name="Rectangle 223"/>
            <p:cNvSpPr>
              <a:spLocks noChangeArrowheads="1"/>
            </p:cNvSpPr>
            <p:nvPr/>
          </p:nvSpPr>
          <p:spPr bwMode="auto">
            <a:xfrm>
              <a:off x="3807" y="2548"/>
              <a:ext cx="9" cy="545"/>
            </a:xfrm>
            <a:prstGeom prst="rect">
              <a:avLst/>
            </a:prstGeom>
            <a:solidFill>
              <a:srgbClr val="FAFA00"/>
            </a:solidFill>
            <a:ln w="9525">
              <a:noFill/>
              <a:miter lim="800000"/>
              <a:headEnd/>
              <a:tailEnd/>
            </a:ln>
          </p:spPr>
          <p:txBody>
            <a:bodyPr>
              <a:prstTxWarp prst="textNoShape">
                <a:avLst/>
              </a:prstTxWarp>
            </a:bodyPr>
            <a:lstStyle/>
            <a:p>
              <a:endParaRPr lang="es-ES_tradnl"/>
            </a:p>
          </p:txBody>
        </p:sp>
        <p:sp>
          <p:nvSpPr>
            <p:cNvPr id="676064" name="Rectangle 224"/>
            <p:cNvSpPr>
              <a:spLocks noChangeArrowheads="1"/>
            </p:cNvSpPr>
            <p:nvPr/>
          </p:nvSpPr>
          <p:spPr bwMode="auto">
            <a:xfrm>
              <a:off x="3816" y="2548"/>
              <a:ext cx="9" cy="545"/>
            </a:xfrm>
            <a:prstGeom prst="rect">
              <a:avLst/>
            </a:prstGeom>
            <a:solidFill>
              <a:srgbClr val="FDFD00"/>
            </a:solidFill>
            <a:ln w="9525">
              <a:noFill/>
              <a:miter lim="800000"/>
              <a:headEnd/>
              <a:tailEnd/>
            </a:ln>
          </p:spPr>
          <p:txBody>
            <a:bodyPr>
              <a:prstTxWarp prst="textNoShape">
                <a:avLst/>
              </a:prstTxWarp>
            </a:bodyPr>
            <a:lstStyle/>
            <a:p>
              <a:endParaRPr lang="es-ES_tradnl"/>
            </a:p>
          </p:txBody>
        </p:sp>
        <p:sp>
          <p:nvSpPr>
            <p:cNvPr id="676065" name="Rectangle 225"/>
            <p:cNvSpPr>
              <a:spLocks noChangeArrowheads="1"/>
            </p:cNvSpPr>
            <p:nvPr/>
          </p:nvSpPr>
          <p:spPr bwMode="auto">
            <a:xfrm>
              <a:off x="3825" y="2548"/>
              <a:ext cx="9" cy="545"/>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066" name="Rectangle 226"/>
            <p:cNvSpPr>
              <a:spLocks noChangeArrowheads="1"/>
            </p:cNvSpPr>
            <p:nvPr/>
          </p:nvSpPr>
          <p:spPr bwMode="auto">
            <a:xfrm>
              <a:off x="3834" y="2548"/>
              <a:ext cx="10" cy="545"/>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067" name="Rectangle 227"/>
            <p:cNvSpPr>
              <a:spLocks noChangeArrowheads="1"/>
            </p:cNvSpPr>
            <p:nvPr/>
          </p:nvSpPr>
          <p:spPr bwMode="auto">
            <a:xfrm>
              <a:off x="3844" y="2548"/>
              <a:ext cx="9" cy="545"/>
            </a:xfrm>
            <a:prstGeom prst="rect">
              <a:avLst/>
            </a:prstGeom>
            <a:solidFill>
              <a:srgbClr val="FAFA00"/>
            </a:solidFill>
            <a:ln w="9525">
              <a:noFill/>
              <a:miter lim="800000"/>
              <a:headEnd/>
              <a:tailEnd/>
            </a:ln>
          </p:spPr>
          <p:txBody>
            <a:bodyPr>
              <a:prstTxWarp prst="textNoShape">
                <a:avLst/>
              </a:prstTxWarp>
            </a:bodyPr>
            <a:lstStyle/>
            <a:p>
              <a:endParaRPr lang="es-ES_tradnl"/>
            </a:p>
          </p:txBody>
        </p:sp>
        <p:sp>
          <p:nvSpPr>
            <p:cNvPr id="676068" name="Rectangle 228"/>
            <p:cNvSpPr>
              <a:spLocks noChangeArrowheads="1"/>
            </p:cNvSpPr>
            <p:nvPr/>
          </p:nvSpPr>
          <p:spPr bwMode="auto">
            <a:xfrm>
              <a:off x="3853" y="2548"/>
              <a:ext cx="9" cy="545"/>
            </a:xfrm>
            <a:prstGeom prst="rect">
              <a:avLst/>
            </a:prstGeom>
            <a:solidFill>
              <a:srgbClr val="F5F500"/>
            </a:solidFill>
            <a:ln w="9525">
              <a:noFill/>
              <a:miter lim="800000"/>
              <a:headEnd/>
              <a:tailEnd/>
            </a:ln>
          </p:spPr>
          <p:txBody>
            <a:bodyPr>
              <a:prstTxWarp prst="textNoShape">
                <a:avLst/>
              </a:prstTxWarp>
            </a:bodyPr>
            <a:lstStyle/>
            <a:p>
              <a:endParaRPr lang="es-ES_tradnl"/>
            </a:p>
          </p:txBody>
        </p:sp>
        <p:sp>
          <p:nvSpPr>
            <p:cNvPr id="676069" name="Rectangle 229"/>
            <p:cNvSpPr>
              <a:spLocks noChangeArrowheads="1"/>
            </p:cNvSpPr>
            <p:nvPr/>
          </p:nvSpPr>
          <p:spPr bwMode="auto">
            <a:xfrm>
              <a:off x="3862" y="2548"/>
              <a:ext cx="9" cy="545"/>
            </a:xfrm>
            <a:prstGeom prst="rect">
              <a:avLst/>
            </a:prstGeom>
            <a:solidFill>
              <a:srgbClr val="EFEF00"/>
            </a:solidFill>
            <a:ln w="9525">
              <a:noFill/>
              <a:miter lim="800000"/>
              <a:headEnd/>
              <a:tailEnd/>
            </a:ln>
          </p:spPr>
          <p:txBody>
            <a:bodyPr>
              <a:prstTxWarp prst="textNoShape">
                <a:avLst/>
              </a:prstTxWarp>
            </a:bodyPr>
            <a:lstStyle/>
            <a:p>
              <a:endParaRPr lang="es-ES_tradnl"/>
            </a:p>
          </p:txBody>
        </p:sp>
        <p:sp>
          <p:nvSpPr>
            <p:cNvPr id="676070" name="Rectangle 230"/>
            <p:cNvSpPr>
              <a:spLocks noChangeArrowheads="1"/>
            </p:cNvSpPr>
            <p:nvPr/>
          </p:nvSpPr>
          <p:spPr bwMode="auto">
            <a:xfrm>
              <a:off x="3871" y="2548"/>
              <a:ext cx="10" cy="545"/>
            </a:xfrm>
            <a:prstGeom prst="rect">
              <a:avLst/>
            </a:prstGeom>
            <a:solidFill>
              <a:srgbClr val="E7E700"/>
            </a:solidFill>
            <a:ln w="9525">
              <a:noFill/>
              <a:miter lim="800000"/>
              <a:headEnd/>
              <a:tailEnd/>
            </a:ln>
          </p:spPr>
          <p:txBody>
            <a:bodyPr>
              <a:prstTxWarp prst="textNoShape">
                <a:avLst/>
              </a:prstTxWarp>
            </a:bodyPr>
            <a:lstStyle/>
            <a:p>
              <a:endParaRPr lang="es-ES_tradnl"/>
            </a:p>
          </p:txBody>
        </p:sp>
        <p:sp>
          <p:nvSpPr>
            <p:cNvPr id="676071" name="Rectangle 231"/>
            <p:cNvSpPr>
              <a:spLocks noChangeArrowheads="1"/>
            </p:cNvSpPr>
            <p:nvPr/>
          </p:nvSpPr>
          <p:spPr bwMode="auto">
            <a:xfrm>
              <a:off x="3881" y="2548"/>
              <a:ext cx="9" cy="545"/>
            </a:xfrm>
            <a:prstGeom prst="rect">
              <a:avLst/>
            </a:prstGeom>
            <a:solidFill>
              <a:srgbClr val="DCDC00"/>
            </a:solidFill>
            <a:ln w="9525">
              <a:noFill/>
              <a:miter lim="800000"/>
              <a:headEnd/>
              <a:tailEnd/>
            </a:ln>
          </p:spPr>
          <p:txBody>
            <a:bodyPr>
              <a:prstTxWarp prst="textNoShape">
                <a:avLst/>
              </a:prstTxWarp>
            </a:bodyPr>
            <a:lstStyle/>
            <a:p>
              <a:endParaRPr lang="es-ES_tradnl"/>
            </a:p>
          </p:txBody>
        </p:sp>
        <p:sp>
          <p:nvSpPr>
            <p:cNvPr id="676072" name="Rectangle 232"/>
            <p:cNvSpPr>
              <a:spLocks noChangeArrowheads="1"/>
            </p:cNvSpPr>
            <p:nvPr/>
          </p:nvSpPr>
          <p:spPr bwMode="auto">
            <a:xfrm>
              <a:off x="3890" y="2548"/>
              <a:ext cx="9" cy="545"/>
            </a:xfrm>
            <a:prstGeom prst="rect">
              <a:avLst/>
            </a:prstGeom>
            <a:solidFill>
              <a:srgbClr val="D0D000"/>
            </a:solidFill>
            <a:ln w="9525">
              <a:noFill/>
              <a:miter lim="800000"/>
              <a:headEnd/>
              <a:tailEnd/>
            </a:ln>
          </p:spPr>
          <p:txBody>
            <a:bodyPr>
              <a:prstTxWarp prst="textNoShape">
                <a:avLst/>
              </a:prstTxWarp>
            </a:bodyPr>
            <a:lstStyle/>
            <a:p>
              <a:endParaRPr lang="es-ES_tradnl"/>
            </a:p>
          </p:txBody>
        </p:sp>
        <p:sp>
          <p:nvSpPr>
            <p:cNvPr id="676073" name="Rectangle 233"/>
            <p:cNvSpPr>
              <a:spLocks noChangeArrowheads="1"/>
            </p:cNvSpPr>
            <p:nvPr/>
          </p:nvSpPr>
          <p:spPr bwMode="auto">
            <a:xfrm>
              <a:off x="3899" y="2548"/>
              <a:ext cx="9" cy="545"/>
            </a:xfrm>
            <a:prstGeom prst="rect">
              <a:avLst/>
            </a:prstGeom>
            <a:solidFill>
              <a:srgbClr val="C2C200"/>
            </a:solidFill>
            <a:ln w="9525">
              <a:noFill/>
              <a:miter lim="800000"/>
              <a:headEnd/>
              <a:tailEnd/>
            </a:ln>
          </p:spPr>
          <p:txBody>
            <a:bodyPr>
              <a:prstTxWarp prst="textNoShape">
                <a:avLst/>
              </a:prstTxWarp>
            </a:bodyPr>
            <a:lstStyle/>
            <a:p>
              <a:endParaRPr lang="es-ES_tradnl"/>
            </a:p>
          </p:txBody>
        </p:sp>
        <p:sp>
          <p:nvSpPr>
            <p:cNvPr id="676074" name="Rectangle 234"/>
            <p:cNvSpPr>
              <a:spLocks noChangeArrowheads="1"/>
            </p:cNvSpPr>
            <p:nvPr/>
          </p:nvSpPr>
          <p:spPr bwMode="auto">
            <a:xfrm>
              <a:off x="3908" y="2548"/>
              <a:ext cx="10" cy="545"/>
            </a:xfrm>
            <a:prstGeom prst="rect">
              <a:avLst/>
            </a:prstGeom>
            <a:solidFill>
              <a:srgbClr val="B4B400"/>
            </a:solidFill>
            <a:ln w="9525">
              <a:noFill/>
              <a:miter lim="800000"/>
              <a:headEnd/>
              <a:tailEnd/>
            </a:ln>
          </p:spPr>
          <p:txBody>
            <a:bodyPr>
              <a:prstTxWarp prst="textNoShape">
                <a:avLst/>
              </a:prstTxWarp>
            </a:bodyPr>
            <a:lstStyle/>
            <a:p>
              <a:endParaRPr lang="es-ES_tradnl"/>
            </a:p>
          </p:txBody>
        </p:sp>
        <p:sp>
          <p:nvSpPr>
            <p:cNvPr id="676075" name="Rectangle 235"/>
            <p:cNvSpPr>
              <a:spLocks noChangeArrowheads="1"/>
            </p:cNvSpPr>
            <p:nvPr/>
          </p:nvSpPr>
          <p:spPr bwMode="auto">
            <a:xfrm>
              <a:off x="3918" y="2548"/>
              <a:ext cx="9" cy="545"/>
            </a:xfrm>
            <a:prstGeom prst="rect">
              <a:avLst/>
            </a:prstGeom>
            <a:solidFill>
              <a:srgbClr val="A6A600"/>
            </a:solidFill>
            <a:ln w="9525">
              <a:noFill/>
              <a:miter lim="800000"/>
              <a:headEnd/>
              <a:tailEnd/>
            </a:ln>
          </p:spPr>
          <p:txBody>
            <a:bodyPr>
              <a:prstTxWarp prst="textNoShape">
                <a:avLst/>
              </a:prstTxWarp>
            </a:bodyPr>
            <a:lstStyle/>
            <a:p>
              <a:endParaRPr lang="es-ES_tradnl"/>
            </a:p>
          </p:txBody>
        </p:sp>
        <p:sp>
          <p:nvSpPr>
            <p:cNvPr id="676076" name="Rectangle 236"/>
            <p:cNvSpPr>
              <a:spLocks noChangeArrowheads="1"/>
            </p:cNvSpPr>
            <p:nvPr/>
          </p:nvSpPr>
          <p:spPr bwMode="auto">
            <a:xfrm>
              <a:off x="3927" y="2548"/>
              <a:ext cx="9" cy="545"/>
            </a:xfrm>
            <a:prstGeom prst="rect">
              <a:avLst/>
            </a:prstGeom>
            <a:solidFill>
              <a:srgbClr val="999900"/>
            </a:solidFill>
            <a:ln w="9525">
              <a:noFill/>
              <a:miter lim="800000"/>
              <a:headEnd/>
              <a:tailEnd/>
            </a:ln>
          </p:spPr>
          <p:txBody>
            <a:bodyPr>
              <a:prstTxWarp prst="textNoShape">
                <a:avLst/>
              </a:prstTxWarp>
            </a:bodyPr>
            <a:lstStyle/>
            <a:p>
              <a:endParaRPr lang="es-ES_tradnl"/>
            </a:p>
          </p:txBody>
        </p:sp>
        <p:sp>
          <p:nvSpPr>
            <p:cNvPr id="676077" name="Rectangle 237"/>
            <p:cNvSpPr>
              <a:spLocks noChangeArrowheads="1"/>
            </p:cNvSpPr>
            <p:nvPr/>
          </p:nvSpPr>
          <p:spPr bwMode="auto">
            <a:xfrm>
              <a:off x="3936" y="2548"/>
              <a:ext cx="9" cy="545"/>
            </a:xfrm>
            <a:prstGeom prst="rect">
              <a:avLst/>
            </a:prstGeom>
            <a:solidFill>
              <a:srgbClr val="8D8D00"/>
            </a:solidFill>
            <a:ln w="9525">
              <a:noFill/>
              <a:miter lim="800000"/>
              <a:headEnd/>
              <a:tailEnd/>
            </a:ln>
          </p:spPr>
          <p:txBody>
            <a:bodyPr>
              <a:prstTxWarp prst="textNoShape">
                <a:avLst/>
              </a:prstTxWarp>
            </a:bodyPr>
            <a:lstStyle/>
            <a:p>
              <a:endParaRPr lang="es-ES_tradnl"/>
            </a:p>
          </p:txBody>
        </p:sp>
        <p:sp>
          <p:nvSpPr>
            <p:cNvPr id="676078" name="Rectangle 238"/>
            <p:cNvSpPr>
              <a:spLocks noChangeArrowheads="1"/>
            </p:cNvSpPr>
            <p:nvPr/>
          </p:nvSpPr>
          <p:spPr bwMode="auto">
            <a:xfrm>
              <a:off x="3945" y="2548"/>
              <a:ext cx="9" cy="545"/>
            </a:xfrm>
            <a:prstGeom prst="rect">
              <a:avLst/>
            </a:prstGeom>
            <a:solidFill>
              <a:srgbClr val="838300"/>
            </a:solidFill>
            <a:ln w="9525">
              <a:noFill/>
              <a:miter lim="800000"/>
              <a:headEnd/>
              <a:tailEnd/>
            </a:ln>
          </p:spPr>
          <p:txBody>
            <a:bodyPr>
              <a:prstTxWarp prst="textNoShape">
                <a:avLst/>
              </a:prstTxWarp>
            </a:bodyPr>
            <a:lstStyle/>
            <a:p>
              <a:endParaRPr lang="es-ES_tradnl"/>
            </a:p>
          </p:txBody>
        </p:sp>
        <p:sp>
          <p:nvSpPr>
            <p:cNvPr id="676079" name="Rectangle 239"/>
            <p:cNvSpPr>
              <a:spLocks noChangeArrowheads="1"/>
            </p:cNvSpPr>
            <p:nvPr/>
          </p:nvSpPr>
          <p:spPr bwMode="auto">
            <a:xfrm>
              <a:off x="3954" y="2548"/>
              <a:ext cx="10" cy="545"/>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6080" name="Rectangle 240"/>
            <p:cNvSpPr>
              <a:spLocks noChangeArrowheads="1"/>
            </p:cNvSpPr>
            <p:nvPr/>
          </p:nvSpPr>
          <p:spPr bwMode="auto">
            <a:xfrm>
              <a:off x="3964" y="2548"/>
              <a:ext cx="9" cy="545"/>
            </a:xfrm>
            <a:prstGeom prst="rect">
              <a:avLst/>
            </a:prstGeom>
            <a:solidFill>
              <a:srgbClr val="767600"/>
            </a:solidFill>
            <a:ln w="9525">
              <a:noFill/>
              <a:miter lim="800000"/>
              <a:headEnd/>
              <a:tailEnd/>
            </a:ln>
          </p:spPr>
          <p:txBody>
            <a:bodyPr>
              <a:prstTxWarp prst="textNoShape">
                <a:avLst/>
              </a:prstTxWarp>
            </a:bodyPr>
            <a:lstStyle/>
            <a:p>
              <a:endParaRPr lang="es-ES_tradnl"/>
            </a:p>
          </p:txBody>
        </p:sp>
      </p:grpSp>
      <p:sp>
        <p:nvSpPr>
          <p:cNvPr id="676081" name="Rectangle 241"/>
          <p:cNvSpPr>
            <a:spLocks noChangeArrowheads="1"/>
          </p:cNvSpPr>
          <p:nvPr/>
        </p:nvSpPr>
        <p:spPr bwMode="auto">
          <a:xfrm>
            <a:off x="5289550" y="4597400"/>
            <a:ext cx="454025" cy="865188"/>
          </a:xfrm>
          <a:prstGeom prst="rect">
            <a:avLst/>
          </a:prstGeom>
          <a:noFill/>
          <a:ln w="14288">
            <a:solidFill>
              <a:srgbClr val="000000"/>
            </a:solidFill>
            <a:miter lim="800000"/>
            <a:headEnd/>
            <a:tailEnd/>
          </a:ln>
        </p:spPr>
        <p:txBody>
          <a:bodyPr>
            <a:prstTxWarp prst="textNoShape">
              <a:avLst/>
            </a:prstTxWarp>
          </a:bodyPr>
          <a:lstStyle/>
          <a:p>
            <a:endParaRPr lang="es-ES_tradnl"/>
          </a:p>
        </p:txBody>
      </p:sp>
      <p:grpSp>
        <p:nvGrpSpPr>
          <p:cNvPr id="9" name="Group 242"/>
          <p:cNvGrpSpPr>
            <a:grpSpLocks/>
          </p:cNvGrpSpPr>
          <p:nvPr/>
        </p:nvGrpSpPr>
        <p:grpSpPr bwMode="auto">
          <a:xfrm>
            <a:off x="6900863" y="3730625"/>
            <a:ext cx="468312" cy="1731963"/>
            <a:chOff x="4702" y="2002"/>
            <a:chExt cx="295" cy="1091"/>
          </a:xfrm>
        </p:grpSpPr>
        <p:sp>
          <p:nvSpPr>
            <p:cNvPr id="676083" name="Rectangle 243"/>
            <p:cNvSpPr>
              <a:spLocks noChangeArrowheads="1"/>
            </p:cNvSpPr>
            <p:nvPr/>
          </p:nvSpPr>
          <p:spPr bwMode="auto">
            <a:xfrm>
              <a:off x="4702" y="2002"/>
              <a:ext cx="9" cy="1091"/>
            </a:xfrm>
            <a:prstGeom prst="rect">
              <a:avLst/>
            </a:prstGeom>
            <a:solidFill>
              <a:srgbClr val="777700"/>
            </a:solidFill>
            <a:ln w="9525">
              <a:noFill/>
              <a:miter lim="800000"/>
              <a:headEnd/>
              <a:tailEnd/>
            </a:ln>
          </p:spPr>
          <p:txBody>
            <a:bodyPr>
              <a:prstTxWarp prst="textNoShape">
                <a:avLst/>
              </a:prstTxWarp>
            </a:bodyPr>
            <a:lstStyle/>
            <a:p>
              <a:endParaRPr lang="es-ES_tradnl"/>
            </a:p>
          </p:txBody>
        </p:sp>
        <p:sp>
          <p:nvSpPr>
            <p:cNvPr id="676084" name="Rectangle 244"/>
            <p:cNvSpPr>
              <a:spLocks noChangeArrowheads="1"/>
            </p:cNvSpPr>
            <p:nvPr/>
          </p:nvSpPr>
          <p:spPr bwMode="auto">
            <a:xfrm>
              <a:off x="4711" y="2002"/>
              <a:ext cx="10" cy="1091"/>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6085" name="Rectangle 245"/>
            <p:cNvSpPr>
              <a:spLocks noChangeArrowheads="1"/>
            </p:cNvSpPr>
            <p:nvPr/>
          </p:nvSpPr>
          <p:spPr bwMode="auto">
            <a:xfrm>
              <a:off x="4721" y="2002"/>
              <a:ext cx="9" cy="1091"/>
            </a:xfrm>
            <a:prstGeom prst="rect">
              <a:avLst/>
            </a:prstGeom>
            <a:solidFill>
              <a:srgbClr val="838300"/>
            </a:solidFill>
            <a:ln w="9525">
              <a:noFill/>
              <a:miter lim="800000"/>
              <a:headEnd/>
              <a:tailEnd/>
            </a:ln>
          </p:spPr>
          <p:txBody>
            <a:bodyPr>
              <a:prstTxWarp prst="textNoShape">
                <a:avLst/>
              </a:prstTxWarp>
            </a:bodyPr>
            <a:lstStyle/>
            <a:p>
              <a:endParaRPr lang="es-ES_tradnl"/>
            </a:p>
          </p:txBody>
        </p:sp>
        <p:sp>
          <p:nvSpPr>
            <p:cNvPr id="676086" name="Rectangle 246"/>
            <p:cNvSpPr>
              <a:spLocks noChangeArrowheads="1"/>
            </p:cNvSpPr>
            <p:nvPr/>
          </p:nvSpPr>
          <p:spPr bwMode="auto">
            <a:xfrm>
              <a:off x="4730" y="2002"/>
              <a:ext cx="9" cy="1091"/>
            </a:xfrm>
            <a:prstGeom prst="rect">
              <a:avLst/>
            </a:prstGeom>
            <a:solidFill>
              <a:srgbClr val="8C8C00"/>
            </a:solidFill>
            <a:ln w="9525">
              <a:noFill/>
              <a:miter lim="800000"/>
              <a:headEnd/>
              <a:tailEnd/>
            </a:ln>
          </p:spPr>
          <p:txBody>
            <a:bodyPr>
              <a:prstTxWarp prst="textNoShape">
                <a:avLst/>
              </a:prstTxWarp>
            </a:bodyPr>
            <a:lstStyle/>
            <a:p>
              <a:endParaRPr lang="es-ES_tradnl"/>
            </a:p>
          </p:txBody>
        </p:sp>
        <p:sp>
          <p:nvSpPr>
            <p:cNvPr id="676087" name="Rectangle 247"/>
            <p:cNvSpPr>
              <a:spLocks noChangeArrowheads="1"/>
            </p:cNvSpPr>
            <p:nvPr/>
          </p:nvSpPr>
          <p:spPr bwMode="auto">
            <a:xfrm>
              <a:off x="4739" y="2002"/>
              <a:ext cx="9" cy="1091"/>
            </a:xfrm>
            <a:prstGeom prst="rect">
              <a:avLst/>
            </a:prstGeom>
            <a:solidFill>
              <a:srgbClr val="979700"/>
            </a:solidFill>
            <a:ln w="9525">
              <a:noFill/>
              <a:miter lim="800000"/>
              <a:headEnd/>
              <a:tailEnd/>
            </a:ln>
          </p:spPr>
          <p:txBody>
            <a:bodyPr>
              <a:prstTxWarp prst="textNoShape">
                <a:avLst/>
              </a:prstTxWarp>
            </a:bodyPr>
            <a:lstStyle/>
            <a:p>
              <a:endParaRPr lang="es-ES_tradnl"/>
            </a:p>
          </p:txBody>
        </p:sp>
        <p:sp>
          <p:nvSpPr>
            <p:cNvPr id="676088" name="Rectangle 248"/>
            <p:cNvSpPr>
              <a:spLocks noChangeArrowheads="1"/>
            </p:cNvSpPr>
            <p:nvPr/>
          </p:nvSpPr>
          <p:spPr bwMode="auto">
            <a:xfrm>
              <a:off x="4748" y="2002"/>
              <a:ext cx="9" cy="1091"/>
            </a:xfrm>
            <a:prstGeom prst="rect">
              <a:avLst/>
            </a:prstGeom>
            <a:solidFill>
              <a:srgbClr val="A4A400"/>
            </a:solidFill>
            <a:ln w="9525">
              <a:noFill/>
              <a:miter lim="800000"/>
              <a:headEnd/>
              <a:tailEnd/>
            </a:ln>
          </p:spPr>
          <p:txBody>
            <a:bodyPr>
              <a:prstTxWarp prst="textNoShape">
                <a:avLst/>
              </a:prstTxWarp>
            </a:bodyPr>
            <a:lstStyle/>
            <a:p>
              <a:endParaRPr lang="es-ES_tradnl"/>
            </a:p>
          </p:txBody>
        </p:sp>
        <p:sp>
          <p:nvSpPr>
            <p:cNvPr id="676089" name="Rectangle 249"/>
            <p:cNvSpPr>
              <a:spLocks noChangeArrowheads="1"/>
            </p:cNvSpPr>
            <p:nvPr/>
          </p:nvSpPr>
          <p:spPr bwMode="auto">
            <a:xfrm>
              <a:off x="4757" y="2002"/>
              <a:ext cx="10" cy="1091"/>
            </a:xfrm>
            <a:prstGeom prst="rect">
              <a:avLst/>
            </a:prstGeom>
            <a:solidFill>
              <a:srgbClr val="B2B200"/>
            </a:solidFill>
            <a:ln w="9525">
              <a:noFill/>
              <a:miter lim="800000"/>
              <a:headEnd/>
              <a:tailEnd/>
            </a:ln>
          </p:spPr>
          <p:txBody>
            <a:bodyPr>
              <a:prstTxWarp prst="textNoShape">
                <a:avLst/>
              </a:prstTxWarp>
            </a:bodyPr>
            <a:lstStyle/>
            <a:p>
              <a:endParaRPr lang="es-ES_tradnl"/>
            </a:p>
          </p:txBody>
        </p:sp>
        <p:sp>
          <p:nvSpPr>
            <p:cNvPr id="676090" name="Rectangle 250"/>
            <p:cNvSpPr>
              <a:spLocks noChangeArrowheads="1"/>
            </p:cNvSpPr>
            <p:nvPr/>
          </p:nvSpPr>
          <p:spPr bwMode="auto">
            <a:xfrm>
              <a:off x="4767" y="2002"/>
              <a:ext cx="9" cy="1091"/>
            </a:xfrm>
            <a:prstGeom prst="rect">
              <a:avLst/>
            </a:prstGeom>
            <a:solidFill>
              <a:srgbClr val="C0C000"/>
            </a:solidFill>
            <a:ln w="9525">
              <a:noFill/>
              <a:miter lim="800000"/>
              <a:headEnd/>
              <a:tailEnd/>
            </a:ln>
          </p:spPr>
          <p:txBody>
            <a:bodyPr>
              <a:prstTxWarp prst="textNoShape">
                <a:avLst/>
              </a:prstTxWarp>
            </a:bodyPr>
            <a:lstStyle/>
            <a:p>
              <a:endParaRPr lang="es-ES_tradnl"/>
            </a:p>
          </p:txBody>
        </p:sp>
        <p:sp>
          <p:nvSpPr>
            <p:cNvPr id="676091" name="Rectangle 251"/>
            <p:cNvSpPr>
              <a:spLocks noChangeArrowheads="1"/>
            </p:cNvSpPr>
            <p:nvPr/>
          </p:nvSpPr>
          <p:spPr bwMode="auto">
            <a:xfrm>
              <a:off x="4776" y="2002"/>
              <a:ext cx="9" cy="1091"/>
            </a:xfrm>
            <a:prstGeom prst="rect">
              <a:avLst/>
            </a:prstGeom>
            <a:solidFill>
              <a:srgbClr val="CDCD00"/>
            </a:solidFill>
            <a:ln w="9525">
              <a:noFill/>
              <a:miter lim="800000"/>
              <a:headEnd/>
              <a:tailEnd/>
            </a:ln>
          </p:spPr>
          <p:txBody>
            <a:bodyPr>
              <a:prstTxWarp prst="textNoShape">
                <a:avLst/>
              </a:prstTxWarp>
            </a:bodyPr>
            <a:lstStyle/>
            <a:p>
              <a:endParaRPr lang="es-ES_tradnl"/>
            </a:p>
          </p:txBody>
        </p:sp>
        <p:sp>
          <p:nvSpPr>
            <p:cNvPr id="676092" name="Rectangle 252"/>
            <p:cNvSpPr>
              <a:spLocks noChangeArrowheads="1"/>
            </p:cNvSpPr>
            <p:nvPr/>
          </p:nvSpPr>
          <p:spPr bwMode="auto">
            <a:xfrm>
              <a:off x="4785" y="2002"/>
              <a:ext cx="9" cy="1091"/>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76093" name="Rectangle 253"/>
            <p:cNvSpPr>
              <a:spLocks noChangeArrowheads="1"/>
            </p:cNvSpPr>
            <p:nvPr/>
          </p:nvSpPr>
          <p:spPr bwMode="auto">
            <a:xfrm>
              <a:off x="4794" y="2002"/>
              <a:ext cx="10" cy="1091"/>
            </a:xfrm>
            <a:prstGeom prst="rect">
              <a:avLst/>
            </a:prstGeom>
            <a:solidFill>
              <a:srgbClr val="E4E400"/>
            </a:solidFill>
            <a:ln w="9525">
              <a:noFill/>
              <a:miter lim="800000"/>
              <a:headEnd/>
              <a:tailEnd/>
            </a:ln>
          </p:spPr>
          <p:txBody>
            <a:bodyPr>
              <a:prstTxWarp prst="textNoShape">
                <a:avLst/>
              </a:prstTxWarp>
            </a:bodyPr>
            <a:lstStyle/>
            <a:p>
              <a:endParaRPr lang="es-ES_tradnl"/>
            </a:p>
          </p:txBody>
        </p:sp>
        <p:sp>
          <p:nvSpPr>
            <p:cNvPr id="676094" name="Rectangle 254"/>
            <p:cNvSpPr>
              <a:spLocks noChangeArrowheads="1"/>
            </p:cNvSpPr>
            <p:nvPr/>
          </p:nvSpPr>
          <p:spPr bwMode="auto">
            <a:xfrm>
              <a:off x="4804" y="2002"/>
              <a:ext cx="9" cy="1091"/>
            </a:xfrm>
            <a:prstGeom prst="rect">
              <a:avLst/>
            </a:prstGeom>
            <a:solidFill>
              <a:srgbClr val="EDED00"/>
            </a:solidFill>
            <a:ln w="9525">
              <a:noFill/>
              <a:miter lim="800000"/>
              <a:headEnd/>
              <a:tailEnd/>
            </a:ln>
          </p:spPr>
          <p:txBody>
            <a:bodyPr>
              <a:prstTxWarp prst="textNoShape">
                <a:avLst/>
              </a:prstTxWarp>
            </a:bodyPr>
            <a:lstStyle/>
            <a:p>
              <a:endParaRPr lang="es-ES_tradnl"/>
            </a:p>
          </p:txBody>
        </p:sp>
        <p:sp>
          <p:nvSpPr>
            <p:cNvPr id="676095" name="Rectangle 255"/>
            <p:cNvSpPr>
              <a:spLocks noChangeArrowheads="1"/>
            </p:cNvSpPr>
            <p:nvPr/>
          </p:nvSpPr>
          <p:spPr bwMode="auto">
            <a:xfrm>
              <a:off x="4813" y="2002"/>
              <a:ext cx="9" cy="1091"/>
            </a:xfrm>
            <a:prstGeom prst="rect">
              <a:avLst/>
            </a:prstGeom>
            <a:solidFill>
              <a:srgbClr val="F3F300"/>
            </a:solidFill>
            <a:ln w="9525">
              <a:noFill/>
              <a:miter lim="800000"/>
              <a:headEnd/>
              <a:tailEnd/>
            </a:ln>
          </p:spPr>
          <p:txBody>
            <a:bodyPr>
              <a:prstTxWarp prst="textNoShape">
                <a:avLst/>
              </a:prstTxWarp>
            </a:bodyPr>
            <a:lstStyle/>
            <a:p>
              <a:endParaRPr lang="es-ES_tradnl"/>
            </a:p>
          </p:txBody>
        </p:sp>
        <p:sp>
          <p:nvSpPr>
            <p:cNvPr id="676096" name="Rectangle 256"/>
            <p:cNvSpPr>
              <a:spLocks noChangeArrowheads="1"/>
            </p:cNvSpPr>
            <p:nvPr/>
          </p:nvSpPr>
          <p:spPr bwMode="auto">
            <a:xfrm>
              <a:off x="4822" y="2002"/>
              <a:ext cx="9" cy="1091"/>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76097" name="Rectangle 257"/>
            <p:cNvSpPr>
              <a:spLocks noChangeArrowheads="1"/>
            </p:cNvSpPr>
            <p:nvPr/>
          </p:nvSpPr>
          <p:spPr bwMode="auto">
            <a:xfrm>
              <a:off x="4831" y="2002"/>
              <a:ext cx="10" cy="1091"/>
            </a:xfrm>
            <a:prstGeom prst="rect">
              <a:avLst/>
            </a:prstGeom>
            <a:solidFill>
              <a:srgbClr val="FCFC00"/>
            </a:solidFill>
            <a:ln w="9525">
              <a:noFill/>
              <a:miter lim="800000"/>
              <a:headEnd/>
              <a:tailEnd/>
            </a:ln>
          </p:spPr>
          <p:txBody>
            <a:bodyPr>
              <a:prstTxWarp prst="textNoShape">
                <a:avLst/>
              </a:prstTxWarp>
            </a:bodyPr>
            <a:lstStyle/>
            <a:p>
              <a:endParaRPr lang="es-ES_tradnl"/>
            </a:p>
          </p:txBody>
        </p:sp>
        <p:sp>
          <p:nvSpPr>
            <p:cNvPr id="676098" name="Rectangle 258"/>
            <p:cNvSpPr>
              <a:spLocks noChangeArrowheads="1"/>
            </p:cNvSpPr>
            <p:nvPr/>
          </p:nvSpPr>
          <p:spPr bwMode="auto">
            <a:xfrm>
              <a:off x="4841" y="2002"/>
              <a:ext cx="9" cy="1091"/>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099" name="Rectangle 259"/>
            <p:cNvSpPr>
              <a:spLocks noChangeArrowheads="1"/>
            </p:cNvSpPr>
            <p:nvPr/>
          </p:nvSpPr>
          <p:spPr bwMode="auto">
            <a:xfrm>
              <a:off x="4850" y="2002"/>
              <a:ext cx="9" cy="1091"/>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100" name="Rectangle 260"/>
            <p:cNvSpPr>
              <a:spLocks noChangeArrowheads="1"/>
            </p:cNvSpPr>
            <p:nvPr/>
          </p:nvSpPr>
          <p:spPr bwMode="auto">
            <a:xfrm>
              <a:off x="4859" y="2002"/>
              <a:ext cx="9" cy="1091"/>
            </a:xfrm>
            <a:prstGeom prst="rect">
              <a:avLst/>
            </a:prstGeom>
            <a:solidFill>
              <a:srgbClr val="FBFB00"/>
            </a:solidFill>
            <a:ln w="9525">
              <a:noFill/>
              <a:miter lim="800000"/>
              <a:headEnd/>
              <a:tailEnd/>
            </a:ln>
          </p:spPr>
          <p:txBody>
            <a:bodyPr>
              <a:prstTxWarp prst="textNoShape">
                <a:avLst/>
              </a:prstTxWarp>
            </a:bodyPr>
            <a:lstStyle/>
            <a:p>
              <a:endParaRPr lang="es-ES_tradnl"/>
            </a:p>
          </p:txBody>
        </p:sp>
        <p:sp>
          <p:nvSpPr>
            <p:cNvPr id="676101" name="Rectangle 261"/>
            <p:cNvSpPr>
              <a:spLocks noChangeArrowheads="1"/>
            </p:cNvSpPr>
            <p:nvPr/>
          </p:nvSpPr>
          <p:spPr bwMode="auto">
            <a:xfrm>
              <a:off x="4868" y="2002"/>
              <a:ext cx="9" cy="1091"/>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76102" name="Rectangle 262"/>
            <p:cNvSpPr>
              <a:spLocks noChangeArrowheads="1"/>
            </p:cNvSpPr>
            <p:nvPr/>
          </p:nvSpPr>
          <p:spPr bwMode="auto">
            <a:xfrm>
              <a:off x="4877" y="2002"/>
              <a:ext cx="10" cy="1091"/>
            </a:xfrm>
            <a:prstGeom prst="rect">
              <a:avLst/>
            </a:prstGeom>
            <a:solidFill>
              <a:srgbClr val="F3F300"/>
            </a:solidFill>
            <a:ln w="9525">
              <a:noFill/>
              <a:miter lim="800000"/>
              <a:headEnd/>
              <a:tailEnd/>
            </a:ln>
          </p:spPr>
          <p:txBody>
            <a:bodyPr>
              <a:prstTxWarp prst="textNoShape">
                <a:avLst/>
              </a:prstTxWarp>
            </a:bodyPr>
            <a:lstStyle/>
            <a:p>
              <a:endParaRPr lang="es-ES_tradnl"/>
            </a:p>
          </p:txBody>
        </p:sp>
        <p:sp>
          <p:nvSpPr>
            <p:cNvPr id="676103" name="Rectangle 263"/>
            <p:cNvSpPr>
              <a:spLocks noChangeArrowheads="1"/>
            </p:cNvSpPr>
            <p:nvPr/>
          </p:nvSpPr>
          <p:spPr bwMode="auto">
            <a:xfrm>
              <a:off x="4887" y="2002"/>
              <a:ext cx="9" cy="1091"/>
            </a:xfrm>
            <a:prstGeom prst="rect">
              <a:avLst/>
            </a:prstGeom>
            <a:solidFill>
              <a:srgbClr val="ECEC00"/>
            </a:solidFill>
            <a:ln w="9525">
              <a:noFill/>
              <a:miter lim="800000"/>
              <a:headEnd/>
              <a:tailEnd/>
            </a:ln>
          </p:spPr>
          <p:txBody>
            <a:bodyPr>
              <a:prstTxWarp prst="textNoShape">
                <a:avLst/>
              </a:prstTxWarp>
            </a:bodyPr>
            <a:lstStyle/>
            <a:p>
              <a:endParaRPr lang="es-ES_tradnl"/>
            </a:p>
          </p:txBody>
        </p:sp>
        <p:sp>
          <p:nvSpPr>
            <p:cNvPr id="676104" name="Rectangle 264"/>
            <p:cNvSpPr>
              <a:spLocks noChangeArrowheads="1"/>
            </p:cNvSpPr>
            <p:nvPr/>
          </p:nvSpPr>
          <p:spPr bwMode="auto">
            <a:xfrm>
              <a:off x="4896" y="2002"/>
              <a:ext cx="9" cy="1091"/>
            </a:xfrm>
            <a:prstGeom prst="rect">
              <a:avLst/>
            </a:prstGeom>
            <a:solidFill>
              <a:srgbClr val="E3E300"/>
            </a:solidFill>
            <a:ln w="9525">
              <a:noFill/>
              <a:miter lim="800000"/>
              <a:headEnd/>
              <a:tailEnd/>
            </a:ln>
          </p:spPr>
          <p:txBody>
            <a:bodyPr>
              <a:prstTxWarp prst="textNoShape">
                <a:avLst/>
              </a:prstTxWarp>
            </a:bodyPr>
            <a:lstStyle/>
            <a:p>
              <a:endParaRPr lang="es-ES_tradnl"/>
            </a:p>
          </p:txBody>
        </p:sp>
        <p:sp>
          <p:nvSpPr>
            <p:cNvPr id="676105" name="Rectangle 265"/>
            <p:cNvSpPr>
              <a:spLocks noChangeArrowheads="1"/>
            </p:cNvSpPr>
            <p:nvPr/>
          </p:nvSpPr>
          <p:spPr bwMode="auto">
            <a:xfrm>
              <a:off x="4905" y="2002"/>
              <a:ext cx="9" cy="1091"/>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76106" name="Rectangle 266"/>
            <p:cNvSpPr>
              <a:spLocks noChangeArrowheads="1"/>
            </p:cNvSpPr>
            <p:nvPr/>
          </p:nvSpPr>
          <p:spPr bwMode="auto">
            <a:xfrm>
              <a:off x="4914" y="2002"/>
              <a:ext cx="10" cy="1091"/>
            </a:xfrm>
            <a:prstGeom prst="rect">
              <a:avLst/>
            </a:prstGeom>
            <a:solidFill>
              <a:srgbClr val="CCCC00"/>
            </a:solidFill>
            <a:ln w="9525">
              <a:noFill/>
              <a:miter lim="800000"/>
              <a:headEnd/>
              <a:tailEnd/>
            </a:ln>
          </p:spPr>
          <p:txBody>
            <a:bodyPr>
              <a:prstTxWarp prst="textNoShape">
                <a:avLst/>
              </a:prstTxWarp>
            </a:bodyPr>
            <a:lstStyle/>
            <a:p>
              <a:endParaRPr lang="es-ES_tradnl"/>
            </a:p>
          </p:txBody>
        </p:sp>
        <p:sp>
          <p:nvSpPr>
            <p:cNvPr id="676107" name="Rectangle 267"/>
            <p:cNvSpPr>
              <a:spLocks noChangeArrowheads="1"/>
            </p:cNvSpPr>
            <p:nvPr/>
          </p:nvSpPr>
          <p:spPr bwMode="auto">
            <a:xfrm>
              <a:off x="4924" y="2002"/>
              <a:ext cx="9" cy="1091"/>
            </a:xfrm>
            <a:prstGeom prst="rect">
              <a:avLst/>
            </a:prstGeom>
            <a:solidFill>
              <a:srgbClr val="BFBF00"/>
            </a:solidFill>
            <a:ln w="9525">
              <a:noFill/>
              <a:miter lim="800000"/>
              <a:headEnd/>
              <a:tailEnd/>
            </a:ln>
          </p:spPr>
          <p:txBody>
            <a:bodyPr>
              <a:prstTxWarp prst="textNoShape">
                <a:avLst/>
              </a:prstTxWarp>
            </a:bodyPr>
            <a:lstStyle/>
            <a:p>
              <a:endParaRPr lang="es-ES_tradnl"/>
            </a:p>
          </p:txBody>
        </p:sp>
        <p:sp>
          <p:nvSpPr>
            <p:cNvPr id="676108" name="Rectangle 268"/>
            <p:cNvSpPr>
              <a:spLocks noChangeArrowheads="1"/>
            </p:cNvSpPr>
            <p:nvPr/>
          </p:nvSpPr>
          <p:spPr bwMode="auto">
            <a:xfrm>
              <a:off x="4933" y="2002"/>
              <a:ext cx="9" cy="1091"/>
            </a:xfrm>
            <a:prstGeom prst="rect">
              <a:avLst/>
            </a:prstGeom>
            <a:solidFill>
              <a:srgbClr val="B1B100"/>
            </a:solidFill>
            <a:ln w="9525">
              <a:noFill/>
              <a:miter lim="800000"/>
              <a:headEnd/>
              <a:tailEnd/>
            </a:ln>
          </p:spPr>
          <p:txBody>
            <a:bodyPr>
              <a:prstTxWarp prst="textNoShape">
                <a:avLst/>
              </a:prstTxWarp>
            </a:bodyPr>
            <a:lstStyle/>
            <a:p>
              <a:endParaRPr lang="es-ES_tradnl"/>
            </a:p>
          </p:txBody>
        </p:sp>
        <p:sp>
          <p:nvSpPr>
            <p:cNvPr id="676109" name="Rectangle 269"/>
            <p:cNvSpPr>
              <a:spLocks noChangeArrowheads="1"/>
            </p:cNvSpPr>
            <p:nvPr/>
          </p:nvSpPr>
          <p:spPr bwMode="auto">
            <a:xfrm>
              <a:off x="4942" y="2002"/>
              <a:ext cx="9" cy="1091"/>
            </a:xfrm>
            <a:prstGeom prst="rect">
              <a:avLst/>
            </a:prstGeom>
            <a:solidFill>
              <a:srgbClr val="A3A300"/>
            </a:solidFill>
            <a:ln w="9525">
              <a:noFill/>
              <a:miter lim="800000"/>
              <a:headEnd/>
              <a:tailEnd/>
            </a:ln>
          </p:spPr>
          <p:txBody>
            <a:bodyPr>
              <a:prstTxWarp prst="textNoShape">
                <a:avLst/>
              </a:prstTxWarp>
            </a:bodyPr>
            <a:lstStyle/>
            <a:p>
              <a:endParaRPr lang="es-ES_tradnl"/>
            </a:p>
          </p:txBody>
        </p:sp>
        <p:sp>
          <p:nvSpPr>
            <p:cNvPr id="676110" name="Rectangle 270"/>
            <p:cNvSpPr>
              <a:spLocks noChangeArrowheads="1"/>
            </p:cNvSpPr>
            <p:nvPr/>
          </p:nvSpPr>
          <p:spPr bwMode="auto">
            <a:xfrm>
              <a:off x="4951" y="2002"/>
              <a:ext cx="10" cy="1091"/>
            </a:xfrm>
            <a:prstGeom prst="rect">
              <a:avLst/>
            </a:prstGeom>
            <a:solidFill>
              <a:srgbClr val="969600"/>
            </a:solidFill>
            <a:ln w="9525">
              <a:noFill/>
              <a:miter lim="800000"/>
              <a:headEnd/>
              <a:tailEnd/>
            </a:ln>
          </p:spPr>
          <p:txBody>
            <a:bodyPr>
              <a:prstTxWarp prst="textNoShape">
                <a:avLst/>
              </a:prstTxWarp>
            </a:bodyPr>
            <a:lstStyle/>
            <a:p>
              <a:endParaRPr lang="es-ES_tradnl"/>
            </a:p>
          </p:txBody>
        </p:sp>
        <p:sp>
          <p:nvSpPr>
            <p:cNvPr id="676111" name="Rectangle 271"/>
            <p:cNvSpPr>
              <a:spLocks noChangeArrowheads="1"/>
            </p:cNvSpPr>
            <p:nvPr/>
          </p:nvSpPr>
          <p:spPr bwMode="auto">
            <a:xfrm>
              <a:off x="4961" y="2002"/>
              <a:ext cx="9" cy="1091"/>
            </a:xfrm>
            <a:prstGeom prst="rect">
              <a:avLst/>
            </a:prstGeom>
            <a:solidFill>
              <a:srgbClr val="8B8B00"/>
            </a:solidFill>
            <a:ln w="9525">
              <a:noFill/>
              <a:miter lim="800000"/>
              <a:headEnd/>
              <a:tailEnd/>
            </a:ln>
          </p:spPr>
          <p:txBody>
            <a:bodyPr>
              <a:prstTxWarp prst="textNoShape">
                <a:avLst/>
              </a:prstTxWarp>
            </a:bodyPr>
            <a:lstStyle/>
            <a:p>
              <a:endParaRPr lang="es-ES_tradnl"/>
            </a:p>
          </p:txBody>
        </p:sp>
        <p:sp>
          <p:nvSpPr>
            <p:cNvPr id="676112" name="Rectangle 272"/>
            <p:cNvSpPr>
              <a:spLocks noChangeArrowheads="1"/>
            </p:cNvSpPr>
            <p:nvPr/>
          </p:nvSpPr>
          <p:spPr bwMode="auto">
            <a:xfrm>
              <a:off x="4970" y="2002"/>
              <a:ext cx="9" cy="1091"/>
            </a:xfrm>
            <a:prstGeom prst="rect">
              <a:avLst/>
            </a:prstGeom>
            <a:solidFill>
              <a:srgbClr val="828200"/>
            </a:solidFill>
            <a:ln w="9525">
              <a:noFill/>
              <a:miter lim="800000"/>
              <a:headEnd/>
              <a:tailEnd/>
            </a:ln>
          </p:spPr>
          <p:txBody>
            <a:bodyPr>
              <a:prstTxWarp prst="textNoShape">
                <a:avLst/>
              </a:prstTxWarp>
            </a:bodyPr>
            <a:lstStyle/>
            <a:p>
              <a:endParaRPr lang="es-ES_tradnl"/>
            </a:p>
          </p:txBody>
        </p:sp>
        <p:sp>
          <p:nvSpPr>
            <p:cNvPr id="676113" name="Rectangle 273"/>
            <p:cNvSpPr>
              <a:spLocks noChangeArrowheads="1"/>
            </p:cNvSpPr>
            <p:nvPr/>
          </p:nvSpPr>
          <p:spPr bwMode="auto">
            <a:xfrm>
              <a:off x="4979" y="2002"/>
              <a:ext cx="9" cy="1091"/>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76114" name="Rectangle 274"/>
            <p:cNvSpPr>
              <a:spLocks noChangeArrowheads="1"/>
            </p:cNvSpPr>
            <p:nvPr/>
          </p:nvSpPr>
          <p:spPr bwMode="auto">
            <a:xfrm>
              <a:off x="4988" y="2002"/>
              <a:ext cx="9" cy="1091"/>
            </a:xfrm>
            <a:prstGeom prst="rect">
              <a:avLst/>
            </a:prstGeom>
            <a:solidFill>
              <a:srgbClr val="767600"/>
            </a:solidFill>
            <a:ln w="9525">
              <a:noFill/>
              <a:miter lim="800000"/>
              <a:headEnd/>
              <a:tailEnd/>
            </a:ln>
          </p:spPr>
          <p:txBody>
            <a:bodyPr>
              <a:prstTxWarp prst="textNoShape">
                <a:avLst/>
              </a:prstTxWarp>
            </a:bodyPr>
            <a:lstStyle/>
            <a:p>
              <a:endParaRPr lang="es-ES_tradnl"/>
            </a:p>
          </p:txBody>
        </p:sp>
      </p:grpSp>
      <p:sp>
        <p:nvSpPr>
          <p:cNvPr id="676115" name="Rectangle 275"/>
          <p:cNvSpPr>
            <a:spLocks noChangeArrowheads="1"/>
          </p:cNvSpPr>
          <p:nvPr/>
        </p:nvSpPr>
        <p:spPr bwMode="auto">
          <a:xfrm>
            <a:off x="6900863" y="3730625"/>
            <a:ext cx="468312" cy="1731963"/>
          </a:xfrm>
          <a:prstGeom prst="rect">
            <a:avLst/>
          </a:prstGeom>
          <a:noFill/>
          <a:ln w="14288">
            <a:solidFill>
              <a:srgbClr val="000000"/>
            </a:solidFill>
            <a:miter lim="800000"/>
            <a:headEnd/>
            <a:tailEnd/>
          </a:ln>
        </p:spPr>
        <p:txBody>
          <a:bodyPr>
            <a:prstTxWarp prst="textNoShape">
              <a:avLst/>
            </a:prstTxWarp>
          </a:bodyPr>
          <a:lstStyle/>
          <a:p>
            <a:endParaRPr lang="es-ES_tradnl"/>
          </a:p>
        </p:txBody>
      </p:sp>
      <p:sp>
        <p:nvSpPr>
          <p:cNvPr id="676116" name="Line 276"/>
          <p:cNvSpPr>
            <a:spLocks noChangeShapeType="1"/>
          </p:cNvSpPr>
          <p:nvPr/>
        </p:nvSpPr>
        <p:spPr bwMode="auto">
          <a:xfrm>
            <a:off x="1230313" y="2484438"/>
            <a:ext cx="1587" cy="2978150"/>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17" name="Line 277"/>
          <p:cNvSpPr>
            <a:spLocks noChangeShapeType="1"/>
          </p:cNvSpPr>
          <p:nvPr/>
        </p:nvSpPr>
        <p:spPr bwMode="auto">
          <a:xfrm>
            <a:off x="1157288" y="5462588"/>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18" name="Line 278"/>
          <p:cNvSpPr>
            <a:spLocks noChangeShapeType="1"/>
          </p:cNvSpPr>
          <p:nvPr/>
        </p:nvSpPr>
        <p:spPr bwMode="auto">
          <a:xfrm>
            <a:off x="1157288" y="5160963"/>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19" name="Line 279"/>
          <p:cNvSpPr>
            <a:spLocks noChangeShapeType="1"/>
          </p:cNvSpPr>
          <p:nvPr/>
        </p:nvSpPr>
        <p:spPr bwMode="auto">
          <a:xfrm>
            <a:off x="1157288" y="4872038"/>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0" name="Line 280"/>
          <p:cNvSpPr>
            <a:spLocks noChangeShapeType="1"/>
          </p:cNvSpPr>
          <p:nvPr/>
        </p:nvSpPr>
        <p:spPr bwMode="auto">
          <a:xfrm>
            <a:off x="1157288" y="4570413"/>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1" name="Line 281"/>
          <p:cNvSpPr>
            <a:spLocks noChangeShapeType="1"/>
          </p:cNvSpPr>
          <p:nvPr/>
        </p:nvSpPr>
        <p:spPr bwMode="auto">
          <a:xfrm>
            <a:off x="1157288" y="4268788"/>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2" name="Line 282"/>
          <p:cNvSpPr>
            <a:spLocks noChangeShapeType="1"/>
          </p:cNvSpPr>
          <p:nvPr/>
        </p:nvSpPr>
        <p:spPr bwMode="auto">
          <a:xfrm>
            <a:off x="1157288" y="3967163"/>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3" name="Line 283"/>
          <p:cNvSpPr>
            <a:spLocks noChangeShapeType="1"/>
          </p:cNvSpPr>
          <p:nvPr/>
        </p:nvSpPr>
        <p:spPr bwMode="auto">
          <a:xfrm>
            <a:off x="1157288" y="3678238"/>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4" name="Line 284"/>
          <p:cNvSpPr>
            <a:spLocks noChangeShapeType="1"/>
          </p:cNvSpPr>
          <p:nvPr/>
        </p:nvSpPr>
        <p:spPr bwMode="auto">
          <a:xfrm>
            <a:off x="1157288" y="3376613"/>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5" name="Line 285"/>
          <p:cNvSpPr>
            <a:spLocks noChangeShapeType="1"/>
          </p:cNvSpPr>
          <p:nvPr/>
        </p:nvSpPr>
        <p:spPr bwMode="auto">
          <a:xfrm>
            <a:off x="1157288" y="3074988"/>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6" name="Line 286"/>
          <p:cNvSpPr>
            <a:spLocks noChangeShapeType="1"/>
          </p:cNvSpPr>
          <p:nvPr/>
        </p:nvSpPr>
        <p:spPr bwMode="auto">
          <a:xfrm>
            <a:off x="1157288" y="2787650"/>
            <a:ext cx="73025" cy="1588"/>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7" name="Line 287"/>
          <p:cNvSpPr>
            <a:spLocks noChangeShapeType="1"/>
          </p:cNvSpPr>
          <p:nvPr/>
        </p:nvSpPr>
        <p:spPr bwMode="auto">
          <a:xfrm>
            <a:off x="1157288" y="2484438"/>
            <a:ext cx="73025"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8" name="Line 288"/>
          <p:cNvSpPr>
            <a:spLocks noChangeShapeType="1"/>
          </p:cNvSpPr>
          <p:nvPr/>
        </p:nvSpPr>
        <p:spPr bwMode="auto">
          <a:xfrm>
            <a:off x="1230313" y="5462588"/>
            <a:ext cx="6491287" cy="15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29" name="Line 289"/>
          <p:cNvSpPr>
            <a:spLocks noChangeShapeType="1"/>
          </p:cNvSpPr>
          <p:nvPr/>
        </p:nvSpPr>
        <p:spPr bwMode="auto">
          <a:xfrm flipV="1">
            <a:off x="1230313" y="5462588"/>
            <a:ext cx="1587" cy="650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30" name="Line 290"/>
          <p:cNvSpPr>
            <a:spLocks noChangeShapeType="1"/>
          </p:cNvSpPr>
          <p:nvPr/>
        </p:nvSpPr>
        <p:spPr bwMode="auto">
          <a:xfrm flipV="1">
            <a:off x="2855913" y="5462588"/>
            <a:ext cx="1587" cy="650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31" name="Line 291"/>
          <p:cNvSpPr>
            <a:spLocks noChangeShapeType="1"/>
          </p:cNvSpPr>
          <p:nvPr/>
        </p:nvSpPr>
        <p:spPr bwMode="auto">
          <a:xfrm flipV="1">
            <a:off x="4483100" y="5462588"/>
            <a:ext cx="1588" cy="650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32" name="Line 292"/>
          <p:cNvSpPr>
            <a:spLocks noChangeShapeType="1"/>
          </p:cNvSpPr>
          <p:nvPr/>
        </p:nvSpPr>
        <p:spPr bwMode="auto">
          <a:xfrm flipV="1">
            <a:off x="6094413" y="5462588"/>
            <a:ext cx="1587" cy="650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33" name="Line 293"/>
          <p:cNvSpPr>
            <a:spLocks noChangeShapeType="1"/>
          </p:cNvSpPr>
          <p:nvPr/>
        </p:nvSpPr>
        <p:spPr bwMode="auto">
          <a:xfrm flipV="1">
            <a:off x="7721600" y="5462588"/>
            <a:ext cx="1588" cy="65087"/>
          </a:xfrm>
          <a:prstGeom prst="line">
            <a:avLst/>
          </a:prstGeom>
          <a:noFill/>
          <a:ln w="0">
            <a:solidFill>
              <a:srgbClr val="000000"/>
            </a:solidFill>
            <a:round/>
            <a:headEnd/>
            <a:tailEnd/>
          </a:ln>
        </p:spPr>
        <p:txBody>
          <a:bodyPr>
            <a:prstTxWarp prst="textNoShape">
              <a:avLst/>
            </a:prstTxWarp>
          </a:bodyPr>
          <a:lstStyle/>
          <a:p>
            <a:endParaRPr lang="es-ES_tradnl"/>
          </a:p>
        </p:txBody>
      </p:sp>
      <p:sp>
        <p:nvSpPr>
          <p:cNvPr id="676134" name="Rectangle 294"/>
          <p:cNvSpPr>
            <a:spLocks noChangeArrowheads="1"/>
          </p:cNvSpPr>
          <p:nvPr/>
        </p:nvSpPr>
        <p:spPr bwMode="auto">
          <a:xfrm>
            <a:off x="1597025" y="3141663"/>
            <a:ext cx="395288"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67,1</a:t>
            </a:r>
            <a:endParaRPr lang="es-ES" sz="2400">
              <a:latin typeface="Times New Roman" pitchFamily="-65" charset="0"/>
            </a:endParaRPr>
          </a:p>
        </p:txBody>
      </p:sp>
      <p:sp>
        <p:nvSpPr>
          <p:cNvPr id="676135" name="Rectangle 295"/>
          <p:cNvSpPr>
            <a:spLocks noChangeArrowheads="1"/>
          </p:cNvSpPr>
          <p:nvPr/>
        </p:nvSpPr>
        <p:spPr bwMode="auto">
          <a:xfrm>
            <a:off x="3222625" y="2603500"/>
            <a:ext cx="395288"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84,9</a:t>
            </a:r>
            <a:endParaRPr lang="es-ES" sz="2400">
              <a:latin typeface="Times New Roman" pitchFamily="-65" charset="0"/>
            </a:endParaRPr>
          </a:p>
        </p:txBody>
      </p:sp>
      <p:sp>
        <p:nvSpPr>
          <p:cNvPr id="676136" name="Rectangle 296"/>
          <p:cNvSpPr>
            <a:spLocks noChangeArrowheads="1"/>
          </p:cNvSpPr>
          <p:nvPr/>
        </p:nvSpPr>
        <p:spPr bwMode="auto">
          <a:xfrm>
            <a:off x="4849813" y="3022600"/>
            <a:ext cx="395287"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71,0</a:t>
            </a:r>
            <a:endParaRPr lang="es-ES" sz="2400">
              <a:latin typeface="Times New Roman" pitchFamily="-65" charset="0"/>
            </a:endParaRPr>
          </a:p>
        </p:txBody>
      </p:sp>
      <p:sp>
        <p:nvSpPr>
          <p:cNvPr id="676137" name="Rectangle 297"/>
          <p:cNvSpPr>
            <a:spLocks noChangeArrowheads="1"/>
          </p:cNvSpPr>
          <p:nvPr/>
        </p:nvSpPr>
        <p:spPr bwMode="auto">
          <a:xfrm>
            <a:off x="6461125" y="3836988"/>
            <a:ext cx="395288"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41,7</a:t>
            </a:r>
            <a:endParaRPr lang="es-ES" sz="2400">
              <a:latin typeface="Times New Roman" pitchFamily="-65" charset="0"/>
            </a:endParaRPr>
          </a:p>
        </p:txBody>
      </p:sp>
      <p:sp>
        <p:nvSpPr>
          <p:cNvPr id="676138" name="Rectangle 298"/>
          <p:cNvSpPr>
            <a:spLocks noChangeArrowheads="1"/>
          </p:cNvSpPr>
          <p:nvPr/>
        </p:nvSpPr>
        <p:spPr bwMode="auto">
          <a:xfrm>
            <a:off x="2065338" y="4151313"/>
            <a:ext cx="395287"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32,9</a:t>
            </a:r>
            <a:endParaRPr lang="es-ES" sz="2400">
              <a:latin typeface="Times New Roman" pitchFamily="-65" charset="0"/>
            </a:endParaRPr>
          </a:p>
        </p:txBody>
      </p:sp>
      <p:sp>
        <p:nvSpPr>
          <p:cNvPr id="676139" name="Rectangle 299"/>
          <p:cNvSpPr>
            <a:spLocks noChangeArrowheads="1"/>
          </p:cNvSpPr>
          <p:nvPr/>
        </p:nvSpPr>
        <p:spPr bwMode="auto">
          <a:xfrm>
            <a:off x="3692525" y="4689475"/>
            <a:ext cx="395288"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15,1</a:t>
            </a:r>
            <a:endParaRPr lang="es-ES" sz="2400">
              <a:latin typeface="Times New Roman" pitchFamily="-65" charset="0"/>
            </a:endParaRPr>
          </a:p>
        </p:txBody>
      </p:sp>
      <p:sp>
        <p:nvSpPr>
          <p:cNvPr id="676140" name="Rectangle 300"/>
          <p:cNvSpPr>
            <a:spLocks noChangeArrowheads="1"/>
          </p:cNvSpPr>
          <p:nvPr/>
        </p:nvSpPr>
        <p:spPr bwMode="auto">
          <a:xfrm>
            <a:off x="5303838" y="4268788"/>
            <a:ext cx="395287"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29,0</a:t>
            </a:r>
            <a:endParaRPr lang="es-ES" sz="2400">
              <a:latin typeface="Times New Roman" pitchFamily="-65" charset="0"/>
            </a:endParaRPr>
          </a:p>
        </p:txBody>
      </p:sp>
      <p:sp>
        <p:nvSpPr>
          <p:cNvPr id="676141" name="Rectangle 301"/>
          <p:cNvSpPr>
            <a:spLocks noChangeArrowheads="1"/>
          </p:cNvSpPr>
          <p:nvPr/>
        </p:nvSpPr>
        <p:spPr bwMode="auto">
          <a:xfrm>
            <a:off x="6931025" y="3403600"/>
            <a:ext cx="395288"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58,3</a:t>
            </a:r>
            <a:endParaRPr lang="es-ES" sz="2400">
              <a:latin typeface="Times New Roman" pitchFamily="-65" charset="0"/>
            </a:endParaRPr>
          </a:p>
        </p:txBody>
      </p:sp>
      <p:sp>
        <p:nvSpPr>
          <p:cNvPr id="676142" name="Rectangle 302"/>
          <p:cNvSpPr>
            <a:spLocks noChangeArrowheads="1"/>
          </p:cNvSpPr>
          <p:nvPr/>
        </p:nvSpPr>
        <p:spPr bwMode="auto">
          <a:xfrm>
            <a:off x="936625" y="5357813"/>
            <a:ext cx="112713"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0</a:t>
            </a:r>
            <a:endParaRPr lang="es-ES" sz="2400" b="1">
              <a:latin typeface="Times New Roman" pitchFamily="-65" charset="0"/>
            </a:endParaRPr>
          </a:p>
        </p:txBody>
      </p:sp>
      <p:sp>
        <p:nvSpPr>
          <p:cNvPr id="676143" name="Rectangle 303"/>
          <p:cNvSpPr>
            <a:spLocks noChangeArrowheads="1"/>
          </p:cNvSpPr>
          <p:nvPr/>
        </p:nvSpPr>
        <p:spPr bwMode="auto">
          <a:xfrm>
            <a:off x="819150" y="5056188"/>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10</a:t>
            </a:r>
            <a:endParaRPr lang="es-ES" sz="2400" b="1">
              <a:latin typeface="Times New Roman" pitchFamily="-65" charset="0"/>
            </a:endParaRPr>
          </a:p>
        </p:txBody>
      </p:sp>
      <p:sp>
        <p:nvSpPr>
          <p:cNvPr id="676144" name="Rectangle 304"/>
          <p:cNvSpPr>
            <a:spLocks noChangeArrowheads="1"/>
          </p:cNvSpPr>
          <p:nvPr/>
        </p:nvSpPr>
        <p:spPr bwMode="auto">
          <a:xfrm>
            <a:off x="819150" y="4767263"/>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20</a:t>
            </a:r>
            <a:endParaRPr lang="es-ES" sz="2400" b="1">
              <a:latin typeface="Times New Roman" pitchFamily="-65" charset="0"/>
            </a:endParaRPr>
          </a:p>
        </p:txBody>
      </p:sp>
      <p:sp>
        <p:nvSpPr>
          <p:cNvPr id="676145" name="Rectangle 305"/>
          <p:cNvSpPr>
            <a:spLocks noChangeArrowheads="1"/>
          </p:cNvSpPr>
          <p:nvPr/>
        </p:nvSpPr>
        <p:spPr bwMode="auto">
          <a:xfrm>
            <a:off x="819150" y="4465638"/>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30</a:t>
            </a:r>
            <a:endParaRPr lang="es-ES" sz="2400" b="1">
              <a:latin typeface="Times New Roman" pitchFamily="-65" charset="0"/>
            </a:endParaRPr>
          </a:p>
        </p:txBody>
      </p:sp>
      <p:sp>
        <p:nvSpPr>
          <p:cNvPr id="676146" name="Rectangle 306"/>
          <p:cNvSpPr>
            <a:spLocks noChangeArrowheads="1"/>
          </p:cNvSpPr>
          <p:nvPr/>
        </p:nvSpPr>
        <p:spPr bwMode="auto">
          <a:xfrm>
            <a:off x="819150" y="4164013"/>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40</a:t>
            </a:r>
            <a:endParaRPr lang="es-ES" sz="2400" b="1">
              <a:latin typeface="Times New Roman" pitchFamily="-65" charset="0"/>
            </a:endParaRPr>
          </a:p>
        </p:txBody>
      </p:sp>
      <p:sp>
        <p:nvSpPr>
          <p:cNvPr id="676147" name="Rectangle 307"/>
          <p:cNvSpPr>
            <a:spLocks noChangeArrowheads="1"/>
          </p:cNvSpPr>
          <p:nvPr/>
        </p:nvSpPr>
        <p:spPr bwMode="auto">
          <a:xfrm>
            <a:off x="819150" y="3862388"/>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50</a:t>
            </a:r>
            <a:endParaRPr lang="es-ES" sz="2400" b="1">
              <a:latin typeface="Times New Roman" pitchFamily="-65" charset="0"/>
            </a:endParaRPr>
          </a:p>
        </p:txBody>
      </p:sp>
      <p:sp>
        <p:nvSpPr>
          <p:cNvPr id="676148" name="Rectangle 308"/>
          <p:cNvSpPr>
            <a:spLocks noChangeArrowheads="1"/>
          </p:cNvSpPr>
          <p:nvPr/>
        </p:nvSpPr>
        <p:spPr bwMode="auto">
          <a:xfrm>
            <a:off x="819150" y="3573463"/>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60</a:t>
            </a:r>
            <a:endParaRPr lang="es-ES" sz="2400" b="1">
              <a:latin typeface="Times New Roman" pitchFamily="-65" charset="0"/>
            </a:endParaRPr>
          </a:p>
        </p:txBody>
      </p:sp>
      <p:sp>
        <p:nvSpPr>
          <p:cNvPr id="676149" name="Rectangle 309"/>
          <p:cNvSpPr>
            <a:spLocks noChangeArrowheads="1"/>
          </p:cNvSpPr>
          <p:nvPr/>
        </p:nvSpPr>
        <p:spPr bwMode="auto">
          <a:xfrm>
            <a:off x="819150" y="3271838"/>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70</a:t>
            </a:r>
            <a:endParaRPr lang="es-ES" sz="2400" b="1">
              <a:latin typeface="Times New Roman" pitchFamily="-65" charset="0"/>
            </a:endParaRPr>
          </a:p>
        </p:txBody>
      </p:sp>
      <p:sp>
        <p:nvSpPr>
          <p:cNvPr id="676150" name="Rectangle 310"/>
          <p:cNvSpPr>
            <a:spLocks noChangeArrowheads="1"/>
          </p:cNvSpPr>
          <p:nvPr/>
        </p:nvSpPr>
        <p:spPr bwMode="auto">
          <a:xfrm>
            <a:off x="819150" y="2970213"/>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80</a:t>
            </a:r>
            <a:endParaRPr lang="es-ES" sz="2400" b="1">
              <a:latin typeface="Times New Roman" pitchFamily="-65" charset="0"/>
            </a:endParaRPr>
          </a:p>
        </p:txBody>
      </p:sp>
      <p:sp>
        <p:nvSpPr>
          <p:cNvPr id="676151" name="Rectangle 311"/>
          <p:cNvSpPr>
            <a:spLocks noChangeArrowheads="1"/>
          </p:cNvSpPr>
          <p:nvPr/>
        </p:nvSpPr>
        <p:spPr bwMode="auto">
          <a:xfrm>
            <a:off x="819150" y="2681288"/>
            <a:ext cx="2254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90</a:t>
            </a:r>
            <a:endParaRPr lang="es-ES" sz="2400" b="1">
              <a:latin typeface="Times New Roman" pitchFamily="-65" charset="0"/>
            </a:endParaRPr>
          </a:p>
        </p:txBody>
      </p:sp>
      <p:sp>
        <p:nvSpPr>
          <p:cNvPr id="676152" name="Rectangle 312"/>
          <p:cNvSpPr>
            <a:spLocks noChangeArrowheads="1"/>
          </p:cNvSpPr>
          <p:nvPr/>
        </p:nvSpPr>
        <p:spPr bwMode="auto">
          <a:xfrm>
            <a:off x="703263" y="2379663"/>
            <a:ext cx="338137"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100</a:t>
            </a:r>
            <a:endParaRPr lang="es-ES" sz="2400" b="1">
              <a:latin typeface="Times New Roman" pitchFamily="-65" charset="0"/>
            </a:endParaRPr>
          </a:p>
        </p:txBody>
      </p:sp>
      <p:sp>
        <p:nvSpPr>
          <p:cNvPr id="676153" name="Rectangle 313"/>
          <p:cNvSpPr>
            <a:spLocks noChangeArrowheads="1"/>
          </p:cNvSpPr>
          <p:nvPr/>
        </p:nvSpPr>
        <p:spPr bwMode="auto">
          <a:xfrm>
            <a:off x="1801813" y="5646738"/>
            <a:ext cx="633412"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Global</a:t>
            </a:r>
            <a:endParaRPr lang="es-ES" sz="2400" b="1">
              <a:latin typeface="Times New Roman" pitchFamily="-65" charset="0"/>
            </a:endParaRPr>
          </a:p>
        </p:txBody>
      </p:sp>
      <p:sp>
        <p:nvSpPr>
          <p:cNvPr id="676154" name="Rectangle 314"/>
          <p:cNvSpPr>
            <a:spLocks noChangeArrowheads="1"/>
          </p:cNvSpPr>
          <p:nvPr/>
        </p:nvSpPr>
        <p:spPr bwMode="auto">
          <a:xfrm>
            <a:off x="3354388" y="5646738"/>
            <a:ext cx="655637"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R. Alto</a:t>
            </a:r>
            <a:endParaRPr lang="es-ES" sz="2400" b="1">
              <a:latin typeface="Times New Roman" pitchFamily="-65" charset="0"/>
            </a:endParaRPr>
          </a:p>
        </p:txBody>
      </p:sp>
      <p:sp>
        <p:nvSpPr>
          <p:cNvPr id="676155" name="Rectangle 315"/>
          <p:cNvSpPr>
            <a:spLocks noChangeArrowheads="1"/>
          </p:cNvSpPr>
          <p:nvPr/>
        </p:nvSpPr>
        <p:spPr bwMode="auto">
          <a:xfrm>
            <a:off x="4878388" y="5646738"/>
            <a:ext cx="847725"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R. Medio</a:t>
            </a:r>
            <a:endParaRPr lang="es-ES" sz="2400" b="1">
              <a:latin typeface="Times New Roman" pitchFamily="-65" charset="0"/>
            </a:endParaRPr>
          </a:p>
        </p:txBody>
      </p:sp>
      <p:sp>
        <p:nvSpPr>
          <p:cNvPr id="676156" name="Rectangle 316"/>
          <p:cNvSpPr>
            <a:spLocks noChangeArrowheads="1"/>
          </p:cNvSpPr>
          <p:nvPr/>
        </p:nvSpPr>
        <p:spPr bwMode="auto">
          <a:xfrm>
            <a:off x="6564313" y="5646738"/>
            <a:ext cx="700087"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R. Bajo</a:t>
            </a:r>
            <a:endParaRPr lang="es-ES" sz="2400" b="1">
              <a:latin typeface="Times New Roman" pitchFamily="-65" charset="0"/>
            </a:endParaRPr>
          </a:p>
        </p:txBody>
      </p:sp>
      <p:sp>
        <p:nvSpPr>
          <p:cNvPr id="676157" name="Rectangle 317"/>
          <p:cNvSpPr>
            <a:spLocks noChangeArrowheads="1"/>
          </p:cNvSpPr>
          <p:nvPr/>
        </p:nvSpPr>
        <p:spPr bwMode="auto">
          <a:xfrm>
            <a:off x="4389438" y="6080125"/>
            <a:ext cx="3217862"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3366FF"/>
                </a:solidFill>
              </a:rPr>
              <a:t>Categoría de riesgo NCEP-ATP III</a:t>
            </a:r>
          </a:p>
        </p:txBody>
      </p:sp>
      <p:sp>
        <p:nvSpPr>
          <p:cNvPr id="676158" name="Rectangle 318"/>
          <p:cNvSpPr>
            <a:spLocks noChangeArrowheads="1"/>
          </p:cNvSpPr>
          <p:nvPr/>
        </p:nvSpPr>
        <p:spPr bwMode="auto">
          <a:xfrm rot="16200000">
            <a:off x="-53181" y="3820319"/>
            <a:ext cx="960437" cy="244475"/>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 Control</a:t>
            </a:r>
            <a:endParaRPr lang="es-ES" sz="2400">
              <a:latin typeface="Times New Roman" pitchFamily="-65" charset="0"/>
            </a:endParaRPr>
          </a:p>
        </p:txBody>
      </p:sp>
      <p:grpSp>
        <p:nvGrpSpPr>
          <p:cNvPr id="10" name="Group 319"/>
          <p:cNvGrpSpPr>
            <a:grpSpLocks/>
          </p:cNvGrpSpPr>
          <p:nvPr/>
        </p:nvGrpSpPr>
        <p:grpSpPr bwMode="auto">
          <a:xfrm>
            <a:off x="2711450" y="2209800"/>
            <a:ext cx="1220788" cy="244475"/>
            <a:chOff x="1970" y="1248"/>
            <a:chExt cx="769" cy="154"/>
          </a:xfrm>
        </p:grpSpPr>
        <p:grpSp>
          <p:nvGrpSpPr>
            <p:cNvPr id="11" name="Group 320"/>
            <p:cNvGrpSpPr>
              <a:grpSpLocks/>
            </p:cNvGrpSpPr>
            <p:nvPr/>
          </p:nvGrpSpPr>
          <p:grpSpPr bwMode="auto">
            <a:xfrm>
              <a:off x="1970" y="1281"/>
              <a:ext cx="83" cy="74"/>
              <a:chOff x="1970" y="1077"/>
              <a:chExt cx="83" cy="74"/>
            </a:xfrm>
          </p:grpSpPr>
          <p:sp>
            <p:nvSpPr>
              <p:cNvPr id="676161" name="Rectangle 321"/>
              <p:cNvSpPr>
                <a:spLocks noChangeArrowheads="1"/>
              </p:cNvSpPr>
              <p:nvPr/>
            </p:nvSpPr>
            <p:spPr bwMode="auto">
              <a:xfrm>
                <a:off x="1970" y="1077"/>
                <a:ext cx="9" cy="74"/>
              </a:xfrm>
              <a:prstGeom prst="rect">
                <a:avLst/>
              </a:prstGeom>
              <a:solidFill>
                <a:srgbClr val="7E0000"/>
              </a:solidFill>
              <a:ln w="9525">
                <a:noFill/>
                <a:miter lim="800000"/>
                <a:headEnd/>
                <a:tailEnd/>
              </a:ln>
            </p:spPr>
            <p:txBody>
              <a:bodyPr>
                <a:prstTxWarp prst="textNoShape">
                  <a:avLst/>
                </a:prstTxWarp>
              </a:bodyPr>
              <a:lstStyle/>
              <a:p>
                <a:endParaRPr lang="es-ES_tradnl"/>
              </a:p>
            </p:txBody>
          </p:sp>
          <p:sp>
            <p:nvSpPr>
              <p:cNvPr id="676162" name="Rectangle 322"/>
              <p:cNvSpPr>
                <a:spLocks noChangeArrowheads="1"/>
              </p:cNvSpPr>
              <p:nvPr/>
            </p:nvSpPr>
            <p:spPr bwMode="auto">
              <a:xfrm>
                <a:off x="1979" y="1077"/>
                <a:ext cx="9" cy="74"/>
              </a:xfrm>
              <a:prstGeom prst="rect">
                <a:avLst/>
              </a:prstGeom>
              <a:solidFill>
                <a:srgbClr val="A10000"/>
              </a:solidFill>
              <a:ln w="9525">
                <a:noFill/>
                <a:miter lim="800000"/>
                <a:headEnd/>
                <a:tailEnd/>
              </a:ln>
            </p:spPr>
            <p:txBody>
              <a:bodyPr>
                <a:prstTxWarp prst="textNoShape">
                  <a:avLst/>
                </a:prstTxWarp>
              </a:bodyPr>
              <a:lstStyle/>
              <a:p>
                <a:endParaRPr lang="es-ES_tradnl"/>
              </a:p>
            </p:txBody>
          </p:sp>
          <p:sp>
            <p:nvSpPr>
              <p:cNvPr id="676163" name="Rectangle 323"/>
              <p:cNvSpPr>
                <a:spLocks noChangeArrowheads="1"/>
              </p:cNvSpPr>
              <p:nvPr/>
            </p:nvSpPr>
            <p:spPr bwMode="auto">
              <a:xfrm>
                <a:off x="1988" y="1077"/>
                <a:ext cx="10" cy="74"/>
              </a:xfrm>
              <a:prstGeom prst="rect">
                <a:avLst/>
              </a:prstGeom>
              <a:solidFill>
                <a:srgbClr val="D20000"/>
              </a:solidFill>
              <a:ln w="9525">
                <a:noFill/>
                <a:miter lim="800000"/>
                <a:headEnd/>
                <a:tailEnd/>
              </a:ln>
            </p:spPr>
            <p:txBody>
              <a:bodyPr>
                <a:prstTxWarp prst="textNoShape">
                  <a:avLst/>
                </a:prstTxWarp>
              </a:bodyPr>
              <a:lstStyle/>
              <a:p>
                <a:endParaRPr lang="es-ES_tradnl"/>
              </a:p>
            </p:txBody>
          </p:sp>
          <p:sp>
            <p:nvSpPr>
              <p:cNvPr id="676164" name="Rectangle 324"/>
              <p:cNvSpPr>
                <a:spLocks noChangeArrowheads="1"/>
              </p:cNvSpPr>
              <p:nvPr/>
            </p:nvSpPr>
            <p:spPr bwMode="auto">
              <a:xfrm>
                <a:off x="1998" y="1077"/>
                <a:ext cx="9" cy="74"/>
              </a:xfrm>
              <a:prstGeom prst="rect">
                <a:avLst/>
              </a:prstGeom>
              <a:solidFill>
                <a:srgbClr val="F30000"/>
              </a:solidFill>
              <a:ln w="9525">
                <a:noFill/>
                <a:miter lim="800000"/>
                <a:headEnd/>
                <a:tailEnd/>
              </a:ln>
            </p:spPr>
            <p:txBody>
              <a:bodyPr>
                <a:prstTxWarp prst="textNoShape">
                  <a:avLst/>
                </a:prstTxWarp>
              </a:bodyPr>
              <a:lstStyle/>
              <a:p>
                <a:endParaRPr lang="es-ES_tradnl"/>
              </a:p>
            </p:txBody>
          </p:sp>
          <p:sp>
            <p:nvSpPr>
              <p:cNvPr id="676165" name="Rectangle 325"/>
              <p:cNvSpPr>
                <a:spLocks noChangeArrowheads="1"/>
              </p:cNvSpPr>
              <p:nvPr/>
            </p:nvSpPr>
            <p:spPr bwMode="auto">
              <a:xfrm>
                <a:off x="2007" y="1077"/>
                <a:ext cx="9" cy="74"/>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6166" name="Rectangle 326"/>
              <p:cNvSpPr>
                <a:spLocks noChangeArrowheads="1"/>
              </p:cNvSpPr>
              <p:nvPr/>
            </p:nvSpPr>
            <p:spPr bwMode="auto">
              <a:xfrm>
                <a:off x="2016" y="1077"/>
                <a:ext cx="9" cy="74"/>
              </a:xfrm>
              <a:prstGeom prst="rect">
                <a:avLst/>
              </a:prstGeom>
              <a:solidFill>
                <a:srgbClr val="FF0000"/>
              </a:solidFill>
              <a:ln w="9525">
                <a:noFill/>
                <a:miter lim="800000"/>
                <a:headEnd/>
                <a:tailEnd/>
              </a:ln>
            </p:spPr>
            <p:txBody>
              <a:bodyPr>
                <a:prstTxWarp prst="textNoShape">
                  <a:avLst/>
                </a:prstTxWarp>
              </a:bodyPr>
              <a:lstStyle/>
              <a:p>
                <a:endParaRPr lang="es-ES_tradnl"/>
              </a:p>
            </p:txBody>
          </p:sp>
          <p:sp>
            <p:nvSpPr>
              <p:cNvPr id="676167" name="Rectangle 327"/>
              <p:cNvSpPr>
                <a:spLocks noChangeArrowheads="1"/>
              </p:cNvSpPr>
              <p:nvPr/>
            </p:nvSpPr>
            <p:spPr bwMode="auto">
              <a:xfrm>
                <a:off x="2025" y="1077"/>
                <a:ext cx="9" cy="74"/>
              </a:xfrm>
              <a:prstGeom prst="rect">
                <a:avLst/>
              </a:prstGeom>
              <a:solidFill>
                <a:srgbClr val="D20000"/>
              </a:solidFill>
              <a:ln w="9525">
                <a:noFill/>
                <a:miter lim="800000"/>
                <a:headEnd/>
                <a:tailEnd/>
              </a:ln>
            </p:spPr>
            <p:txBody>
              <a:bodyPr>
                <a:prstTxWarp prst="textNoShape">
                  <a:avLst/>
                </a:prstTxWarp>
              </a:bodyPr>
              <a:lstStyle/>
              <a:p>
                <a:endParaRPr lang="es-ES_tradnl"/>
              </a:p>
            </p:txBody>
          </p:sp>
          <p:sp>
            <p:nvSpPr>
              <p:cNvPr id="676168" name="Rectangle 328"/>
              <p:cNvSpPr>
                <a:spLocks noChangeArrowheads="1"/>
              </p:cNvSpPr>
              <p:nvPr/>
            </p:nvSpPr>
            <p:spPr bwMode="auto">
              <a:xfrm>
                <a:off x="2034" y="1077"/>
                <a:ext cx="10" cy="74"/>
              </a:xfrm>
              <a:prstGeom prst="rect">
                <a:avLst/>
              </a:prstGeom>
              <a:solidFill>
                <a:srgbClr val="A10000"/>
              </a:solidFill>
              <a:ln w="9525">
                <a:noFill/>
                <a:miter lim="800000"/>
                <a:headEnd/>
                <a:tailEnd/>
              </a:ln>
            </p:spPr>
            <p:txBody>
              <a:bodyPr>
                <a:prstTxWarp prst="textNoShape">
                  <a:avLst/>
                </a:prstTxWarp>
              </a:bodyPr>
              <a:lstStyle/>
              <a:p>
                <a:endParaRPr lang="es-ES_tradnl"/>
              </a:p>
            </p:txBody>
          </p:sp>
          <p:sp>
            <p:nvSpPr>
              <p:cNvPr id="676169" name="Rectangle 329"/>
              <p:cNvSpPr>
                <a:spLocks noChangeArrowheads="1"/>
              </p:cNvSpPr>
              <p:nvPr/>
            </p:nvSpPr>
            <p:spPr bwMode="auto">
              <a:xfrm>
                <a:off x="2044" y="1077"/>
                <a:ext cx="9" cy="74"/>
              </a:xfrm>
              <a:prstGeom prst="rect">
                <a:avLst/>
              </a:prstGeom>
              <a:solidFill>
                <a:srgbClr val="760000"/>
              </a:solidFill>
              <a:ln w="9525">
                <a:noFill/>
                <a:miter lim="800000"/>
                <a:headEnd/>
                <a:tailEnd/>
              </a:ln>
            </p:spPr>
            <p:txBody>
              <a:bodyPr>
                <a:prstTxWarp prst="textNoShape">
                  <a:avLst/>
                </a:prstTxWarp>
              </a:bodyPr>
              <a:lstStyle/>
              <a:p>
                <a:endParaRPr lang="es-ES_tradnl"/>
              </a:p>
            </p:txBody>
          </p:sp>
        </p:grpSp>
        <p:sp>
          <p:nvSpPr>
            <p:cNvPr id="676170" name="Rectangle 330"/>
            <p:cNvSpPr>
              <a:spLocks noChangeArrowheads="1"/>
            </p:cNvSpPr>
            <p:nvPr/>
          </p:nvSpPr>
          <p:spPr bwMode="auto">
            <a:xfrm>
              <a:off x="1970" y="1281"/>
              <a:ext cx="83" cy="74"/>
            </a:xfrm>
            <a:prstGeom prst="rect">
              <a:avLst/>
            </a:prstGeom>
            <a:noFill/>
            <a:ln w="14288">
              <a:solidFill>
                <a:srgbClr val="000000"/>
              </a:solidFill>
              <a:miter lim="800000"/>
              <a:headEnd/>
              <a:tailEnd/>
            </a:ln>
          </p:spPr>
          <p:txBody>
            <a:bodyPr>
              <a:prstTxWarp prst="textNoShape">
                <a:avLst/>
              </a:prstTxWarp>
            </a:bodyPr>
            <a:lstStyle/>
            <a:p>
              <a:endParaRPr lang="es-ES_tradnl"/>
            </a:p>
          </p:txBody>
        </p:sp>
        <p:sp>
          <p:nvSpPr>
            <p:cNvPr id="676171" name="Rectangle 331"/>
            <p:cNvSpPr>
              <a:spLocks noChangeArrowheads="1"/>
            </p:cNvSpPr>
            <p:nvPr/>
          </p:nvSpPr>
          <p:spPr bwMode="auto">
            <a:xfrm>
              <a:off x="2099" y="1248"/>
              <a:ext cx="640" cy="154"/>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No control</a:t>
              </a:r>
              <a:endParaRPr lang="es-ES" sz="2400" b="1">
                <a:latin typeface="Times New Roman" pitchFamily="-65" charset="0"/>
              </a:endParaRPr>
            </a:p>
          </p:txBody>
        </p:sp>
      </p:grpSp>
      <p:grpSp>
        <p:nvGrpSpPr>
          <p:cNvPr id="12" name="Group 332"/>
          <p:cNvGrpSpPr>
            <a:grpSpLocks/>
          </p:cNvGrpSpPr>
          <p:nvPr/>
        </p:nvGrpSpPr>
        <p:grpSpPr bwMode="auto">
          <a:xfrm>
            <a:off x="4224338" y="2209800"/>
            <a:ext cx="927100" cy="244475"/>
            <a:chOff x="2764" y="1248"/>
            <a:chExt cx="584" cy="154"/>
          </a:xfrm>
        </p:grpSpPr>
        <p:grpSp>
          <p:nvGrpSpPr>
            <p:cNvPr id="13" name="Group 333"/>
            <p:cNvGrpSpPr>
              <a:grpSpLocks/>
            </p:cNvGrpSpPr>
            <p:nvPr/>
          </p:nvGrpSpPr>
          <p:grpSpPr bwMode="auto">
            <a:xfrm>
              <a:off x="2764" y="1281"/>
              <a:ext cx="83" cy="74"/>
              <a:chOff x="2764" y="1077"/>
              <a:chExt cx="83" cy="74"/>
            </a:xfrm>
          </p:grpSpPr>
          <p:sp>
            <p:nvSpPr>
              <p:cNvPr id="676174" name="Rectangle 334"/>
              <p:cNvSpPr>
                <a:spLocks noChangeArrowheads="1"/>
              </p:cNvSpPr>
              <p:nvPr/>
            </p:nvSpPr>
            <p:spPr bwMode="auto">
              <a:xfrm>
                <a:off x="2764" y="1077"/>
                <a:ext cx="9" cy="74"/>
              </a:xfrm>
              <a:prstGeom prst="rect">
                <a:avLst/>
              </a:prstGeom>
              <a:solidFill>
                <a:srgbClr val="7E7E00"/>
              </a:solidFill>
              <a:ln w="9525">
                <a:noFill/>
                <a:miter lim="800000"/>
                <a:headEnd/>
                <a:tailEnd/>
              </a:ln>
            </p:spPr>
            <p:txBody>
              <a:bodyPr>
                <a:prstTxWarp prst="textNoShape">
                  <a:avLst/>
                </a:prstTxWarp>
              </a:bodyPr>
              <a:lstStyle/>
              <a:p>
                <a:endParaRPr lang="es-ES_tradnl"/>
              </a:p>
            </p:txBody>
          </p:sp>
          <p:sp>
            <p:nvSpPr>
              <p:cNvPr id="676175" name="Rectangle 335"/>
              <p:cNvSpPr>
                <a:spLocks noChangeArrowheads="1"/>
              </p:cNvSpPr>
              <p:nvPr/>
            </p:nvSpPr>
            <p:spPr bwMode="auto">
              <a:xfrm>
                <a:off x="2773" y="1077"/>
                <a:ext cx="9" cy="74"/>
              </a:xfrm>
              <a:prstGeom prst="rect">
                <a:avLst/>
              </a:prstGeom>
              <a:solidFill>
                <a:srgbClr val="A1A100"/>
              </a:solidFill>
              <a:ln w="9525">
                <a:noFill/>
                <a:miter lim="800000"/>
                <a:headEnd/>
                <a:tailEnd/>
              </a:ln>
            </p:spPr>
            <p:txBody>
              <a:bodyPr>
                <a:prstTxWarp prst="textNoShape">
                  <a:avLst/>
                </a:prstTxWarp>
              </a:bodyPr>
              <a:lstStyle/>
              <a:p>
                <a:endParaRPr lang="es-ES_tradnl"/>
              </a:p>
            </p:txBody>
          </p:sp>
          <p:sp>
            <p:nvSpPr>
              <p:cNvPr id="676176" name="Rectangle 336"/>
              <p:cNvSpPr>
                <a:spLocks noChangeArrowheads="1"/>
              </p:cNvSpPr>
              <p:nvPr/>
            </p:nvSpPr>
            <p:spPr bwMode="auto">
              <a:xfrm>
                <a:off x="2782" y="1077"/>
                <a:ext cx="9" cy="74"/>
              </a:xfrm>
              <a:prstGeom prst="rect">
                <a:avLst/>
              </a:prstGeom>
              <a:solidFill>
                <a:srgbClr val="D2D200"/>
              </a:solidFill>
              <a:ln w="9525">
                <a:noFill/>
                <a:miter lim="800000"/>
                <a:headEnd/>
                <a:tailEnd/>
              </a:ln>
            </p:spPr>
            <p:txBody>
              <a:bodyPr>
                <a:prstTxWarp prst="textNoShape">
                  <a:avLst/>
                </a:prstTxWarp>
              </a:bodyPr>
              <a:lstStyle/>
              <a:p>
                <a:endParaRPr lang="es-ES_tradnl"/>
              </a:p>
            </p:txBody>
          </p:sp>
          <p:sp>
            <p:nvSpPr>
              <p:cNvPr id="676177" name="Rectangle 337"/>
              <p:cNvSpPr>
                <a:spLocks noChangeArrowheads="1"/>
              </p:cNvSpPr>
              <p:nvPr/>
            </p:nvSpPr>
            <p:spPr bwMode="auto">
              <a:xfrm>
                <a:off x="2791" y="1077"/>
                <a:ext cx="10" cy="74"/>
              </a:xfrm>
              <a:prstGeom prst="rect">
                <a:avLst/>
              </a:prstGeom>
              <a:solidFill>
                <a:srgbClr val="F3F300"/>
              </a:solidFill>
              <a:ln w="9525">
                <a:noFill/>
                <a:miter lim="800000"/>
                <a:headEnd/>
                <a:tailEnd/>
              </a:ln>
            </p:spPr>
            <p:txBody>
              <a:bodyPr>
                <a:prstTxWarp prst="textNoShape">
                  <a:avLst/>
                </a:prstTxWarp>
              </a:bodyPr>
              <a:lstStyle/>
              <a:p>
                <a:endParaRPr lang="es-ES_tradnl"/>
              </a:p>
            </p:txBody>
          </p:sp>
          <p:sp>
            <p:nvSpPr>
              <p:cNvPr id="676178" name="Rectangle 338"/>
              <p:cNvSpPr>
                <a:spLocks noChangeArrowheads="1"/>
              </p:cNvSpPr>
              <p:nvPr/>
            </p:nvSpPr>
            <p:spPr bwMode="auto">
              <a:xfrm>
                <a:off x="2801" y="1077"/>
                <a:ext cx="9" cy="74"/>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179" name="Rectangle 339"/>
              <p:cNvSpPr>
                <a:spLocks noChangeArrowheads="1"/>
              </p:cNvSpPr>
              <p:nvPr/>
            </p:nvSpPr>
            <p:spPr bwMode="auto">
              <a:xfrm>
                <a:off x="2810" y="1077"/>
                <a:ext cx="9" cy="74"/>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76180" name="Rectangle 340"/>
              <p:cNvSpPr>
                <a:spLocks noChangeArrowheads="1"/>
              </p:cNvSpPr>
              <p:nvPr/>
            </p:nvSpPr>
            <p:spPr bwMode="auto">
              <a:xfrm>
                <a:off x="2819" y="1077"/>
                <a:ext cx="9" cy="74"/>
              </a:xfrm>
              <a:prstGeom prst="rect">
                <a:avLst/>
              </a:prstGeom>
              <a:solidFill>
                <a:srgbClr val="D2D200"/>
              </a:solidFill>
              <a:ln w="9525">
                <a:noFill/>
                <a:miter lim="800000"/>
                <a:headEnd/>
                <a:tailEnd/>
              </a:ln>
            </p:spPr>
            <p:txBody>
              <a:bodyPr>
                <a:prstTxWarp prst="textNoShape">
                  <a:avLst/>
                </a:prstTxWarp>
              </a:bodyPr>
              <a:lstStyle/>
              <a:p>
                <a:endParaRPr lang="es-ES_tradnl"/>
              </a:p>
            </p:txBody>
          </p:sp>
          <p:sp>
            <p:nvSpPr>
              <p:cNvPr id="676181" name="Rectangle 341"/>
              <p:cNvSpPr>
                <a:spLocks noChangeArrowheads="1"/>
              </p:cNvSpPr>
              <p:nvPr/>
            </p:nvSpPr>
            <p:spPr bwMode="auto">
              <a:xfrm>
                <a:off x="2828" y="1077"/>
                <a:ext cx="10" cy="74"/>
              </a:xfrm>
              <a:prstGeom prst="rect">
                <a:avLst/>
              </a:prstGeom>
              <a:solidFill>
                <a:srgbClr val="A1A100"/>
              </a:solidFill>
              <a:ln w="9525">
                <a:noFill/>
                <a:miter lim="800000"/>
                <a:headEnd/>
                <a:tailEnd/>
              </a:ln>
            </p:spPr>
            <p:txBody>
              <a:bodyPr>
                <a:prstTxWarp prst="textNoShape">
                  <a:avLst/>
                </a:prstTxWarp>
              </a:bodyPr>
              <a:lstStyle/>
              <a:p>
                <a:endParaRPr lang="es-ES_tradnl"/>
              </a:p>
            </p:txBody>
          </p:sp>
          <p:sp>
            <p:nvSpPr>
              <p:cNvPr id="676182" name="Rectangle 342"/>
              <p:cNvSpPr>
                <a:spLocks noChangeArrowheads="1"/>
              </p:cNvSpPr>
              <p:nvPr/>
            </p:nvSpPr>
            <p:spPr bwMode="auto">
              <a:xfrm>
                <a:off x="2838" y="1077"/>
                <a:ext cx="9" cy="74"/>
              </a:xfrm>
              <a:prstGeom prst="rect">
                <a:avLst/>
              </a:prstGeom>
              <a:solidFill>
                <a:srgbClr val="767600"/>
              </a:solidFill>
              <a:ln w="9525">
                <a:noFill/>
                <a:miter lim="800000"/>
                <a:headEnd/>
                <a:tailEnd/>
              </a:ln>
            </p:spPr>
            <p:txBody>
              <a:bodyPr>
                <a:prstTxWarp prst="textNoShape">
                  <a:avLst/>
                </a:prstTxWarp>
              </a:bodyPr>
              <a:lstStyle/>
              <a:p>
                <a:endParaRPr lang="es-ES_tradnl"/>
              </a:p>
            </p:txBody>
          </p:sp>
        </p:grpSp>
        <p:sp>
          <p:nvSpPr>
            <p:cNvPr id="676183" name="Rectangle 343"/>
            <p:cNvSpPr>
              <a:spLocks noChangeArrowheads="1"/>
            </p:cNvSpPr>
            <p:nvPr/>
          </p:nvSpPr>
          <p:spPr bwMode="auto">
            <a:xfrm>
              <a:off x="2764" y="1281"/>
              <a:ext cx="83" cy="74"/>
            </a:xfrm>
            <a:prstGeom prst="rect">
              <a:avLst/>
            </a:prstGeom>
            <a:noFill/>
            <a:ln w="14288">
              <a:solidFill>
                <a:srgbClr val="000000"/>
              </a:solidFill>
              <a:miter lim="800000"/>
              <a:headEnd/>
              <a:tailEnd/>
            </a:ln>
          </p:spPr>
          <p:txBody>
            <a:bodyPr>
              <a:prstTxWarp prst="textNoShape">
                <a:avLst/>
              </a:prstTxWarp>
            </a:bodyPr>
            <a:lstStyle/>
            <a:p>
              <a:endParaRPr lang="es-ES_tradnl"/>
            </a:p>
          </p:txBody>
        </p:sp>
        <p:sp>
          <p:nvSpPr>
            <p:cNvPr id="676184" name="Rectangle 344"/>
            <p:cNvSpPr>
              <a:spLocks noChangeArrowheads="1"/>
            </p:cNvSpPr>
            <p:nvPr/>
          </p:nvSpPr>
          <p:spPr bwMode="auto">
            <a:xfrm>
              <a:off x="2893" y="1248"/>
              <a:ext cx="455" cy="154"/>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Control</a:t>
              </a:r>
              <a:endParaRPr lang="es-ES" sz="2400" b="1">
                <a:latin typeface="Times New Roman" pitchFamily="-65" charset="0"/>
              </a:endParaRPr>
            </a:p>
          </p:txBody>
        </p:sp>
      </p:grpSp>
      <p:sp>
        <p:nvSpPr>
          <p:cNvPr id="345" name="Text Box 127"/>
          <p:cNvSpPr txBox="1">
            <a:spLocks noChangeArrowheads="1"/>
          </p:cNvSpPr>
          <p:nvPr/>
        </p:nvSpPr>
        <p:spPr bwMode="auto">
          <a:xfrm>
            <a:off x="381000" y="6443663"/>
            <a:ext cx="8247063" cy="338137"/>
          </a:xfrm>
          <a:prstGeom prst="rect">
            <a:avLst/>
          </a:prstGeom>
          <a:noFill/>
          <a:ln w="9525">
            <a:noFill/>
            <a:miter lim="800000"/>
            <a:headEnd/>
            <a:tailEnd/>
          </a:ln>
        </p:spPr>
        <p:txBody>
          <a:bodyPr wrap="none">
            <a:prstTxWarp prst="textNoShape">
              <a:avLst/>
            </a:prstTxWarp>
            <a:spAutoFit/>
          </a:bodyPr>
          <a:lstStyle/>
          <a:p>
            <a:pPr>
              <a:defRPr/>
            </a:pPr>
            <a:r>
              <a:rPr lang="es-ES" sz="1600" i="1" dirty="0">
                <a:solidFill>
                  <a:srgbClr val="000000"/>
                </a:solidFill>
                <a:latin typeface="+mn-lt"/>
              </a:rPr>
              <a:t>Estudio HISPALIPID: </a:t>
            </a:r>
            <a:r>
              <a:rPr lang="en-GB" sz="1600" i="1" dirty="0">
                <a:solidFill>
                  <a:srgbClr val="000000"/>
                </a:solidFill>
                <a:latin typeface="+mn-lt"/>
                <a:ea typeface="Tahoma" pitchFamily="-65" charset="0"/>
                <a:cs typeface="Tahoma" pitchFamily="-65" charset="0"/>
              </a:rPr>
              <a:t>Serrano P, </a:t>
            </a:r>
            <a:r>
              <a:rPr lang="en-GB" sz="1600" i="1" dirty="0" err="1">
                <a:solidFill>
                  <a:srgbClr val="000000"/>
                </a:solidFill>
                <a:latin typeface="+mn-lt"/>
                <a:ea typeface="Tahoma" pitchFamily="-65" charset="0"/>
                <a:cs typeface="Tahoma" pitchFamily="-65" charset="0"/>
              </a:rPr>
              <a:t>Vegazo</a:t>
            </a:r>
            <a:r>
              <a:rPr lang="en-GB" sz="1600" i="1" dirty="0">
                <a:solidFill>
                  <a:srgbClr val="000000"/>
                </a:solidFill>
                <a:latin typeface="+mn-lt"/>
                <a:ea typeface="Tahoma" pitchFamily="-65" charset="0"/>
                <a:cs typeface="Tahoma" pitchFamily="-65" charset="0"/>
              </a:rPr>
              <a:t> O et al. Rev </a:t>
            </a:r>
            <a:r>
              <a:rPr lang="en-GB" sz="1600" i="1" dirty="0" err="1">
                <a:solidFill>
                  <a:srgbClr val="000000"/>
                </a:solidFill>
                <a:latin typeface="+mn-lt"/>
                <a:ea typeface="Tahoma" pitchFamily="-65" charset="0"/>
                <a:cs typeface="Tahoma" pitchFamily="-65" charset="0"/>
              </a:rPr>
              <a:t>Esp</a:t>
            </a:r>
            <a:r>
              <a:rPr lang="en-GB" sz="1600" i="1" dirty="0">
                <a:solidFill>
                  <a:srgbClr val="000000"/>
                </a:solidFill>
                <a:latin typeface="+mn-lt"/>
                <a:ea typeface="Tahoma" pitchFamily="-65" charset="0"/>
                <a:cs typeface="Tahoma" pitchFamily="-65" charset="0"/>
              </a:rPr>
              <a:t> </a:t>
            </a:r>
            <a:r>
              <a:rPr lang="en-GB" sz="1600" i="1" dirty="0" err="1">
                <a:solidFill>
                  <a:srgbClr val="000000"/>
                </a:solidFill>
                <a:latin typeface="+mn-lt"/>
                <a:ea typeface="Tahoma" pitchFamily="-65" charset="0"/>
                <a:cs typeface="Tahoma" pitchFamily="-65" charset="0"/>
              </a:rPr>
              <a:t>Cardiol</a:t>
            </a:r>
            <a:r>
              <a:rPr lang="en-GB" sz="1600" i="1" dirty="0">
                <a:solidFill>
                  <a:srgbClr val="000000"/>
                </a:solidFill>
                <a:latin typeface="+mn-lt"/>
                <a:ea typeface="Tahoma" pitchFamily="-65" charset="0"/>
                <a:cs typeface="Tahoma" pitchFamily="-65" charset="0"/>
              </a:rPr>
              <a:t> 2003; 56 (</a:t>
            </a:r>
            <a:r>
              <a:rPr lang="en-GB" sz="1600" i="1" dirty="0" err="1">
                <a:solidFill>
                  <a:srgbClr val="000000"/>
                </a:solidFill>
                <a:latin typeface="+mn-lt"/>
                <a:ea typeface="Tahoma" pitchFamily="-65" charset="0"/>
                <a:cs typeface="Tahoma" pitchFamily="-65" charset="0"/>
              </a:rPr>
              <a:t>Supl</a:t>
            </a:r>
            <a:r>
              <a:rPr lang="en-GB" sz="1600" i="1" dirty="0">
                <a:solidFill>
                  <a:srgbClr val="000000"/>
                </a:solidFill>
                <a:latin typeface="+mn-lt"/>
                <a:ea typeface="Tahoma" pitchFamily="-65" charset="0"/>
                <a:cs typeface="Tahoma" pitchFamily="-65" charset="0"/>
              </a:rPr>
              <a:t> 2): 162 </a:t>
            </a:r>
            <a:endParaRPr lang="es-ES" sz="1600" i="1" dirty="0">
              <a:solidFill>
                <a:srgbClr val="000000"/>
              </a:solidFill>
              <a:latin typeface="+mn-lt"/>
              <a:ea typeface="Tahoma" pitchFamily="-65" charset="0"/>
              <a:cs typeface="Tahoma" pitchFamily="-65" charset="0"/>
            </a:endParaRPr>
          </a:p>
        </p:txBody>
      </p:sp>
      <p:sp>
        <p:nvSpPr>
          <p:cNvPr id="346" name="CuadroTexto 345"/>
          <p:cNvSpPr txBox="1"/>
          <p:nvPr/>
        </p:nvSpPr>
        <p:spPr>
          <a:xfrm>
            <a:off x="2187279" y="1295400"/>
            <a:ext cx="3603921" cy="307777"/>
          </a:xfrm>
          <a:prstGeom prst="rect">
            <a:avLst/>
          </a:prstGeom>
          <a:noFill/>
        </p:spPr>
        <p:txBody>
          <a:bodyPr wrap="none" rtlCol="0">
            <a:spAutoFit/>
          </a:bodyPr>
          <a:lstStyle/>
          <a:p>
            <a:r>
              <a:rPr lang="es-ES" sz="1400" b="1" dirty="0" smtClean="0">
                <a:solidFill>
                  <a:srgbClr val="000000"/>
                </a:solidFill>
              </a:rPr>
              <a:t>Total de pacientes de la muestra: 33.913</a:t>
            </a:r>
            <a:endParaRPr lang="es-ES_tradnl" sz="1400" dirty="0">
              <a:solidFill>
                <a:srgbClr val="000000"/>
              </a:solidFill>
            </a:endParaRPr>
          </a:p>
        </p:txBody>
      </p:sp>
      <p:sp>
        <p:nvSpPr>
          <p:cNvPr id="347" name="Elipse 346"/>
          <p:cNvSpPr/>
          <p:nvPr/>
        </p:nvSpPr>
        <p:spPr>
          <a:xfrm>
            <a:off x="3505200" y="4495800"/>
            <a:ext cx="914400" cy="7620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p:cTn id="7" dur="500" fill="hold"/>
                                        <p:tgtEl>
                                          <p:spTgt spid="347"/>
                                        </p:tgtEl>
                                        <p:attrNameLst>
                                          <p:attrName>ppt_w</p:attrName>
                                        </p:attrNameLst>
                                      </p:cBhvr>
                                      <p:tavLst>
                                        <p:tav tm="0">
                                          <p:val>
                                            <p:fltVal val="0"/>
                                          </p:val>
                                        </p:tav>
                                        <p:tav tm="100000">
                                          <p:val>
                                            <p:strVal val="#ppt_w"/>
                                          </p:val>
                                        </p:tav>
                                      </p:tavLst>
                                    </p:anim>
                                    <p:anim calcmode="lin" valueType="num">
                                      <p:cBhvr>
                                        <p:cTn id="8" dur="500" fill="hold"/>
                                        <p:tgtEl>
                                          <p:spTgt spid="347"/>
                                        </p:tgtEl>
                                        <p:attrNameLst>
                                          <p:attrName>ppt_h</p:attrName>
                                        </p:attrNameLst>
                                      </p:cBhvr>
                                      <p:tavLst>
                                        <p:tav tm="0">
                                          <p:val>
                                            <p:fltVal val="0"/>
                                          </p:val>
                                        </p:tav>
                                        <p:tav tm="100000">
                                          <p:val>
                                            <p:strVal val="#ppt_h"/>
                                          </p:val>
                                        </p:tav>
                                      </p:tavLst>
                                    </p:anim>
                                    <p:animEffect transition="in" filter="fade">
                                      <p:cBhvr>
                                        <p:cTn id="9"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ext Box 2"/>
          <p:cNvSpPr txBox="1">
            <a:spLocks noChangeArrowheads="1"/>
          </p:cNvSpPr>
          <p:nvPr/>
        </p:nvSpPr>
        <p:spPr bwMode="auto">
          <a:xfrm>
            <a:off x="152400" y="182563"/>
            <a:ext cx="7620000" cy="427037"/>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s-ES_tradnl" sz="2800" b="1" dirty="0" smtClean="0">
                <a:solidFill>
                  <a:srgbClr val="3399FF"/>
                </a:solidFill>
              </a:rPr>
              <a:t>TRATAMIENTO </a:t>
            </a:r>
            <a:r>
              <a:rPr lang="es-ES_tradnl" sz="2800" b="1" dirty="0">
                <a:solidFill>
                  <a:srgbClr val="3399FF"/>
                </a:solidFill>
              </a:rPr>
              <a:t>DE LA DISLIPEMIA</a:t>
            </a:r>
            <a:endParaRPr lang="es-ES" sz="2800" b="1" dirty="0">
              <a:solidFill>
                <a:srgbClr val="3399FF"/>
              </a:solidFill>
            </a:endParaRPr>
          </a:p>
        </p:txBody>
      </p:sp>
      <p:sp>
        <p:nvSpPr>
          <p:cNvPr id="693251" name="Text Box 3"/>
          <p:cNvSpPr txBox="1">
            <a:spLocks noChangeArrowheads="1"/>
          </p:cNvSpPr>
          <p:nvPr/>
        </p:nvSpPr>
        <p:spPr bwMode="auto">
          <a:xfrm>
            <a:off x="76200" y="914400"/>
            <a:ext cx="7848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s-ES" sz="2000" b="1" dirty="0" smtClean="0">
                <a:solidFill>
                  <a:srgbClr val="000000"/>
                </a:solidFill>
              </a:rPr>
              <a:t>Tto</a:t>
            </a:r>
            <a:r>
              <a:rPr lang="es-ES" sz="2000" b="1" dirty="0">
                <a:solidFill>
                  <a:srgbClr val="000000"/>
                </a:solidFill>
              </a:rPr>
              <a:t>. GLOBAL</a:t>
            </a:r>
          </a:p>
        </p:txBody>
      </p:sp>
      <p:grpSp>
        <p:nvGrpSpPr>
          <p:cNvPr id="2" name="Group 4"/>
          <p:cNvGrpSpPr>
            <a:grpSpLocks noChangeAspect="1"/>
          </p:cNvGrpSpPr>
          <p:nvPr/>
        </p:nvGrpSpPr>
        <p:grpSpPr bwMode="auto">
          <a:xfrm>
            <a:off x="0" y="1628775"/>
            <a:ext cx="8001000" cy="4927600"/>
            <a:chOff x="0" y="1024"/>
            <a:chExt cx="5040" cy="3104"/>
          </a:xfrm>
        </p:grpSpPr>
        <p:sp>
          <p:nvSpPr>
            <p:cNvPr id="693253" name="AutoShape 5"/>
            <p:cNvSpPr>
              <a:spLocks noChangeAspect="1" noChangeArrowheads="1" noTextEdit="1"/>
            </p:cNvSpPr>
            <p:nvPr/>
          </p:nvSpPr>
          <p:spPr bwMode="auto">
            <a:xfrm>
              <a:off x="0" y="1024"/>
              <a:ext cx="5040" cy="3104"/>
            </a:xfrm>
            <a:prstGeom prst="rect">
              <a:avLst/>
            </a:prstGeom>
            <a:noFill/>
            <a:ln w="9525">
              <a:noFill/>
              <a:miter lim="800000"/>
              <a:headEnd/>
              <a:tailEnd/>
            </a:ln>
          </p:spPr>
          <p:txBody>
            <a:bodyPr>
              <a:prstTxWarp prst="textNoShape">
                <a:avLst/>
              </a:prstTxWarp>
            </a:bodyPr>
            <a:lstStyle/>
            <a:p>
              <a:endParaRPr lang="es-ES_tradnl"/>
            </a:p>
          </p:txBody>
        </p:sp>
        <p:grpSp>
          <p:nvGrpSpPr>
            <p:cNvPr id="3" name="Group 6"/>
            <p:cNvGrpSpPr>
              <a:grpSpLocks/>
            </p:cNvGrpSpPr>
            <p:nvPr/>
          </p:nvGrpSpPr>
          <p:grpSpPr bwMode="auto">
            <a:xfrm>
              <a:off x="812" y="1596"/>
              <a:ext cx="2636" cy="2039"/>
              <a:chOff x="812" y="1596"/>
              <a:chExt cx="2636" cy="2039"/>
            </a:xfrm>
          </p:grpSpPr>
          <p:sp>
            <p:nvSpPr>
              <p:cNvPr id="693255" name="Rectangle 7"/>
              <p:cNvSpPr>
                <a:spLocks noChangeArrowheads="1"/>
              </p:cNvSpPr>
              <p:nvPr/>
            </p:nvSpPr>
            <p:spPr bwMode="auto">
              <a:xfrm>
                <a:off x="812" y="3412"/>
                <a:ext cx="6" cy="217"/>
              </a:xfrm>
              <a:prstGeom prst="rect">
                <a:avLst/>
              </a:prstGeom>
              <a:solidFill>
                <a:srgbClr val="767600"/>
              </a:solidFill>
              <a:ln w="9525">
                <a:noFill/>
                <a:miter lim="800000"/>
                <a:headEnd/>
                <a:tailEnd/>
              </a:ln>
            </p:spPr>
            <p:txBody>
              <a:bodyPr>
                <a:prstTxWarp prst="textNoShape">
                  <a:avLst/>
                </a:prstTxWarp>
              </a:bodyPr>
              <a:lstStyle/>
              <a:p>
                <a:endParaRPr lang="es-ES_tradnl"/>
              </a:p>
            </p:txBody>
          </p:sp>
          <p:sp>
            <p:nvSpPr>
              <p:cNvPr id="693256" name="Rectangle 8"/>
              <p:cNvSpPr>
                <a:spLocks noChangeArrowheads="1"/>
              </p:cNvSpPr>
              <p:nvPr/>
            </p:nvSpPr>
            <p:spPr bwMode="auto">
              <a:xfrm>
                <a:off x="818" y="3412"/>
                <a:ext cx="6" cy="217"/>
              </a:xfrm>
              <a:prstGeom prst="rect">
                <a:avLst/>
              </a:prstGeom>
              <a:solidFill>
                <a:srgbClr val="787800"/>
              </a:solidFill>
              <a:ln w="9525">
                <a:noFill/>
                <a:miter lim="800000"/>
                <a:headEnd/>
                <a:tailEnd/>
              </a:ln>
            </p:spPr>
            <p:txBody>
              <a:bodyPr>
                <a:prstTxWarp prst="textNoShape">
                  <a:avLst/>
                </a:prstTxWarp>
              </a:bodyPr>
              <a:lstStyle/>
              <a:p>
                <a:endParaRPr lang="es-ES_tradnl"/>
              </a:p>
            </p:txBody>
          </p:sp>
          <p:sp>
            <p:nvSpPr>
              <p:cNvPr id="693257" name="Rectangle 9"/>
              <p:cNvSpPr>
                <a:spLocks noChangeArrowheads="1"/>
              </p:cNvSpPr>
              <p:nvPr/>
            </p:nvSpPr>
            <p:spPr bwMode="auto">
              <a:xfrm>
                <a:off x="824" y="3412"/>
                <a:ext cx="7" cy="217"/>
              </a:xfrm>
              <a:prstGeom prst="rect">
                <a:avLst/>
              </a:prstGeom>
              <a:solidFill>
                <a:srgbClr val="7A7A00"/>
              </a:solidFill>
              <a:ln w="9525">
                <a:noFill/>
                <a:miter lim="800000"/>
                <a:headEnd/>
                <a:tailEnd/>
              </a:ln>
            </p:spPr>
            <p:txBody>
              <a:bodyPr>
                <a:prstTxWarp prst="textNoShape">
                  <a:avLst/>
                </a:prstTxWarp>
              </a:bodyPr>
              <a:lstStyle/>
              <a:p>
                <a:endParaRPr lang="es-ES_tradnl"/>
              </a:p>
            </p:txBody>
          </p:sp>
          <p:sp>
            <p:nvSpPr>
              <p:cNvPr id="693258" name="Rectangle 10"/>
              <p:cNvSpPr>
                <a:spLocks noChangeArrowheads="1"/>
              </p:cNvSpPr>
              <p:nvPr/>
            </p:nvSpPr>
            <p:spPr bwMode="auto">
              <a:xfrm>
                <a:off x="831" y="3412"/>
                <a:ext cx="6" cy="217"/>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93259" name="Rectangle 11"/>
              <p:cNvSpPr>
                <a:spLocks noChangeArrowheads="1"/>
              </p:cNvSpPr>
              <p:nvPr/>
            </p:nvSpPr>
            <p:spPr bwMode="auto">
              <a:xfrm>
                <a:off x="837" y="3412"/>
                <a:ext cx="6" cy="217"/>
              </a:xfrm>
              <a:prstGeom prst="rect">
                <a:avLst/>
              </a:prstGeom>
              <a:solidFill>
                <a:srgbClr val="7F7F00"/>
              </a:solidFill>
              <a:ln w="9525">
                <a:noFill/>
                <a:miter lim="800000"/>
                <a:headEnd/>
                <a:tailEnd/>
              </a:ln>
            </p:spPr>
            <p:txBody>
              <a:bodyPr>
                <a:prstTxWarp prst="textNoShape">
                  <a:avLst/>
                </a:prstTxWarp>
              </a:bodyPr>
              <a:lstStyle/>
              <a:p>
                <a:endParaRPr lang="es-ES_tradnl"/>
              </a:p>
            </p:txBody>
          </p:sp>
          <p:sp>
            <p:nvSpPr>
              <p:cNvPr id="693260" name="Rectangle 12"/>
              <p:cNvSpPr>
                <a:spLocks noChangeArrowheads="1"/>
              </p:cNvSpPr>
              <p:nvPr/>
            </p:nvSpPr>
            <p:spPr bwMode="auto">
              <a:xfrm>
                <a:off x="843" y="3412"/>
                <a:ext cx="6" cy="217"/>
              </a:xfrm>
              <a:prstGeom prst="rect">
                <a:avLst/>
              </a:prstGeom>
              <a:solidFill>
                <a:srgbClr val="828200"/>
              </a:solidFill>
              <a:ln w="9525">
                <a:noFill/>
                <a:miter lim="800000"/>
                <a:headEnd/>
                <a:tailEnd/>
              </a:ln>
            </p:spPr>
            <p:txBody>
              <a:bodyPr>
                <a:prstTxWarp prst="textNoShape">
                  <a:avLst/>
                </a:prstTxWarp>
              </a:bodyPr>
              <a:lstStyle/>
              <a:p>
                <a:endParaRPr lang="es-ES_tradnl"/>
              </a:p>
            </p:txBody>
          </p:sp>
          <p:sp>
            <p:nvSpPr>
              <p:cNvPr id="693261" name="Rectangle 13"/>
              <p:cNvSpPr>
                <a:spLocks noChangeArrowheads="1"/>
              </p:cNvSpPr>
              <p:nvPr/>
            </p:nvSpPr>
            <p:spPr bwMode="auto">
              <a:xfrm>
                <a:off x="849" y="3412"/>
                <a:ext cx="7" cy="217"/>
              </a:xfrm>
              <a:prstGeom prst="rect">
                <a:avLst/>
              </a:prstGeom>
              <a:solidFill>
                <a:srgbClr val="868600"/>
              </a:solidFill>
              <a:ln w="9525">
                <a:noFill/>
                <a:miter lim="800000"/>
                <a:headEnd/>
                <a:tailEnd/>
              </a:ln>
            </p:spPr>
            <p:txBody>
              <a:bodyPr>
                <a:prstTxWarp prst="textNoShape">
                  <a:avLst/>
                </a:prstTxWarp>
              </a:bodyPr>
              <a:lstStyle/>
              <a:p>
                <a:endParaRPr lang="es-ES_tradnl"/>
              </a:p>
            </p:txBody>
          </p:sp>
          <p:sp>
            <p:nvSpPr>
              <p:cNvPr id="693262" name="Rectangle 14"/>
              <p:cNvSpPr>
                <a:spLocks noChangeArrowheads="1"/>
              </p:cNvSpPr>
              <p:nvPr/>
            </p:nvSpPr>
            <p:spPr bwMode="auto">
              <a:xfrm>
                <a:off x="856" y="3412"/>
                <a:ext cx="6" cy="217"/>
              </a:xfrm>
              <a:prstGeom prst="rect">
                <a:avLst/>
              </a:prstGeom>
              <a:solidFill>
                <a:srgbClr val="8A8A00"/>
              </a:solidFill>
              <a:ln w="9525">
                <a:noFill/>
                <a:miter lim="800000"/>
                <a:headEnd/>
                <a:tailEnd/>
              </a:ln>
            </p:spPr>
            <p:txBody>
              <a:bodyPr>
                <a:prstTxWarp prst="textNoShape">
                  <a:avLst/>
                </a:prstTxWarp>
              </a:bodyPr>
              <a:lstStyle/>
              <a:p>
                <a:endParaRPr lang="es-ES_tradnl"/>
              </a:p>
            </p:txBody>
          </p:sp>
          <p:sp>
            <p:nvSpPr>
              <p:cNvPr id="693263" name="Rectangle 15"/>
              <p:cNvSpPr>
                <a:spLocks noChangeArrowheads="1"/>
              </p:cNvSpPr>
              <p:nvPr/>
            </p:nvSpPr>
            <p:spPr bwMode="auto">
              <a:xfrm>
                <a:off x="862" y="3412"/>
                <a:ext cx="6" cy="217"/>
              </a:xfrm>
              <a:prstGeom prst="rect">
                <a:avLst/>
              </a:prstGeom>
              <a:solidFill>
                <a:srgbClr val="8F8F00"/>
              </a:solidFill>
              <a:ln w="9525">
                <a:noFill/>
                <a:miter lim="800000"/>
                <a:headEnd/>
                <a:tailEnd/>
              </a:ln>
            </p:spPr>
            <p:txBody>
              <a:bodyPr>
                <a:prstTxWarp prst="textNoShape">
                  <a:avLst/>
                </a:prstTxWarp>
              </a:bodyPr>
              <a:lstStyle/>
              <a:p>
                <a:endParaRPr lang="es-ES_tradnl"/>
              </a:p>
            </p:txBody>
          </p:sp>
          <p:sp>
            <p:nvSpPr>
              <p:cNvPr id="693264" name="Rectangle 16"/>
              <p:cNvSpPr>
                <a:spLocks noChangeArrowheads="1"/>
              </p:cNvSpPr>
              <p:nvPr/>
            </p:nvSpPr>
            <p:spPr bwMode="auto">
              <a:xfrm>
                <a:off x="868" y="3412"/>
                <a:ext cx="7" cy="217"/>
              </a:xfrm>
              <a:prstGeom prst="rect">
                <a:avLst/>
              </a:prstGeom>
              <a:solidFill>
                <a:srgbClr val="949400"/>
              </a:solidFill>
              <a:ln w="9525">
                <a:noFill/>
                <a:miter lim="800000"/>
                <a:headEnd/>
                <a:tailEnd/>
              </a:ln>
            </p:spPr>
            <p:txBody>
              <a:bodyPr>
                <a:prstTxWarp prst="textNoShape">
                  <a:avLst/>
                </a:prstTxWarp>
              </a:bodyPr>
              <a:lstStyle/>
              <a:p>
                <a:endParaRPr lang="es-ES_tradnl"/>
              </a:p>
            </p:txBody>
          </p:sp>
          <p:sp>
            <p:nvSpPr>
              <p:cNvPr id="693265" name="Rectangle 17"/>
              <p:cNvSpPr>
                <a:spLocks noChangeArrowheads="1"/>
              </p:cNvSpPr>
              <p:nvPr/>
            </p:nvSpPr>
            <p:spPr bwMode="auto">
              <a:xfrm>
                <a:off x="875" y="3412"/>
                <a:ext cx="6" cy="217"/>
              </a:xfrm>
              <a:prstGeom prst="rect">
                <a:avLst/>
              </a:prstGeom>
              <a:solidFill>
                <a:srgbClr val="999900"/>
              </a:solidFill>
              <a:ln w="9525">
                <a:noFill/>
                <a:miter lim="800000"/>
                <a:headEnd/>
                <a:tailEnd/>
              </a:ln>
            </p:spPr>
            <p:txBody>
              <a:bodyPr>
                <a:prstTxWarp prst="textNoShape">
                  <a:avLst/>
                </a:prstTxWarp>
              </a:bodyPr>
              <a:lstStyle/>
              <a:p>
                <a:endParaRPr lang="es-ES_tradnl"/>
              </a:p>
            </p:txBody>
          </p:sp>
          <p:sp>
            <p:nvSpPr>
              <p:cNvPr id="693266" name="Rectangle 18"/>
              <p:cNvSpPr>
                <a:spLocks noChangeArrowheads="1"/>
              </p:cNvSpPr>
              <p:nvPr/>
            </p:nvSpPr>
            <p:spPr bwMode="auto">
              <a:xfrm>
                <a:off x="881" y="3412"/>
                <a:ext cx="6" cy="217"/>
              </a:xfrm>
              <a:prstGeom prst="rect">
                <a:avLst/>
              </a:prstGeom>
              <a:solidFill>
                <a:srgbClr val="9F9F00"/>
              </a:solidFill>
              <a:ln w="9525">
                <a:noFill/>
                <a:miter lim="800000"/>
                <a:headEnd/>
                <a:tailEnd/>
              </a:ln>
            </p:spPr>
            <p:txBody>
              <a:bodyPr>
                <a:prstTxWarp prst="textNoShape">
                  <a:avLst/>
                </a:prstTxWarp>
              </a:bodyPr>
              <a:lstStyle/>
              <a:p>
                <a:endParaRPr lang="es-ES_tradnl"/>
              </a:p>
            </p:txBody>
          </p:sp>
          <p:sp>
            <p:nvSpPr>
              <p:cNvPr id="693267" name="Rectangle 19"/>
              <p:cNvSpPr>
                <a:spLocks noChangeArrowheads="1"/>
              </p:cNvSpPr>
              <p:nvPr/>
            </p:nvSpPr>
            <p:spPr bwMode="auto">
              <a:xfrm>
                <a:off x="887" y="3412"/>
                <a:ext cx="7" cy="217"/>
              </a:xfrm>
              <a:prstGeom prst="rect">
                <a:avLst/>
              </a:prstGeom>
              <a:solidFill>
                <a:srgbClr val="A5A500"/>
              </a:solidFill>
              <a:ln w="9525">
                <a:noFill/>
                <a:miter lim="800000"/>
                <a:headEnd/>
                <a:tailEnd/>
              </a:ln>
            </p:spPr>
            <p:txBody>
              <a:bodyPr>
                <a:prstTxWarp prst="textNoShape">
                  <a:avLst/>
                </a:prstTxWarp>
              </a:bodyPr>
              <a:lstStyle/>
              <a:p>
                <a:endParaRPr lang="es-ES_tradnl"/>
              </a:p>
            </p:txBody>
          </p:sp>
          <p:sp>
            <p:nvSpPr>
              <p:cNvPr id="693268" name="Rectangle 20"/>
              <p:cNvSpPr>
                <a:spLocks noChangeArrowheads="1"/>
              </p:cNvSpPr>
              <p:nvPr/>
            </p:nvSpPr>
            <p:spPr bwMode="auto">
              <a:xfrm>
                <a:off x="894" y="3412"/>
                <a:ext cx="6" cy="217"/>
              </a:xfrm>
              <a:prstGeom prst="rect">
                <a:avLst/>
              </a:prstGeom>
              <a:solidFill>
                <a:srgbClr val="AAAA00"/>
              </a:solidFill>
              <a:ln w="9525">
                <a:noFill/>
                <a:miter lim="800000"/>
                <a:headEnd/>
                <a:tailEnd/>
              </a:ln>
            </p:spPr>
            <p:txBody>
              <a:bodyPr>
                <a:prstTxWarp prst="textNoShape">
                  <a:avLst/>
                </a:prstTxWarp>
              </a:bodyPr>
              <a:lstStyle/>
              <a:p>
                <a:endParaRPr lang="es-ES_tradnl"/>
              </a:p>
            </p:txBody>
          </p:sp>
          <p:sp>
            <p:nvSpPr>
              <p:cNvPr id="693269" name="Rectangle 21"/>
              <p:cNvSpPr>
                <a:spLocks noChangeArrowheads="1"/>
              </p:cNvSpPr>
              <p:nvPr/>
            </p:nvSpPr>
            <p:spPr bwMode="auto">
              <a:xfrm>
                <a:off x="900" y="3412"/>
                <a:ext cx="6" cy="217"/>
              </a:xfrm>
              <a:prstGeom prst="rect">
                <a:avLst/>
              </a:prstGeom>
              <a:solidFill>
                <a:srgbClr val="B0B000"/>
              </a:solidFill>
              <a:ln w="9525">
                <a:noFill/>
                <a:miter lim="800000"/>
                <a:headEnd/>
                <a:tailEnd/>
              </a:ln>
            </p:spPr>
            <p:txBody>
              <a:bodyPr>
                <a:prstTxWarp prst="textNoShape">
                  <a:avLst/>
                </a:prstTxWarp>
              </a:bodyPr>
              <a:lstStyle/>
              <a:p>
                <a:endParaRPr lang="es-ES_tradnl"/>
              </a:p>
            </p:txBody>
          </p:sp>
          <p:sp>
            <p:nvSpPr>
              <p:cNvPr id="693270" name="Rectangle 22"/>
              <p:cNvSpPr>
                <a:spLocks noChangeArrowheads="1"/>
              </p:cNvSpPr>
              <p:nvPr/>
            </p:nvSpPr>
            <p:spPr bwMode="auto">
              <a:xfrm>
                <a:off x="906" y="3412"/>
                <a:ext cx="6" cy="217"/>
              </a:xfrm>
              <a:prstGeom prst="rect">
                <a:avLst/>
              </a:prstGeom>
              <a:solidFill>
                <a:srgbClr val="B6B600"/>
              </a:solidFill>
              <a:ln w="9525">
                <a:noFill/>
                <a:miter lim="800000"/>
                <a:headEnd/>
                <a:tailEnd/>
              </a:ln>
            </p:spPr>
            <p:txBody>
              <a:bodyPr>
                <a:prstTxWarp prst="textNoShape">
                  <a:avLst/>
                </a:prstTxWarp>
              </a:bodyPr>
              <a:lstStyle/>
              <a:p>
                <a:endParaRPr lang="es-ES_tradnl"/>
              </a:p>
            </p:txBody>
          </p:sp>
          <p:sp>
            <p:nvSpPr>
              <p:cNvPr id="693271" name="Rectangle 23"/>
              <p:cNvSpPr>
                <a:spLocks noChangeArrowheads="1"/>
              </p:cNvSpPr>
              <p:nvPr/>
            </p:nvSpPr>
            <p:spPr bwMode="auto">
              <a:xfrm>
                <a:off x="912" y="3412"/>
                <a:ext cx="7" cy="217"/>
              </a:xfrm>
              <a:prstGeom prst="rect">
                <a:avLst/>
              </a:prstGeom>
              <a:solidFill>
                <a:srgbClr val="BDBD00"/>
              </a:solidFill>
              <a:ln w="9525">
                <a:noFill/>
                <a:miter lim="800000"/>
                <a:headEnd/>
                <a:tailEnd/>
              </a:ln>
            </p:spPr>
            <p:txBody>
              <a:bodyPr>
                <a:prstTxWarp prst="textNoShape">
                  <a:avLst/>
                </a:prstTxWarp>
              </a:bodyPr>
              <a:lstStyle/>
              <a:p>
                <a:endParaRPr lang="es-ES_tradnl"/>
              </a:p>
            </p:txBody>
          </p:sp>
          <p:sp>
            <p:nvSpPr>
              <p:cNvPr id="693272" name="Rectangle 24"/>
              <p:cNvSpPr>
                <a:spLocks noChangeArrowheads="1"/>
              </p:cNvSpPr>
              <p:nvPr/>
            </p:nvSpPr>
            <p:spPr bwMode="auto">
              <a:xfrm>
                <a:off x="919" y="3412"/>
                <a:ext cx="6" cy="217"/>
              </a:xfrm>
              <a:prstGeom prst="rect">
                <a:avLst/>
              </a:prstGeom>
              <a:solidFill>
                <a:srgbClr val="C3C300"/>
              </a:solidFill>
              <a:ln w="9525">
                <a:noFill/>
                <a:miter lim="800000"/>
                <a:headEnd/>
                <a:tailEnd/>
              </a:ln>
            </p:spPr>
            <p:txBody>
              <a:bodyPr>
                <a:prstTxWarp prst="textNoShape">
                  <a:avLst/>
                </a:prstTxWarp>
              </a:bodyPr>
              <a:lstStyle/>
              <a:p>
                <a:endParaRPr lang="es-ES_tradnl"/>
              </a:p>
            </p:txBody>
          </p:sp>
          <p:sp>
            <p:nvSpPr>
              <p:cNvPr id="693273" name="Rectangle 25"/>
              <p:cNvSpPr>
                <a:spLocks noChangeArrowheads="1"/>
              </p:cNvSpPr>
              <p:nvPr/>
            </p:nvSpPr>
            <p:spPr bwMode="auto">
              <a:xfrm>
                <a:off x="925" y="3412"/>
                <a:ext cx="6" cy="217"/>
              </a:xfrm>
              <a:prstGeom prst="rect">
                <a:avLst/>
              </a:prstGeom>
              <a:solidFill>
                <a:srgbClr val="C9C900"/>
              </a:solidFill>
              <a:ln w="9525">
                <a:noFill/>
                <a:miter lim="800000"/>
                <a:headEnd/>
                <a:tailEnd/>
              </a:ln>
            </p:spPr>
            <p:txBody>
              <a:bodyPr>
                <a:prstTxWarp prst="textNoShape">
                  <a:avLst/>
                </a:prstTxWarp>
              </a:bodyPr>
              <a:lstStyle/>
              <a:p>
                <a:endParaRPr lang="es-ES_tradnl"/>
              </a:p>
            </p:txBody>
          </p:sp>
          <p:sp>
            <p:nvSpPr>
              <p:cNvPr id="693274" name="Rectangle 26"/>
              <p:cNvSpPr>
                <a:spLocks noChangeArrowheads="1"/>
              </p:cNvSpPr>
              <p:nvPr/>
            </p:nvSpPr>
            <p:spPr bwMode="auto">
              <a:xfrm>
                <a:off x="931" y="3412"/>
                <a:ext cx="7" cy="217"/>
              </a:xfrm>
              <a:prstGeom prst="rect">
                <a:avLst/>
              </a:prstGeom>
              <a:solidFill>
                <a:srgbClr val="CECE00"/>
              </a:solidFill>
              <a:ln w="9525">
                <a:noFill/>
                <a:miter lim="800000"/>
                <a:headEnd/>
                <a:tailEnd/>
              </a:ln>
            </p:spPr>
            <p:txBody>
              <a:bodyPr>
                <a:prstTxWarp prst="textNoShape">
                  <a:avLst/>
                </a:prstTxWarp>
              </a:bodyPr>
              <a:lstStyle/>
              <a:p>
                <a:endParaRPr lang="es-ES_tradnl"/>
              </a:p>
            </p:txBody>
          </p:sp>
          <p:sp>
            <p:nvSpPr>
              <p:cNvPr id="693275" name="Rectangle 27"/>
              <p:cNvSpPr>
                <a:spLocks noChangeArrowheads="1"/>
              </p:cNvSpPr>
              <p:nvPr/>
            </p:nvSpPr>
            <p:spPr bwMode="auto">
              <a:xfrm>
                <a:off x="938" y="3412"/>
                <a:ext cx="6" cy="217"/>
              </a:xfrm>
              <a:prstGeom prst="rect">
                <a:avLst/>
              </a:prstGeom>
              <a:solidFill>
                <a:srgbClr val="D4D400"/>
              </a:solidFill>
              <a:ln w="9525">
                <a:noFill/>
                <a:miter lim="800000"/>
                <a:headEnd/>
                <a:tailEnd/>
              </a:ln>
            </p:spPr>
            <p:txBody>
              <a:bodyPr>
                <a:prstTxWarp prst="textNoShape">
                  <a:avLst/>
                </a:prstTxWarp>
              </a:bodyPr>
              <a:lstStyle/>
              <a:p>
                <a:endParaRPr lang="es-ES_tradnl"/>
              </a:p>
            </p:txBody>
          </p:sp>
          <p:sp>
            <p:nvSpPr>
              <p:cNvPr id="693276" name="Rectangle 28"/>
              <p:cNvSpPr>
                <a:spLocks noChangeArrowheads="1"/>
              </p:cNvSpPr>
              <p:nvPr/>
            </p:nvSpPr>
            <p:spPr bwMode="auto">
              <a:xfrm>
                <a:off x="944" y="3412"/>
                <a:ext cx="6" cy="217"/>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93277" name="Rectangle 29"/>
              <p:cNvSpPr>
                <a:spLocks noChangeArrowheads="1"/>
              </p:cNvSpPr>
              <p:nvPr/>
            </p:nvSpPr>
            <p:spPr bwMode="auto">
              <a:xfrm>
                <a:off x="950" y="3412"/>
                <a:ext cx="6" cy="217"/>
              </a:xfrm>
              <a:prstGeom prst="rect">
                <a:avLst/>
              </a:prstGeom>
              <a:solidFill>
                <a:srgbClr val="DEDE00"/>
              </a:solidFill>
              <a:ln w="9525">
                <a:noFill/>
                <a:miter lim="800000"/>
                <a:headEnd/>
                <a:tailEnd/>
              </a:ln>
            </p:spPr>
            <p:txBody>
              <a:bodyPr>
                <a:prstTxWarp prst="textNoShape">
                  <a:avLst/>
                </a:prstTxWarp>
              </a:bodyPr>
              <a:lstStyle/>
              <a:p>
                <a:endParaRPr lang="es-ES_tradnl"/>
              </a:p>
            </p:txBody>
          </p:sp>
          <p:sp>
            <p:nvSpPr>
              <p:cNvPr id="693278" name="Rectangle 30"/>
              <p:cNvSpPr>
                <a:spLocks noChangeArrowheads="1"/>
              </p:cNvSpPr>
              <p:nvPr/>
            </p:nvSpPr>
            <p:spPr bwMode="auto">
              <a:xfrm>
                <a:off x="956" y="3412"/>
                <a:ext cx="7" cy="217"/>
              </a:xfrm>
              <a:prstGeom prst="rect">
                <a:avLst/>
              </a:prstGeom>
              <a:solidFill>
                <a:srgbClr val="E3E300"/>
              </a:solidFill>
              <a:ln w="9525">
                <a:noFill/>
                <a:miter lim="800000"/>
                <a:headEnd/>
                <a:tailEnd/>
              </a:ln>
            </p:spPr>
            <p:txBody>
              <a:bodyPr>
                <a:prstTxWarp prst="textNoShape">
                  <a:avLst/>
                </a:prstTxWarp>
              </a:bodyPr>
              <a:lstStyle/>
              <a:p>
                <a:endParaRPr lang="es-ES_tradnl"/>
              </a:p>
            </p:txBody>
          </p:sp>
          <p:sp>
            <p:nvSpPr>
              <p:cNvPr id="693279" name="Rectangle 31"/>
              <p:cNvSpPr>
                <a:spLocks noChangeArrowheads="1"/>
              </p:cNvSpPr>
              <p:nvPr/>
            </p:nvSpPr>
            <p:spPr bwMode="auto">
              <a:xfrm>
                <a:off x="963" y="3412"/>
                <a:ext cx="6" cy="217"/>
              </a:xfrm>
              <a:prstGeom prst="rect">
                <a:avLst/>
              </a:prstGeom>
              <a:solidFill>
                <a:srgbClr val="E7E700"/>
              </a:solidFill>
              <a:ln w="9525">
                <a:noFill/>
                <a:miter lim="800000"/>
                <a:headEnd/>
                <a:tailEnd/>
              </a:ln>
            </p:spPr>
            <p:txBody>
              <a:bodyPr>
                <a:prstTxWarp prst="textNoShape">
                  <a:avLst/>
                </a:prstTxWarp>
              </a:bodyPr>
              <a:lstStyle/>
              <a:p>
                <a:endParaRPr lang="es-ES_tradnl"/>
              </a:p>
            </p:txBody>
          </p:sp>
          <p:sp>
            <p:nvSpPr>
              <p:cNvPr id="693280" name="Rectangle 32"/>
              <p:cNvSpPr>
                <a:spLocks noChangeArrowheads="1"/>
              </p:cNvSpPr>
              <p:nvPr/>
            </p:nvSpPr>
            <p:spPr bwMode="auto">
              <a:xfrm>
                <a:off x="969" y="3412"/>
                <a:ext cx="6" cy="217"/>
              </a:xfrm>
              <a:prstGeom prst="rect">
                <a:avLst/>
              </a:prstGeom>
              <a:solidFill>
                <a:srgbClr val="EBEB00"/>
              </a:solidFill>
              <a:ln w="9525">
                <a:noFill/>
                <a:miter lim="800000"/>
                <a:headEnd/>
                <a:tailEnd/>
              </a:ln>
            </p:spPr>
            <p:txBody>
              <a:bodyPr>
                <a:prstTxWarp prst="textNoShape">
                  <a:avLst/>
                </a:prstTxWarp>
              </a:bodyPr>
              <a:lstStyle/>
              <a:p>
                <a:endParaRPr lang="es-ES_tradnl"/>
              </a:p>
            </p:txBody>
          </p:sp>
          <p:sp>
            <p:nvSpPr>
              <p:cNvPr id="693281" name="Rectangle 33"/>
              <p:cNvSpPr>
                <a:spLocks noChangeArrowheads="1"/>
              </p:cNvSpPr>
              <p:nvPr/>
            </p:nvSpPr>
            <p:spPr bwMode="auto">
              <a:xfrm>
                <a:off x="975" y="3412"/>
                <a:ext cx="7" cy="217"/>
              </a:xfrm>
              <a:prstGeom prst="rect">
                <a:avLst/>
              </a:prstGeom>
              <a:solidFill>
                <a:srgbClr val="EEEE00"/>
              </a:solidFill>
              <a:ln w="9525">
                <a:noFill/>
                <a:miter lim="800000"/>
                <a:headEnd/>
                <a:tailEnd/>
              </a:ln>
            </p:spPr>
            <p:txBody>
              <a:bodyPr>
                <a:prstTxWarp prst="textNoShape">
                  <a:avLst/>
                </a:prstTxWarp>
              </a:bodyPr>
              <a:lstStyle/>
              <a:p>
                <a:endParaRPr lang="es-ES_tradnl"/>
              </a:p>
            </p:txBody>
          </p:sp>
          <p:sp>
            <p:nvSpPr>
              <p:cNvPr id="693282" name="Rectangle 34"/>
              <p:cNvSpPr>
                <a:spLocks noChangeArrowheads="1"/>
              </p:cNvSpPr>
              <p:nvPr/>
            </p:nvSpPr>
            <p:spPr bwMode="auto">
              <a:xfrm>
                <a:off x="982" y="3412"/>
                <a:ext cx="6" cy="217"/>
              </a:xfrm>
              <a:prstGeom prst="rect">
                <a:avLst/>
              </a:prstGeom>
              <a:solidFill>
                <a:srgbClr val="F1F100"/>
              </a:solidFill>
              <a:ln w="9525">
                <a:noFill/>
                <a:miter lim="800000"/>
                <a:headEnd/>
                <a:tailEnd/>
              </a:ln>
            </p:spPr>
            <p:txBody>
              <a:bodyPr>
                <a:prstTxWarp prst="textNoShape">
                  <a:avLst/>
                </a:prstTxWarp>
              </a:bodyPr>
              <a:lstStyle/>
              <a:p>
                <a:endParaRPr lang="es-ES_tradnl"/>
              </a:p>
            </p:txBody>
          </p:sp>
          <p:sp>
            <p:nvSpPr>
              <p:cNvPr id="693283" name="Rectangle 35"/>
              <p:cNvSpPr>
                <a:spLocks noChangeArrowheads="1"/>
              </p:cNvSpPr>
              <p:nvPr/>
            </p:nvSpPr>
            <p:spPr bwMode="auto">
              <a:xfrm>
                <a:off x="988" y="3412"/>
                <a:ext cx="6" cy="217"/>
              </a:xfrm>
              <a:prstGeom prst="rect">
                <a:avLst/>
              </a:prstGeom>
              <a:solidFill>
                <a:srgbClr val="F4F400"/>
              </a:solidFill>
              <a:ln w="9525">
                <a:noFill/>
                <a:miter lim="800000"/>
                <a:headEnd/>
                <a:tailEnd/>
              </a:ln>
            </p:spPr>
            <p:txBody>
              <a:bodyPr>
                <a:prstTxWarp prst="textNoShape">
                  <a:avLst/>
                </a:prstTxWarp>
              </a:bodyPr>
              <a:lstStyle/>
              <a:p>
                <a:endParaRPr lang="es-ES_tradnl"/>
              </a:p>
            </p:txBody>
          </p:sp>
          <p:sp>
            <p:nvSpPr>
              <p:cNvPr id="693284" name="Rectangle 36"/>
              <p:cNvSpPr>
                <a:spLocks noChangeArrowheads="1"/>
              </p:cNvSpPr>
              <p:nvPr/>
            </p:nvSpPr>
            <p:spPr bwMode="auto">
              <a:xfrm>
                <a:off x="994" y="3412"/>
                <a:ext cx="6" cy="217"/>
              </a:xfrm>
              <a:prstGeom prst="rect">
                <a:avLst/>
              </a:prstGeom>
              <a:solidFill>
                <a:srgbClr val="F6F600"/>
              </a:solidFill>
              <a:ln w="9525">
                <a:noFill/>
                <a:miter lim="800000"/>
                <a:headEnd/>
                <a:tailEnd/>
              </a:ln>
            </p:spPr>
            <p:txBody>
              <a:bodyPr>
                <a:prstTxWarp prst="textNoShape">
                  <a:avLst/>
                </a:prstTxWarp>
              </a:bodyPr>
              <a:lstStyle/>
              <a:p>
                <a:endParaRPr lang="es-ES_tradnl"/>
              </a:p>
            </p:txBody>
          </p:sp>
          <p:sp>
            <p:nvSpPr>
              <p:cNvPr id="693285" name="Rectangle 37"/>
              <p:cNvSpPr>
                <a:spLocks noChangeArrowheads="1"/>
              </p:cNvSpPr>
              <p:nvPr/>
            </p:nvSpPr>
            <p:spPr bwMode="auto">
              <a:xfrm>
                <a:off x="1000" y="3412"/>
                <a:ext cx="7" cy="217"/>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93286" name="Rectangle 38"/>
              <p:cNvSpPr>
                <a:spLocks noChangeArrowheads="1"/>
              </p:cNvSpPr>
              <p:nvPr/>
            </p:nvSpPr>
            <p:spPr bwMode="auto">
              <a:xfrm>
                <a:off x="1007" y="3412"/>
                <a:ext cx="6" cy="217"/>
              </a:xfrm>
              <a:prstGeom prst="rect">
                <a:avLst/>
              </a:prstGeom>
              <a:solidFill>
                <a:srgbClr val="FAFA00"/>
              </a:solidFill>
              <a:ln w="9525">
                <a:noFill/>
                <a:miter lim="800000"/>
                <a:headEnd/>
                <a:tailEnd/>
              </a:ln>
            </p:spPr>
            <p:txBody>
              <a:bodyPr>
                <a:prstTxWarp prst="textNoShape">
                  <a:avLst/>
                </a:prstTxWarp>
              </a:bodyPr>
              <a:lstStyle/>
              <a:p>
                <a:endParaRPr lang="es-ES_tradnl"/>
              </a:p>
            </p:txBody>
          </p:sp>
          <p:sp>
            <p:nvSpPr>
              <p:cNvPr id="693287" name="Rectangle 39"/>
              <p:cNvSpPr>
                <a:spLocks noChangeArrowheads="1"/>
              </p:cNvSpPr>
              <p:nvPr/>
            </p:nvSpPr>
            <p:spPr bwMode="auto">
              <a:xfrm>
                <a:off x="1013" y="3412"/>
                <a:ext cx="6" cy="217"/>
              </a:xfrm>
              <a:prstGeom prst="rect">
                <a:avLst/>
              </a:prstGeom>
              <a:solidFill>
                <a:srgbClr val="FBFB00"/>
              </a:solidFill>
              <a:ln w="9525">
                <a:noFill/>
                <a:miter lim="800000"/>
                <a:headEnd/>
                <a:tailEnd/>
              </a:ln>
            </p:spPr>
            <p:txBody>
              <a:bodyPr>
                <a:prstTxWarp prst="textNoShape">
                  <a:avLst/>
                </a:prstTxWarp>
              </a:bodyPr>
              <a:lstStyle/>
              <a:p>
                <a:endParaRPr lang="es-ES_tradnl"/>
              </a:p>
            </p:txBody>
          </p:sp>
          <p:sp>
            <p:nvSpPr>
              <p:cNvPr id="693288" name="Rectangle 40"/>
              <p:cNvSpPr>
                <a:spLocks noChangeArrowheads="1"/>
              </p:cNvSpPr>
              <p:nvPr/>
            </p:nvSpPr>
            <p:spPr bwMode="auto">
              <a:xfrm>
                <a:off x="1019" y="3412"/>
                <a:ext cx="7" cy="217"/>
              </a:xfrm>
              <a:prstGeom prst="rect">
                <a:avLst/>
              </a:prstGeom>
              <a:solidFill>
                <a:srgbClr val="FCFC00"/>
              </a:solidFill>
              <a:ln w="9525">
                <a:noFill/>
                <a:miter lim="800000"/>
                <a:headEnd/>
                <a:tailEnd/>
              </a:ln>
            </p:spPr>
            <p:txBody>
              <a:bodyPr>
                <a:prstTxWarp prst="textNoShape">
                  <a:avLst/>
                </a:prstTxWarp>
              </a:bodyPr>
              <a:lstStyle/>
              <a:p>
                <a:endParaRPr lang="es-ES_tradnl"/>
              </a:p>
            </p:txBody>
          </p:sp>
          <p:sp>
            <p:nvSpPr>
              <p:cNvPr id="693289" name="Rectangle 41"/>
              <p:cNvSpPr>
                <a:spLocks noChangeArrowheads="1"/>
              </p:cNvSpPr>
              <p:nvPr/>
            </p:nvSpPr>
            <p:spPr bwMode="auto">
              <a:xfrm>
                <a:off x="1026" y="3412"/>
                <a:ext cx="6" cy="217"/>
              </a:xfrm>
              <a:prstGeom prst="rect">
                <a:avLst/>
              </a:prstGeom>
              <a:solidFill>
                <a:srgbClr val="FDFD00"/>
              </a:solidFill>
              <a:ln w="9525">
                <a:noFill/>
                <a:miter lim="800000"/>
                <a:headEnd/>
                <a:tailEnd/>
              </a:ln>
            </p:spPr>
            <p:txBody>
              <a:bodyPr>
                <a:prstTxWarp prst="textNoShape">
                  <a:avLst/>
                </a:prstTxWarp>
              </a:bodyPr>
              <a:lstStyle/>
              <a:p>
                <a:endParaRPr lang="es-ES_tradnl"/>
              </a:p>
            </p:txBody>
          </p:sp>
          <p:sp>
            <p:nvSpPr>
              <p:cNvPr id="693290" name="Rectangle 42"/>
              <p:cNvSpPr>
                <a:spLocks noChangeArrowheads="1"/>
              </p:cNvSpPr>
              <p:nvPr/>
            </p:nvSpPr>
            <p:spPr bwMode="auto">
              <a:xfrm>
                <a:off x="1032" y="3412"/>
                <a:ext cx="6" cy="217"/>
              </a:xfrm>
              <a:prstGeom prst="rect">
                <a:avLst/>
              </a:prstGeom>
              <a:solidFill>
                <a:srgbClr val="FEFE00"/>
              </a:solidFill>
              <a:ln w="9525">
                <a:noFill/>
                <a:miter lim="800000"/>
                <a:headEnd/>
                <a:tailEnd/>
              </a:ln>
            </p:spPr>
            <p:txBody>
              <a:bodyPr>
                <a:prstTxWarp prst="textNoShape">
                  <a:avLst/>
                </a:prstTxWarp>
              </a:bodyPr>
              <a:lstStyle/>
              <a:p>
                <a:endParaRPr lang="es-ES_tradnl"/>
              </a:p>
            </p:txBody>
          </p:sp>
          <p:sp>
            <p:nvSpPr>
              <p:cNvPr id="693291" name="Rectangle 43"/>
              <p:cNvSpPr>
                <a:spLocks noChangeArrowheads="1"/>
              </p:cNvSpPr>
              <p:nvPr/>
            </p:nvSpPr>
            <p:spPr bwMode="auto">
              <a:xfrm>
                <a:off x="1038" y="3412"/>
                <a:ext cx="7" cy="217"/>
              </a:xfrm>
              <a:prstGeom prst="rect">
                <a:avLst/>
              </a:prstGeom>
              <a:solidFill>
                <a:srgbClr val="FFFF00"/>
              </a:solidFill>
              <a:ln w="9525">
                <a:noFill/>
                <a:miter lim="800000"/>
                <a:headEnd/>
                <a:tailEnd/>
              </a:ln>
            </p:spPr>
            <p:txBody>
              <a:bodyPr>
                <a:prstTxWarp prst="textNoShape">
                  <a:avLst/>
                </a:prstTxWarp>
              </a:bodyPr>
              <a:lstStyle/>
              <a:p>
                <a:endParaRPr lang="es-ES_tradnl"/>
              </a:p>
            </p:txBody>
          </p:sp>
          <p:sp>
            <p:nvSpPr>
              <p:cNvPr id="693292" name="Rectangle 44"/>
              <p:cNvSpPr>
                <a:spLocks noChangeArrowheads="1"/>
              </p:cNvSpPr>
              <p:nvPr/>
            </p:nvSpPr>
            <p:spPr bwMode="auto">
              <a:xfrm>
                <a:off x="1045" y="3412"/>
                <a:ext cx="6" cy="217"/>
              </a:xfrm>
              <a:prstGeom prst="rect">
                <a:avLst/>
              </a:prstGeom>
              <a:solidFill>
                <a:srgbClr val="FEFE00"/>
              </a:solidFill>
              <a:ln w="9525">
                <a:noFill/>
                <a:miter lim="800000"/>
                <a:headEnd/>
                <a:tailEnd/>
              </a:ln>
            </p:spPr>
            <p:txBody>
              <a:bodyPr>
                <a:prstTxWarp prst="textNoShape">
                  <a:avLst/>
                </a:prstTxWarp>
              </a:bodyPr>
              <a:lstStyle/>
              <a:p>
                <a:endParaRPr lang="es-ES_tradnl"/>
              </a:p>
            </p:txBody>
          </p:sp>
          <p:sp>
            <p:nvSpPr>
              <p:cNvPr id="693293" name="Rectangle 45"/>
              <p:cNvSpPr>
                <a:spLocks noChangeArrowheads="1"/>
              </p:cNvSpPr>
              <p:nvPr/>
            </p:nvSpPr>
            <p:spPr bwMode="auto">
              <a:xfrm>
                <a:off x="1051" y="3412"/>
                <a:ext cx="6" cy="217"/>
              </a:xfrm>
              <a:prstGeom prst="rect">
                <a:avLst/>
              </a:prstGeom>
              <a:solidFill>
                <a:srgbClr val="FDFD00"/>
              </a:solidFill>
              <a:ln w="9525">
                <a:noFill/>
                <a:miter lim="800000"/>
                <a:headEnd/>
                <a:tailEnd/>
              </a:ln>
            </p:spPr>
            <p:txBody>
              <a:bodyPr>
                <a:prstTxWarp prst="textNoShape">
                  <a:avLst/>
                </a:prstTxWarp>
              </a:bodyPr>
              <a:lstStyle/>
              <a:p>
                <a:endParaRPr lang="es-ES_tradnl"/>
              </a:p>
            </p:txBody>
          </p:sp>
          <p:sp>
            <p:nvSpPr>
              <p:cNvPr id="693294" name="Rectangle 46"/>
              <p:cNvSpPr>
                <a:spLocks noChangeArrowheads="1"/>
              </p:cNvSpPr>
              <p:nvPr/>
            </p:nvSpPr>
            <p:spPr bwMode="auto">
              <a:xfrm>
                <a:off x="1057" y="3412"/>
                <a:ext cx="6" cy="217"/>
              </a:xfrm>
              <a:prstGeom prst="rect">
                <a:avLst/>
              </a:prstGeom>
              <a:solidFill>
                <a:srgbClr val="FCFC00"/>
              </a:solidFill>
              <a:ln w="9525">
                <a:noFill/>
                <a:miter lim="800000"/>
                <a:headEnd/>
                <a:tailEnd/>
              </a:ln>
            </p:spPr>
            <p:txBody>
              <a:bodyPr>
                <a:prstTxWarp prst="textNoShape">
                  <a:avLst/>
                </a:prstTxWarp>
              </a:bodyPr>
              <a:lstStyle/>
              <a:p>
                <a:endParaRPr lang="es-ES_tradnl"/>
              </a:p>
            </p:txBody>
          </p:sp>
          <p:sp>
            <p:nvSpPr>
              <p:cNvPr id="693295" name="Rectangle 47"/>
              <p:cNvSpPr>
                <a:spLocks noChangeArrowheads="1"/>
              </p:cNvSpPr>
              <p:nvPr/>
            </p:nvSpPr>
            <p:spPr bwMode="auto">
              <a:xfrm>
                <a:off x="1063" y="3412"/>
                <a:ext cx="7" cy="217"/>
              </a:xfrm>
              <a:prstGeom prst="rect">
                <a:avLst/>
              </a:prstGeom>
              <a:solidFill>
                <a:srgbClr val="FBFB00"/>
              </a:solidFill>
              <a:ln w="9525">
                <a:noFill/>
                <a:miter lim="800000"/>
                <a:headEnd/>
                <a:tailEnd/>
              </a:ln>
            </p:spPr>
            <p:txBody>
              <a:bodyPr>
                <a:prstTxWarp prst="textNoShape">
                  <a:avLst/>
                </a:prstTxWarp>
              </a:bodyPr>
              <a:lstStyle/>
              <a:p>
                <a:endParaRPr lang="es-ES_tradnl"/>
              </a:p>
            </p:txBody>
          </p:sp>
          <p:sp>
            <p:nvSpPr>
              <p:cNvPr id="693296" name="Rectangle 48"/>
              <p:cNvSpPr>
                <a:spLocks noChangeArrowheads="1"/>
              </p:cNvSpPr>
              <p:nvPr/>
            </p:nvSpPr>
            <p:spPr bwMode="auto">
              <a:xfrm>
                <a:off x="1070" y="3412"/>
                <a:ext cx="6" cy="217"/>
              </a:xfrm>
              <a:prstGeom prst="rect">
                <a:avLst/>
              </a:prstGeom>
              <a:solidFill>
                <a:srgbClr val="FAFA00"/>
              </a:solidFill>
              <a:ln w="9525">
                <a:noFill/>
                <a:miter lim="800000"/>
                <a:headEnd/>
                <a:tailEnd/>
              </a:ln>
            </p:spPr>
            <p:txBody>
              <a:bodyPr>
                <a:prstTxWarp prst="textNoShape">
                  <a:avLst/>
                </a:prstTxWarp>
              </a:bodyPr>
              <a:lstStyle/>
              <a:p>
                <a:endParaRPr lang="es-ES_tradnl"/>
              </a:p>
            </p:txBody>
          </p:sp>
          <p:sp>
            <p:nvSpPr>
              <p:cNvPr id="693297" name="Rectangle 49"/>
              <p:cNvSpPr>
                <a:spLocks noChangeArrowheads="1"/>
              </p:cNvSpPr>
              <p:nvPr/>
            </p:nvSpPr>
            <p:spPr bwMode="auto">
              <a:xfrm>
                <a:off x="1076" y="3412"/>
                <a:ext cx="6" cy="217"/>
              </a:xfrm>
              <a:prstGeom prst="rect">
                <a:avLst/>
              </a:prstGeom>
              <a:solidFill>
                <a:srgbClr val="F8F800"/>
              </a:solidFill>
              <a:ln w="9525">
                <a:noFill/>
                <a:miter lim="800000"/>
                <a:headEnd/>
                <a:tailEnd/>
              </a:ln>
            </p:spPr>
            <p:txBody>
              <a:bodyPr>
                <a:prstTxWarp prst="textNoShape">
                  <a:avLst/>
                </a:prstTxWarp>
              </a:bodyPr>
              <a:lstStyle/>
              <a:p>
                <a:endParaRPr lang="es-ES_tradnl"/>
              </a:p>
            </p:txBody>
          </p:sp>
          <p:sp>
            <p:nvSpPr>
              <p:cNvPr id="693298" name="Rectangle 50"/>
              <p:cNvSpPr>
                <a:spLocks noChangeArrowheads="1"/>
              </p:cNvSpPr>
              <p:nvPr/>
            </p:nvSpPr>
            <p:spPr bwMode="auto">
              <a:xfrm>
                <a:off x="1082" y="3412"/>
                <a:ext cx="7" cy="217"/>
              </a:xfrm>
              <a:prstGeom prst="rect">
                <a:avLst/>
              </a:prstGeom>
              <a:solidFill>
                <a:srgbClr val="F6F600"/>
              </a:solidFill>
              <a:ln w="9525">
                <a:noFill/>
                <a:miter lim="800000"/>
                <a:headEnd/>
                <a:tailEnd/>
              </a:ln>
            </p:spPr>
            <p:txBody>
              <a:bodyPr>
                <a:prstTxWarp prst="textNoShape">
                  <a:avLst/>
                </a:prstTxWarp>
              </a:bodyPr>
              <a:lstStyle/>
              <a:p>
                <a:endParaRPr lang="es-ES_tradnl"/>
              </a:p>
            </p:txBody>
          </p:sp>
          <p:sp>
            <p:nvSpPr>
              <p:cNvPr id="693299" name="Rectangle 51"/>
              <p:cNvSpPr>
                <a:spLocks noChangeArrowheads="1"/>
              </p:cNvSpPr>
              <p:nvPr/>
            </p:nvSpPr>
            <p:spPr bwMode="auto">
              <a:xfrm>
                <a:off x="1089" y="3412"/>
                <a:ext cx="6" cy="217"/>
              </a:xfrm>
              <a:prstGeom prst="rect">
                <a:avLst/>
              </a:prstGeom>
              <a:solidFill>
                <a:srgbClr val="F4F400"/>
              </a:solidFill>
              <a:ln w="9525">
                <a:noFill/>
                <a:miter lim="800000"/>
                <a:headEnd/>
                <a:tailEnd/>
              </a:ln>
            </p:spPr>
            <p:txBody>
              <a:bodyPr>
                <a:prstTxWarp prst="textNoShape">
                  <a:avLst/>
                </a:prstTxWarp>
              </a:bodyPr>
              <a:lstStyle/>
              <a:p>
                <a:endParaRPr lang="es-ES_tradnl"/>
              </a:p>
            </p:txBody>
          </p:sp>
          <p:sp>
            <p:nvSpPr>
              <p:cNvPr id="693300" name="Rectangle 52"/>
              <p:cNvSpPr>
                <a:spLocks noChangeArrowheads="1"/>
              </p:cNvSpPr>
              <p:nvPr/>
            </p:nvSpPr>
            <p:spPr bwMode="auto">
              <a:xfrm>
                <a:off x="1095" y="3412"/>
                <a:ext cx="6" cy="217"/>
              </a:xfrm>
              <a:prstGeom prst="rect">
                <a:avLst/>
              </a:prstGeom>
              <a:solidFill>
                <a:srgbClr val="F1F100"/>
              </a:solidFill>
              <a:ln w="9525">
                <a:noFill/>
                <a:miter lim="800000"/>
                <a:headEnd/>
                <a:tailEnd/>
              </a:ln>
            </p:spPr>
            <p:txBody>
              <a:bodyPr>
                <a:prstTxWarp prst="textNoShape">
                  <a:avLst/>
                </a:prstTxWarp>
              </a:bodyPr>
              <a:lstStyle/>
              <a:p>
                <a:endParaRPr lang="es-ES_tradnl"/>
              </a:p>
            </p:txBody>
          </p:sp>
          <p:sp>
            <p:nvSpPr>
              <p:cNvPr id="693301" name="Rectangle 53"/>
              <p:cNvSpPr>
                <a:spLocks noChangeArrowheads="1"/>
              </p:cNvSpPr>
              <p:nvPr/>
            </p:nvSpPr>
            <p:spPr bwMode="auto">
              <a:xfrm>
                <a:off x="1101" y="3412"/>
                <a:ext cx="6" cy="217"/>
              </a:xfrm>
              <a:prstGeom prst="rect">
                <a:avLst/>
              </a:prstGeom>
              <a:solidFill>
                <a:srgbClr val="EEEE00"/>
              </a:solidFill>
              <a:ln w="9525">
                <a:noFill/>
                <a:miter lim="800000"/>
                <a:headEnd/>
                <a:tailEnd/>
              </a:ln>
            </p:spPr>
            <p:txBody>
              <a:bodyPr>
                <a:prstTxWarp prst="textNoShape">
                  <a:avLst/>
                </a:prstTxWarp>
              </a:bodyPr>
              <a:lstStyle/>
              <a:p>
                <a:endParaRPr lang="es-ES_tradnl"/>
              </a:p>
            </p:txBody>
          </p:sp>
          <p:sp>
            <p:nvSpPr>
              <p:cNvPr id="693302" name="Rectangle 54"/>
              <p:cNvSpPr>
                <a:spLocks noChangeArrowheads="1"/>
              </p:cNvSpPr>
              <p:nvPr/>
            </p:nvSpPr>
            <p:spPr bwMode="auto">
              <a:xfrm>
                <a:off x="1107" y="3412"/>
                <a:ext cx="7" cy="217"/>
              </a:xfrm>
              <a:prstGeom prst="rect">
                <a:avLst/>
              </a:prstGeom>
              <a:solidFill>
                <a:srgbClr val="EBEB00"/>
              </a:solidFill>
              <a:ln w="9525">
                <a:noFill/>
                <a:miter lim="800000"/>
                <a:headEnd/>
                <a:tailEnd/>
              </a:ln>
            </p:spPr>
            <p:txBody>
              <a:bodyPr>
                <a:prstTxWarp prst="textNoShape">
                  <a:avLst/>
                </a:prstTxWarp>
              </a:bodyPr>
              <a:lstStyle/>
              <a:p>
                <a:endParaRPr lang="es-ES_tradnl"/>
              </a:p>
            </p:txBody>
          </p:sp>
          <p:sp>
            <p:nvSpPr>
              <p:cNvPr id="693303" name="Rectangle 55"/>
              <p:cNvSpPr>
                <a:spLocks noChangeArrowheads="1"/>
              </p:cNvSpPr>
              <p:nvPr/>
            </p:nvSpPr>
            <p:spPr bwMode="auto">
              <a:xfrm>
                <a:off x="1114" y="3412"/>
                <a:ext cx="6" cy="217"/>
              </a:xfrm>
              <a:prstGeom prst="rect">
                <a:avLst/>
              </a:prstGeom>
              <a:solidFill>
                <a:srgbClr val="E7E700"/>
              </a:solidFill>
              <a:ln w="9525">
                <a:noFill/>
                <a:miter lim="800000"/>
                <a:headEnd/>
                <a:tailEnd/>
              </a:ln>
            </p:spPr>
            <p:txBody>
              <a:bodyPr>
                <a:prstTxWarp prst="textNoShape">
                  <a:avLst/>
                </a:prstTxWarp>
              </a:bodyPr>
              <a:lstStyle/>
              <a:p>
                <a:endParaRPr lang="es-ES_tradnl"/>
              </a:p>
            </p:txBody>
          </p:sp>
          <p:sp>
            <p:nvSpPr>
              <p:cNvPr id="693304" name="Rectangle 56"/>
              <p:cNvSpPr>
                <a:spLocks noChangeArrowheads="1"/>
              </p:cNvSpPr>
              <p:nvPr/>
            </p:nvSpPr>
            <p:spPr bwMode="auto">
              <a:xfrm>
                <a:off x="1120" y="3412"/>
                <a:ext cx="6" cy="217"/>
              </a:xfrm>
              <a:prstGeom prst="rect">
                <a:avLst/>
              </a:prstGeom>
              <a:solidFill>
                <a:srgbClr val="E3E300"/>
              </a:solidFill>
              <a:ln w="9525">
                <a:noFill/>
                <a:miter lim="800000"/>
                <a:headEnd/>
                <a:tailEnd/>
              </a:ln>
            </p:spPr>
            <p:txBody>
              <a:bodyPr>
                <a:prstTxWarp prst="textNoShape">
                  <a:avLst/>
                </a:prstTxWarp>
              </a:bodyPr>
              <a:lstStyle/>
              <a:p>
                <a:endParaRPr lang="es-ES_tradnl"/>
              </a:p>
            </p:txBody>
          </p:sp>
          <p:sp>
            <p:nvSpPr>
              <p:cNvPr id="693305" name="Rectangle 57"/>
              <p:cNvSpPr>
                <a:spLocks noChangeArrowheads="1"/>
              </p:cNvSpPr>
              <p:nvPr/>
            </p:nvSpPr>
            <p:spPr bwMode="auto">
              <a:xfrm>
                <a:off x="1126" y="3412"/>
                <a:ext cx="7" cy="217"/>
              </a:xfrm>
              <a:prstGeom prst="rect">
                <a:avLst/>
              </a:prstGeom>
              <a:solidFill>
                <a:srgbClr val="DEDE00"/>
              </a:solidFill>
              <a:ln w="9525">
                <a:noFill/>
                <a:miter lim="800000"/>
                <a:headEnd/>
                <a:tailEnd/>
              </a:ln>
            </p:spPr>
            <p:txBody>
              <a:bodyPr>
                <a:prstTxWarp prst="textNoShape">
                  <a:avLst/>
                </a:prstTxWarp>
              </a:bodyPr>
              <a:lstStyle/>
              <a:p>
                <a:endParaRPr lang="es-ES_tradnl"/>
              </a:p>
            </p:txBody>
          </p:sp>
          <p:sp>
            <p:nvSpPr>
              <p:cNvPr id="693306" name="Rectangle 58"/>
              <p:cNvSpPr>
                <a:spLocks noChangeArrowheads="1"/>
              </p:cNvSpPr>
              <p:nvPr/>
            </p:nvSpPr>
            <p:spPr bwMode="auto">
              <a:xfrm>
                <a:off x="1133" y="3412"/>
                <a:ext cx="6" cy="217"/>
              </a:xfrm>
              <a:prstGeom prst="rect">
                <a:avLst/>
              </a:prstGeom>
              <a:solidFill>
                <a:srgbClr val="D9D900"/>
              </a:solidFill>
              <a:ln w="9525">
                <a:noFill/>
                <a:miter lim="800000"/>
                <a:headEnd/>
                <a:tailEnd/>
              </a:ln>
            </p:spPr>
            <p:txBody>
              <a:bodyPr>
                <a:prstTxWarp prst="textNoShape">
                  <a:avLst/>
                </a:prstTxWarp>
              </a:bodyPr>
              <a:lstStyle/>
              <a:p>
                <a:endParaRPr lang="es-ES_tradnl"/>
              </a:p>
            </p:txBody>
          </p:sp>
          <p:sp>
            <p:nvSpPr>
              <p:cNvPr id="693307" name="Rectangle 59"/>
              <p:cNvSpPr>
                <a:spLocks noChangeArrowheads="1"/>
              </p:cNvSpPr>
              <p:nvPr/>
            </p:nvSpPr>
            <p:spPr bwMode="auto">
              <a:xfrm>
                <a:off x="1139" y="3412"/>
                <a:ext cx="6" cy="217"/>
              </a:xfrm>
              <a:prstGeom prst="rect">
                <a:avLst/>
              </a:prstGeom>
              <a:solidFill>
                <a:srgbClr val="D4D400"/>
              </a:solidFill>
              <a:ln w="9525">
                <a:noFill/>
                <a:miter lim="800000"/>
                <a:headEnd/>
                <a:tailEnd/>
              </a:ln>
            </p:spPr>
            <p:txBody>
              <a:bodyPr>
                <a:prstTxWarp prst="textNoShape">
                  <a:avLst/>
                </a:prstTxWarp>
              </a:bodyPr>
              <a:lstStyle/>
              <a:p>
                <a:endParaRPr lang="es-ES_tradnl"/>
              </a:p>
            </p:txBody>
          </p:sp>
          <p:sp>
            <p:nvSpPr>
              <p:cNvPr id="693308" name="Rectangle 60"/>
              <p:cNvSpPr>
                <a:spLocks noChangeArrowheads="1"/>
              </p:cNvSpPr>
              <p:nvPr/>
            </p:nvSpPr>
            <p:spPr bwMode="auto">
              <a:xfrm>
                <a:off x="1145" y="3412"/>
                <a:ext cx="6" cy="217"/>
              </a:xfrm>
              <a:prstGeom prst="rect">
                <a:avLst/>
              </a:prstGeom>
              <a:solidFill>
                <a:srgbClr val="CECE00"/>
              </a:solidFill>
              <a:ln w="9525">
                <a:noFill/>
                <a:miter lim="800000"/>
                <a:headEnd/>
                <a:tailEnd/>
              </a:ln>
            </p:spPr>
            <p:txBody>
              <a:bodyPr>
                <a:prstTxWarp prst="textNoShape">
                  <a:avLst/>
                </a:prstTxWarp>
              </a:bodyPr>
              <a:lstStyle/>
              <a:p>
                <a:endParaRPr lang="es-ES_tradnl"/>
              </a:p>
            </p:txBody>
          </p:sp>
          <p:sp>
            <p:nvSpPr>
              <p:cNvPr id="693309" name="Rectangle 61"/>
              <p:cNvSpPr>
                <a:spLocks noChangeArrowheads="1"/>
              </p:cNvSpPr>
              <p:nvPr/>
            </p:nvSpPr>
            <p:spPr bwMode="auto">
              <a:xfrm>
                <a:off x="1151" y="3412"/>
                <a:ext cx="7" cy="217"/>
              </a:xfrm>
              <a:prstGeom prst="rect">
                <a:avLst/>
              </a:prstGeom>
              <a:solidFill>
                <a:srgbClr val="C9C900"/>
              </a:solidFill>
              <a:ln w="9525">
                <a:noFill/>
                <a:miter lim="800000"/>
                <a:headEnd/>
                <a:tailEnd/>
              </a:ln>
            </p:spPr>
            <p:txBody>
              <a:bodyPr>
                <a:prstTxWarp prst="textNoShape">
                  <a:avLst/>
                </a:prstTxWarp>
              </a:bodyPr>
              <a:lstStyle/>
              <a:p>
                <a:endParaRPr lang="es-ES_tradnl"/>
              </a:p>
            </p:txBody>
          </p:sp>
          <p:sp>
            <p:nvSpPr>
              <p:cNvPr id="693310" name="Rectangle 62"/>
              <p:cNvSpPr>
                <a:spLocks noChangeArrowheads="1"/>
              </p:cNvSpPr>
              <p:nvPr/>
            </p:nvSpPr>
            <p:spPr bwMode="auto">
              <a:xfrm>
                <a:off x="1158" y="3412"/>
                <a:ext cx="6" cy="217"/>
              </a:xfrm>
              <a:prstGeom prst="rect">
                <a:avLst/>
              </a:prstGeom>
              <a:solidFill>
                <a:srgbClr val="C3C300"/>
              </a:solidFill>
              <a:ln w="9525">
                <a:noFill/>
                <a:miter lim="800000"/>
                <a:headEnd/>
                <a:tailEnd/>
              </a:ln>
            </p:spPr>
            <p:txBody>
              <a:bodyPr>
                <a:prstTxWarp prst="textNoShape">
                  <a:avLst/>
                </a:prstTxWarp>
              </a:bodyPr>
              <a:lstStyle/>
              <a:p>
                <a:endParaRPr lang="es-ES_tradnl"/>
              </a:p>
            </p:txBody>
          </p:sp>
          <p:sp>
            <p:nvSpPr>
              <p:cNvPr id="693311" name="Rectangle 63"/>
              <p:cNvSpPr>
                <a:spLocks noChangeArrowheads="1"/>
              </p:cNvSpPr>
              <p:nvPr/>
            </p:nvSpPr>
            <p:spPr bwMode="auto">
              <a:xfrm>
                <a:off x="1164" y="3412"/>
                <a:ext cx="6" cy="217"/>
              </a:xfrm>
              <a:prstGeom prst="rect">
                <a:avLst/>
              </a:prstGeom>
              <a:solidFill>
                <a:srgbClr val="BDBD00"/>
              </a:solidFill>
              <a:ln w="9525">
                <a:noFill/>
                <a:miter lim="800000"/>
                <a:headEnd/>
                <a:tailEnd/>
              </a:ln>
            </p:spPr>
            <p:txBody>
              <a:bodyPr>
                <a:prstTxWarp prst="textNoShape">
                  <a:avLst/>
                </a:prstTxWarp>
              </a:bodyPr>
              <a:lstStyle/>
              <a:p>
                <a:endParaRPr lang="es-ES_tradnl"/>
              </a:p>
            </p:txBody>
          </p:sp>
          <p:sp>
            <p:nvSpPr>
              <p:cNvPr id="693312" name="Rectangle 64"/>
              <p:cNvSpPr>
                <a:spLocks noChangeArrowheads="1"/>
              </p:cNvSpPr>
              <p:nvPr/>
            </p:nvSpPr>
            <p:spPr bwMode="auto">
              <a:xfrm>
                <a:off x="1170" y="3412"/>
                <a:ext cx="7" cy="217"/>
              </a:xfrm>
              <a:prstGeom prst="rect">
                <a:avLst/>
              </a:prstGeom>
              <a:solidFill>
                <a:srgbClr val="B6B600"/>
              </a:solidFill>
              <a:ln w="9525">
                <a:noFill/>
                <a:miter lim="800000"/>
                <a:headEnd/>
                <a:tailEnd/>
              </a:ln>
            </p:spPr>
            <p:txBody>
              <a:bodyPr>
                <a:prstTxWarp prst="textNoShape">
                  <a:avLst/>
                </a:prstTxWarp>
              </a:bodyPr>
              <a:lstStyle/>
              <a:p>
                <a:endParaRPr lang="es-ES_tradnl"/>
              </a:p>
            </p:txBody>
          </p:sp>
          <p:sp>
            <p:nvSpPr>
              <p:cNvPr id="693313" name="Rectangle 65"/>
              <p:cNvSpPr>
                <a:spLocks noChangeArrowheads="1"/>
              </p:cNvSpPr>
              <p:nvPr/>
            </p:nvSpPr>
            <p:spPr bwMode="auto">
              <a:xfrm>
                <a:off x="1177" y="3412"/>
                <a:ext cx="6" cy="217"/>
              </a:xfrm>
              <a:prstGeom prst="rect">
                <a:avLst/>
              </a:prstGeom>
              <a:solidFill>
                <a:srgbClr val="B0B000"/>
              </a:solidFill>
              <a:ln w="9525">
                <a:noFill/>
                <a:miter lim="800000"/>
                <a:headEnd/>
                <a:tailEnd/>
              </a:ln>
            </p:spPr>
            <p:txBody>
              <a:bodyPr>
                <a:prstTxWarp prst="textNoShape">
                  <a:avLst/>
                </a:prstTxWarp>
              </a:bodyPr>
              <a:lstStyle/>
              <a:p>
                <a:endParaRPr lang="es-ES_tradnl"/>
              </a:p>
            </p:txBody>
          </p:sp>
          <p:sp>
            <p:nvSpPr>
              <p:cNvPr id="693314" name="Rectangle 66"/>
              <p:cNvSpPr>
                <a:spLocks noChangeArrowheads="1"/>
              </p:cNvSpPr>
              <p:nvPr/>
            </p:nvSpPr>
            <p:spPr bwMode="auto">
              <a:xfrm>
                <a:off x="1183" y="3412"/>
                <a:ext cx="6" cy="217"/>
              </a:xfrm>
              <a:prstGeom prst="rect">
                <a:avLst/>
              </a:prstGeom>
              <a:solidFill>
                <a:srgbClr val="AAAA00"/>
              </a:solidFill>
              <a:ln w="9525">
                <a:noFill/>
                <a:miter lim="800000"/>
                <a:headEnd/>
                <a:tailEnd/>
              </a:ln>
            </p:spPr>
            <p:txBody>
              <a:bodyPr>
                <a:prstTxWarp prst="textNoShape">
                  <a:avLst/>
                </a:prstTxWarp>
              </a:bodyPr>
              <a:lstStyle/>
              <a:p>
                <a:endParaRPr lang="es-ES_tradnl"/>
              </a:p>
            </p:txBody>
          </p:sp>
          <p:sp>
            <p:nvSpPr>
              <p:cNvPr id="693315" name="Rectangle 67"/>
              <p:cNvSpPr>
                <a:spLocks noChangeArrowheads="1"/>
              </p:cNvSpPr>
              <p:nvPr/>
            </p:nvSpPr>
            <p:spPr bwMode="auto">
              <a:xfrm>
                <a:off x="1189" y="3412"/>
                <a:ext cx="7" cy="217"/>
              </a:xfrm>
              <a:prstGeom prst="rect">
                <a:avLst/>
              </a:prstGeom>
              <a:solidFill>
                <a:srgbClr val="A5A500"/>
              </a:solidFill>
              <a:ln w="9525">
                <a:noFill/>
                <a:miter lim="800000"/>
                <a:headEnd/>
                <a:tailEnd/>
              </a:ln>
            </p:spPr>
            <p:txBody>
              <a:bodyPr>
                <a:prstTxWarp prst="textNoShape">
                  <a:avLst/>
                </a:prstTxWarp>
              </a:bodyPr>
              <a:lstStyle/>
              <a:p>
                <a:endParaRPr lang="es-ES_tradnl"/>
              </a:p>
            </p:txBody>
          </p:sp>
          <p:sp>
            <p:nvSpPr>
              <p:cNvPr id="693316" name="Rectangle 68"/>
              <p:cNvSpPr>
                <a:spLocks noChangeArrowheads="1"/>
              </p:cNvSpPr>
              <p:nvPr/>
            </p:nvSpPr>
            <p:spPr bwMode="auto">
              <a:xfrm>
                <a:off x="1196" y="3412"/>
                <a:ext cx="6" cy="217"/>
              </a:xfrm>
              <a:prstGeom prst="rect">
                <a:avLst/>
              </a:prstGeom>
              <a:solidFill>
                <a:srgbClr val="9F9F00"/>
              </a:solidFill>
              <a:ln w="9525">
                <a:noFill/>
                <a:miter lim="800000"/>
                <a:headEnd/>
                <a:tailEnd/>
              </a:ln>
            </p:spPr>
            <p:txBody>
              <a:bodyPr>
                <a:prstTxWarp prst="textNoShape">
                  <a:avLst/>
                </a:prstTxWarp>
              </a:bodyPr>
              <a:lstStyle/>
              <a:p>
                <a:endParaRPr lang="es-ES_tradnl"/>
              </a:p>
            </p:txBody>
          </p:sp>
          <p:sp>
            <p:nvSpPr>
              <p:cNvPr id="693317" name="Rectangle 69"/>
              <p:cNvSpPr>
                <a:spLocks noChangeArrowheads="1"/>
              </p:cNvSpPr>
              <p:nvPr/>
            </p:nvSpPr>
            <p:spPr bwMode="auto">
              <a:xfrm>
                <a:off x="1202" y="3412"/>
                <a:ext cx="6" cy="217"/>
              </a:xfrm>
              <a:prstGeom prst="rect">
                <a:avLst/>
              </a:prstGeom>
              <a:solidFill>
                <a:srgbClr val="999900"/>
              </a:solidFill>
              <a:ln w="9525">
                <a:noFill/>
                <a:miter lim="800000"/>
                <a:headEnd/>
                <a:tailEnd/>
              </a:ln>
            </p:spPr>
            <p:txBody>
              <a:bodyPr>
                <a:prstTxWarp prst="textNoShape">
                  <a:avLst/>
                </a:prstTxWarp>
              </a:bodyPr>
              <a:lstStyle/>
              <a:p>
                <a:endParaRPr lang="es-ES_tradnl"/>
              </a:p>
            </p:txBody>
          </p:sp>
          <p:sp>
            <p:nvSpPr>
              <p:cNvPr id="693318" name="Rectangle 70"/>
              <p:cNvSpPr>
                <a:spLocks noChangeArrowheads="1"/>
              </p:cNvSpPr>
              <p:nvPr/>
            </p:nvSpPr>
            <p:spPr bwMode="auto">
              <a:xfrm>
                <a:off x="1208" y="3412"/>
                <a:ext cx="6" cy="217"/>
              </a:xfrm>
              <a:prstGeom prst="rect">
                <a:avLst/>
              </a:prstGeom>
              <a:solidFill>
                <a:srgbClr val="949400"/>
              </a:solidFill>
              <a:ln w="9525">
                <a:noFill/>
                <a:miter lim="800000"/>
                <a:headEnd/>
                <a:tailEnd/>
              </a:ln>
            </p:spPr>
            <p:txBody>
              <a:bodyPr>
                <a:prstTxWarp prst="textNoShape">
                  <a:avLst/>
                </a:prstTxWarp>
              </a:bodyPr>
              <a:lstStyle/>
              <a:p>
                <a:endParaRPr lang="es-ES_tradnl"/>
              </a:p>
            </p:txBody>
          </p:sp>
          <p:sp>
            <p:nvSpPr>
              <p:cNvPr id="693319" name="Rectangle 71"/>
              <p:cNvSpPr>
                <a:spLocks noChangeArrowheads="1"/>
              </p:cNvSpPr>
              <p:nvPr/>
            </p:nvSpPr>
            <p:spPr bwMode="auto">
              <a:xfrm>
                <a:off x="1214" y="3412"/>
                <a:ext cx="7" cy="217"/>
              </a:xfrm>
              <a:prstGeom prst="rect">
                <a:avLst/>
              </a:prstGeom>
              <a:solidFill>
                <a:srgbClr val="8F8F00"/>
              </a:solidFill>
              <a:ln w="9525">
                <a:noFill/>
                <a:miter lim="800000"/>
                <a:headEnd/>
                <a:tailEnd/>
              </a:ln>
            </p:spPr>
            <p:txBody>
              <a:bodyPr>
                <a:prstTxWarp prst="textNoShape">
                  <a:avLst/>
                </a:prstTxWarp>
              </a:bodyPr>
              <a:lstStyle/>
              <a:p>
                <a:endParaRPr lang="es-ES_tradnl"/>
              </a:p>
            </p:txBody>
          </p:sp>
          <p:sp>
            <p:nvSpPr>
              <p:cNvPr id="693320" name="Rectangle 72"/>
              <p:cNvSpPr>
                <a:spLocks noChangeArrowheads="1"/>
              </p:cNvSpPr>
              <p:nvPr/>
            </p:nvSpPr>
            <p:spPr bwMode="auto">
              <a:xfrm>
                <a:off x="1221" y="3412"/>
                <a:ext cx="6" cy="217"/>
              </a:xfrm>
              <a:prstGeom prst="rect">
                <a:avLst/>
              </a:prstGeom>
              <a:solidFill>
                <a:srgbClr val="8A8A00"/>
              </a:solidFill>
              <a:ln w="9525">
                <a:noFill/>
                <a:miter lim="800000"/>
                <a:headEnd/>
                <a:tailEnd/>
              </a:ln>
            </p:spPr>
            <p:txBody>
              <a:bodyPr>
                <a:prstTxWarp prst="textNoShape">
                  <a:avLst/>
                </a:prstTxWarp>
              </a:bodyPr>
              <a:lstStyle/>
              <a:p>
                <a:endParaRPr lang="es-ES_tradnl"/>
              </a:p>
            </p:txBody>
          </p:sp>
          <p:sp>
            <p:nvSpPr>
              <p:cNvPr id="693321" name="Rectangle 73"/>
              <p:cNvSpPr>
                <a:spLocks noChangeArrowheads="1"/>
              </p:cNvSpPr>
              <p:nvPr/>
            </p:nvSpPr>
            <p:spPr bwMode="auto">
              <a:xfrm>
                <a:off x="1227" y="3412"/>
                <a:ext cx="6" cy="217"/>
              </a:xfrm>
              <a:prstGeom prst="rect">
                <a:avLst/>
              </a:prstGeom>
              <a:solidFill>
                <a:srgbClr val="868600"/>
              </a:solidFill>
              <a:ln w="9525">
                <a:noFill/>
                <a:miter lim="800000"/>
                <a:headEnd/>
                <a:tailEnd/>
              </a:ln>
            </p:spPr>
            <p:txBody>
              <a:bodyPr>
                <a:prstTxWarp prst="textNoShape">
                  <a:avLst/>
                </a:prstTxWarp>
              </a:bodyPr>
              <a:lstStyle/>
              <a:p>
                <a:endParaRPr lang="es-ES_tradnl"/>
              </a:p>
            </p:txBody>
          </p:sp>
          <p:sp>
            <p:nvSpPr>
              <p:cNvPr id="693322" name="Rectangle 74"/>
              <p:cNvSpPr>
                <a:spLocks noChangeArrowheads="1"/>
              </p:cNvSpPr>
              <p:nvPr/>
            </p:nvSpPr>
            <p:spPr bwMode="auto">
              <a:xfrm>
                <a:off x="1233" y="3412"/>
                <a:ext cx="7" cy="217"/>
              </a:xfrm>
              <a:prstGeom prst="rect">
                <a:avLst/>
              </a:prstGeom>
              <a:solidFill>
                <a:srgbClr val="828200"/>
              </a:solidFill>
              <a:ln w="9525">
                <a:noFill/>
                <a:miter lim="800000"/>
                <a:headEnd/>
                <a:tailEnd/>
              </a:ln>
            </p:spPr>
            <p:txBody>
              <a:bodyPr>
                <a:prstTxWarp prst="textNoShape">
                  <a:avLst/>
                </a:prstTxWarp>
              </a:bodyPr>
              <a:lstStyle/>
              <a:p>
                <a:endParaRPr lang="es-ES_tradnl"/>
              </a:p>
            </p:txBody>
          </p:sp>
          <p:sp>
            <p:nvSpPr>
              <p:cNvPr id="693323" name="Rectangle 75"/>
              <p:cNvSpPr>
                <a:spLocks noChangeArrowheads="1"/>
              </p:cNvSpPr>
              <p:nvPr/>
            </p:nvSpPr>
            <p:spPr bwMode="auto">
              <a:xfrm>
                <a:off x="1240" y="3412"/>
                <a:ext cx="6" cy="217"/>
              </a:xfrm>
              <a:prstGeom prst="rect">
                <a:avLst/>
              </a:prstGeom>
              <a:solidFill>
                <a:srgbClr val="7F7F00"/>
              </a:solidFill>
              <a:ln w="9525">
                <a:noFill/>
                <a:miter lim="800000"/>
                <a:headEnd/>
                <a:tailEnd/>
              </a:ln>
            </p:spPr>
            <p:txBody>
              <a:bodyPr>
                <a:prstTxWarp prst="textNoShape">
                  <a:avLst/>
                </a:prstTxWarp>
              </a:bodyPr>
              <a:lstStyle/>
              <a:p>
                <a:endParaRPr lang="es-ES_tradnl"/>
              </a:p>
            </p:txBody>
          </p:sp>
          <p:sp>
            <p:nvSpPr>
              <p:cNvPr id="693324" name="Rectangle 76"/>
              <p:cNvSpPr>
                <a:spLocks noChangeArrowheads="1"/>
              </p:cNvSpPr>
              <p:nvPr/>
            </p:nvSpPr>
            <p:spPr bwMode="auto">
              <a:xfrm>
                <a:off x="1246" y="3412"/>
                <a:ext cx="6" cy="217"/>
              </a:xfrm>
              <a:prstGeom prst="rect">
                <a:avLst/>
              </a:prstGeom>
              <a:solidFill>
                <a:srgbClr val="7C7C00"/>
              </a:solidFill>
              <a:ln w="9525">
                <a:noFill/>
                <a:miter lim="800000"/>
                <a:headEnd/>
                <a:tailEnd/>
              </a:ln>
            </p:spPr>
            <p:txBody>
              <a:bodyPr>
                <a:prstTxWarp prst="textNoShape">
                  <a:avLst/>
                </a:prstTxWarp>
              </a:bodyPr>
              <a:lstStyle/>
              <a:p>
                <a:endParaRPr lang="es-ES_tradnl"/>
              </a:p>
            </p:txBody>
          </p:sp>
          <p:sp>
            <p:nvSpPr>
              <p:cNvPr id="693325" name="Rectangle 77"/>
              <p:cNvSpPr>
                <a:spLocks noChangeArrowheads="1"/>
              </p:cNvSpPr>
              <p:nvPr/>
            </p:nvSpPr>
            <p:spPr bwMode="auto">
              <a:xfrm>
                <a:off x="1252" y="3412"/>
                <a:ext cx="6" cy="217"/>
              </a:xfrm>
              <a:prstGeom prst="rect">
                <a:avLst/>
              </a:prstGeom>
              <a:solidFill>
                <a:srgbClr val="7A7A00"/>
              </a:solidFill>
              <a:ln w="9525">
                <a:noFill/>
                <a:miter lim="800000"/>
                <a:headEnd/>
                <a:tailEnd/>
              </a:ln>
            </p:spPr>
            <p:txBody>
              <a:bodyPr>
                <a:prstTxWarp prst="textNoShape">
                  <a:avLst/>
                </a:prstTxWarp>
              </a:bodyPr>
              <a:lstStyle/>
              <a:p>
                <a:endParaRPr lang="es-ES_tradnl"/>
              </a:p>
            </p:txBody>
          </p:sp>
          <p:sp>
            <p:nvSpPr>
              <p:cNvPr id="693326" name="Rectangle 78"/>
              <p:cNvSpPr>
                <a:spLocks noChangeArrowheads="1"/>
              </p:cNvSpPr>
              <p:nvPr/>
            </p:nvSpPr>
            <p:spPr bwMode="auto">
              <a:xfrm>
                <a:off x="818" y="3418"/>
                <a:ext cx="453" cy="217"/>
              </a:xfrm>
              <a:prstGeom prst="rect">
                <a:avLst/>
              </a:prstGeom>
              <a:noFill/>
              <a:ln w="9525">
                <a:solidFill>
                  <a:srgbClr val="000000"/>
                </a:solidFill>
                <a:miter lim="800000"/>
                <a:headEnd/>
                <a:tailEnd/>
              </a:ln>
            </p:spPr>
            <p:txBody>
              <a:bodyPr>
                <a:prstTxWarp prst="textNoShape">
                  <a:avLst/>
                </a:prstTxWarp>
              </a:bodyPr>
              <a:lstStyle/>
              <a:p>
                <a:endParaRPr lang="es-ES_tradnl"/>
              </a:p>
            </p:txBody>
          </p:sp>
          <p:sp>
            <p:nvSpPr>
              <p:cNvPr id="693327" name="Rectangle 79"/>
              <p:cNvSpPr>
                <a:spLocks noChangeArrowheads="1"/>
              </p:cNvSpPr>
              <p:nvPr/>
            </p:nvSpPr>
            <p:spPr bwMode="auto">
              <a:xfrm>
                <a:off x="1938" y="2546"/>
                <a:ext cx="6" cy="1083"/>
              </a:xfrm>
              <a:prstGeom prst="rect">
                <a:avLst/>
              </a:prstGeom>
              <a:solidFill>
                <a:srgbClr val="475E00"/>
              </a:solidFill>
              <a:ln w="9525">
                <a:noFill/>
                <a:miter lim="800000"/>
                <a:headEnd/>
                <a:tailEnd/>
              </a:ln>
            </p:spPr>
            <p:txBody>
              <a:bodyPr>
                <a:prstTxWarp prst="textNoShape">
                  <a:avLst/>
                </a:prstTxWarp>
              </a:bodyPr>
              <a:lstStyle/>
              <a:p>
                <a:endParaRPr lang="es-ES_tradnl"/>
              </a:p>
            </p:txBody>
          </p:sp>
          <p:sp>
            <p:nvSpPr>
              <p:cNvPr id="693328" name="Rectangle 80"/>
              <p:cNvSpPr>
                <a:spLocks noChangeArrowheads="1"/>
              </p:cNvSpPr>
              <p:nvPr/>
            </p:nvSpPr>
            <p:spPr bwMode="auto">
              <a:xfrm>
                <a:off x="1944" y="2546"/>
                <a:ext cx="7" cy="1083"/>
              </a:xfrm>
              <a:prstGeom prst="rect">
                <a:avLst/>
              </a:prstGeom>
              <a:solidFill>
                <a:srgbClr val="486000"/>
              </a:solidFill>
              <a:ln w="9525">
                <a:noFill/>
                <a:miter lim="800000"/>
                <a:headEnd/>
                <a:tailEnd/>
              </a:ln>
            </p:spPr>
            <p:txBody>
              <a:bodyPr>
                <a:prstTxWarp prst="textNoShape">
                  <a:avLst/>
                </a:prstTxWarp>
              </a:bodyPr>
              <a:lstStyle/>
              <a:p>
                <a:endParaRPr lang="es-ES_tradnl"/>
              </a:p>
            </p:txBody>
          </p:sp>
          <p:sp>
            <p:nvSpPr>
              <p:cNvPr id="693329" name="Rectangle 81"/>
              <p:cNvSpPr>
                <a:spLocks noChangeArrowheads="1"/>
              </p:cNvSpPr>
              <p:nvPr/>
            </p:nvSpPr>
            <p:spPr bwMode="auto">
              <a:xfrm>
                <a:off x="1951" y="2546"/>
                <a:ext cx="6" cy="1083"/>
              </a:xfrm>
              <a:prstGeom prst="rect">
                <a:avLst/>
              </a:prstGeom>
              <a:solidFill>
                <a:srgbClr val="496100"/>
              </a:solidFill>
              <a:ln w="9525">
                <a:noFill/>
                <a:miter lim="800000"/>
                <a:headEnd/>
                <a:tailEnd/>
              </a:ln>
            </p:spPr>
            <p:txBody>
              <a:bodyPr>
                <a:prstTxWarp prst="textNoShape">
                  <a:avLst/>
                </a:prstTxWarp>
              </a:bodyPr>
              <a:lstStyle/>
              <a:p>
                <a:endParaRPr lang="es-ES_tradnl"/>
              </a:p>
            </p:txBody>
          </p:sp>
          <p:sp>
            <p:nvSpPr>
              <p:cNvPr id="693330" name="Rectangle 82"/>
              <p:cNvSpPr>
                <a:spLocks noChangeArrowheads="1"/>
              </p:cNvSpPr>
              <p:nvPr/>
            </p:nvSpPr>
            <p:spPr bwMode="auto">
              <a:xfrm>
                <a:off x="1957" y="2546"/>
                <a:ext cx="6" cy="1083"/>
              </a:xfrm>
              <a:prstGeom prst="rect">
                <a:avLst/>
              </a:prstGeom>
              <a:solidFill>
                <a:srgbClr val="4A6300"/>
              </a:solidFill>
              <a:ln w="9525">
                <a:noFill/>
                <a:miter lim="800000"/>
                <a:headEnd/>
                <a:tailEnd/>
              </a:ln>
            </p:spPr>
            <p:txBody>
              <a:bodyPr>
                <a:prstTxWarp prst="textNoShape">
                  <a:avLst/>
                </a:prstTxWarp>
              </a:bodyPr>
              <a:lstStyle/>
              <a:p>
                <a:endParaRPr lang="es-ES_tradnl"/>
              </a:p>
            </p:txBody>
          </p:sp>
          <p:sp>
            <p:nvSpPr>
              <p:cNvPr id="693331" name="Rectangle 83"/>
              <p:cNvSpPr>
                <a:spLocks noChangeArrowheads="1"/>
              </p:cNvSpPr>
              <p:nvPr/>
            </p:nvSpPr>
            <p:spPr bwMode="auto">
              <a:xfrm>
                <a:off x="1963" y="2546"/>
                <a:ext cx="6" cy="1083"/>
              </a:xfrm>
              <a:prstGeom prst="rect">
                <a:avLst/>
              </a:prstGeom>
              <a:solidFill>
                <a:srgbClr val="4C6600"/>
              </a:solidFill>
              <a:ln w="9525">
                <a:noFill/>
                <a:miter lim="800000"/>
                <a:headEnd/>
                <a:tailEnd/>
              </a:ln>
            </p:spPr>
            <p:txBody>
              <a:bodyPr>
                <a:prstTxWarp prst="textNoShape">
                  <a:avLst/>
                </a:prstTxWarp>
              </a:bodyPr>
              <a:lstStyle/>
              <a:p>
                <a:endParaRPr lang="es-ES_tradnl"/>
              </a:p>
            </p:txBody>
          </p:sp>
          <p:sp>
            <p:nvSpPr>
              <p:cNvPr id="693332" name="Rectangle 84"/>
              <p:cNvSpPr>
                <a:spLocks noChangeArrowheads="1"/>
              </p:cNvSpPr>
              <p:nvPr/>
            </p:nvSpPr>
            <p:spPr bwMode="auto">
              <a:xfrm>
                <a:off x="1969" y="2546"/>
                <a:ext cx="7" cy="1083"/>
              </a:xfrm>
              <a:prstGeom prst="rect">
                <a:avLst/>
              </a:prstGeom>
              <a:solidFill>
                <a:srgbClr val="4F6900"/>
              </a:solidFill>
              <a:ln w="9525">
                <a:noFill/>
                <a:miter lim="800000"/>
                <a:headEnd/>
                <a:tailEnd/>
              </a:ln>
            </p:spPr>
            <p:txBody>
              <a:bodyPr>
                <a:prstTxWarp prst="textNoShape">
                  <a:avLst/>
                </a:prstTxWarp>
              </a:bodyPr>
              <a:lstStyle/>
              <a:p>
                <a:endParaRPr lang="es-ES_tradnl"/>
              </a:p>
            </p:txBody>
          </p:sp>
          <p:sp>
            <p:nvSpPr>
              <p:cNvPr id="693333" name="Rectangle 85"/>
              <p:cNvSpPr>
                <a:spLocks noChangeArrowheads="1"/>
              </p:cNvSpPr>
              <p:nvPr/>
            </p:nvSpPr>
            <p:spPr bwMode="auto">
              <a:xfrm>
                <a:off x="1976" y="2546"/>
                <a:ext cx="6" cy="1083"/>
              </a:xfrm>
              <a:prstGeom prst="rect">
                <a:avLst/>
              </a:prstGeom>
              <a:solidFill>
                <a:srgbClr val="516B00"/>
              </a:solidFill>
              <a:ln w="9525">
                <a:noFill/>
                <a:miter lim="800000"/>
                <a:headEnd/>
                <a:tailEnd/>
              </a:ln>
            </p:spPr>
            <p:txBody>
              <a:bodyPr>
                <a:prstTxWarp prst="textNoShape">
                  <a:avLst/>
                </a:prstTxWarp>
              </a:bodyPr>
              <a:lstStyle/>
              <a:p>
                <a:endParaRPr lang="es-ES_tradnl"/>
              </a:p>
            </p:txBody>
          </p:sp>
          <p:sp>
            <p:nvSpPr>
              <p:cNvPr id="693334" name="Rectangle 86"/>
              <p:cNvSpPr>
                <a:spLocks noChangeArrowheads="1"/>
              </p:cNvSpPr>
              <p:nvPr/>
            </p:nvSpPr>
            <p:spPr bwMode="auto">
              <a:xfrm>
                <a:off x="1982" y="2546"/>
                <a:ext cx="6" cy="1083"/>
              </a:xfrm>
              <a:prstGeom prst="rect">
                <a:avLst/>
              </a:prstGeom>
              <a:solidFill>
                <a:srgbClr val="536E00"/>
              </a:solidFill>
              <a:ln w="9525">
                <a:noFill/>
                <a:miter lim="800000"/>
                <a:headEnd/>
                <a:tailEnd/>
              </a:ln>
            </p:spPr>
            <p:txBody>
              <a:bodyPr>
                <a:prstTxWarp prst="textNoShape">
                  <a:avLst/>
                </a:prstTxWarp>
              </a:bodyPr>
              <a:lstStyle/>
              <a:p>
                <a:endParaRPr lang="es-ES_tradnl"/>
              </a:p>
            </p:txBody>
          </p:sp>
          <p:sp>
            <p:nvSpPr>
              <p:cNvPr id="693335" name="Rectangle 87"/>
              <p:cNvSpPr>
                <a:spLocks noChangeArrowheads="1"/>
              </p:cNvSpPr>
              <p:nvPr/>
            </p:nvSpPr>
            <p:spPr bwMode="auto">
              <a:xfrm>
                <a:off x="1988" y="2546"/>
                <a:ext cx="7" cy="1083"/>
              </a:xfrm>
              <a:prstGeom prst="rect">
                <a:avLst/>
              </a:prstGeom>
              <a:solidFill>
                <a:srgbClr val="567200"/>
              </a:solidFill>
              <a:ln w="9525">
                <a:noFill/>
                <a:miter lim="800000"/>
                <a:headEnd/>
                <a:tailEnd/>
              </a:ln>
            </p:spPr>
            <p:txBody>
              <a:bodyPr>
                <a:prstTxWarp prst="textNoShape">
                  <a:avLst/>
                </a:prstTxWarp>
              </a:bodyPr>
              <a:lstStyle/>
              <a:p>
                <a:endParaRPr lang="es-ES_tradnl"/>
              </a:p>
            </p:txBody>
          </p:sp>
          <p:sp>
            <p:nvSpPr>
              <p:cNvPr id="693336" name="Rectangle 88"/>
              <p:cNvSpPr>
                <a:spLocks noChangeArrowheads="1"/>
              </p:cNvSpPr>
              <p:nvPr/>
            </p:nvSpPr>
            <p:spPr bwMode="auto">
              <a:xfrm>
                <a:off x="1995" y="2546"/>
                <a:ext cx="6" cy="1083"/>
              </a:xfrm>
              <a:prstGeom prst="rect">
                <a:avLst/>
              </a:prstGeom>
              <a:solidFill>
                <a:srgbClr val="597700"/>
              </a:solidFill>
              <a:ln w="9525">
                <a:noFill/>
                <a:miter lim="800000"/>
                <a:headEnd/>
                <a:tailEnd/>
              </a:ln>
            </p:spPr>
            <p:txBody>
              <a:bodyPr>
                <a:prstTxWarp prst="textNoShape">
                  <a:avLst/>
                </a:prstTxWarp>
              </a:bodyPr>
              <a:lstStyle/>
              <a:p>
                <a:endParaRPr lang="es-ES_tradnl"/>
              </a:p>
            </p:txBody>
          </p:sp>
          <p:sp>
            <p:nvSpPr>
              <p:cNvPr id="693337" name="Rectangle 89"/>
              <p:cNvSpPr>
                <a:spLocks noChangeArrowheads="1"/>
              </p:cNvSpPr>
              <p:nvPr/>
            </p:nvSpPr>
            <p:spPr bwMode="auto">
              <a:xfrm>
                <a:off x="2001" y="2546"/>
                <a:ext cx="6" cy="1083"/>
              </a:xfrm>
              <a:prstGeom prst="rect">
                <a:avLst/>
              </a:prstGeom>
              <a:solidFill>
                <a:srgbClr val="5C7B00"/>
              </a:solidFill>
              <a:ln w="9525">
                <a:noFill/>
                <a:miter lim="800000"/>
                <a:headEnd/>
                <a:tailEnd/>
              </a:ln>
            </p:spPr>
            <p:txBody>
              <a:bodyPr>
                <a:prstTxWarp prst="textNoShape">
                  <a:avLst/>
                </a:prstTxWarp>
              </a:bodyPr>
              <a:lstStyle/>
              <a:p>
                <a:endParaRPr lang="es-ES_tradnl"/>
              </a:p>
            </p:txBody>
          </p:sp>
          <p:sp>
            <p:nvSpPr>
              <p:cNvPr id="693338" name="Rectangle 90"/>
              <p:cNvSpPr>
                <a:spLocks noChangeArrowheads="1"/>
              </p:cNvSpPr>
              <p:nvPr/>
            </p:nvSpPr>
            <p:spPr bwMode="auto">
              <a:xfrm>
                <a:off x="2007" y="2546"/>
                <a:ext cx="7" cy="1083"/>
              </a:xfrm>
              <a:prstGeom prst="rect">
                <a:avLst/>
              </a:prstGeom>
              <a:solidFill>
                <a:srgbClr val="608000"/>
              </a:solidFill>
              <a:ln w="9525">
                <a:noFill/>
                <a:miter lim="800000"/>
                <a:headEnd/>
                <a:tailEnd/>
              </a:ln>
            </p:spPr>
            <p:txBody>
              <a:bodyPr>
                <a:prstTxWarp prst="textNoShape">
                  <a:avLst/>
                </a:prstTxWarp>
              </a:bodyPr>
              <a:lstStyle/>
              <a:p>
                <a:endParaRPr lang="es-ES_tradnl"/>
              </a:p>
            </p:txBody>
          </p:sp>
          <p:sp>
            <p:nvSpPr>
              <p:cNvPr id="693339" name="Rectangle 91"/>
              <p:cNvSpPr>
                <a:spLocks noChangeArrowheads="1"/>
              </p:cNvSpPr>
              <p:nvPr/>
            </p:nvSpPr>
            <p:spPr bwMode="auto">
              <a:xfrm>
                <a:off x="2014" y="2546"/>
                <a:ext cx="6" cy="1083"/>
              </a:xfrm>
              <a:prstGeom prst="rect">
                <a:avLst/>
              </a:prstGeom>
              <a:solidFill>
                <a:srgbClr val="638400"/>
              </a:solidFill>
              <a:ln w="9525">
                <a:noFill/>
                <a:miter lim="800000"/>
                <a:headEnd/>
                <a:tailEnd/>
              </a:ln>
            </p:spPr>
            <p:txBody>
              <a:bodyPr>
                <a:prstTxWarp prst="textNoShape">
                  <a:avLst/>
                </a:prstTxWarp>
              </a:bodyPr>
              <a:lstStyle/>
              <a:p>
                <a:endParaRPr lang="es-ES_tradnl"/>
              </a:p>
            </p:txBody>
          </p:sp>
          <p:sp>
            <p:nvSpPr>
              <p:cNvPr id="693340" name="Rectangle 92"/>
              <p:cNvSpPr>
                <a:spLocks noChangeArrowheads="1"/>
              </p:cNvSpPr>
              <p:nvPr/>
            </p:nvSpPr>
            <p:spPr bwMode="auto">
              <a:xfrm>
                <a:off x="2020" y="2546"/>
                <a:ext cx="6" cy="1083"/>
              </a:xfrm>
              <a:prstGeom prst="rect">
                <a:avLst/>
              </a:prstGeom>
              <a:solidFill>
                <a:srgbClr val="678900"/>
              </a:solidFill>
              <a:ln w="9525">
                <a:noFill/>
                <a:miter lim="800000"/>
                <a:headEnd/>
                <a:tailEnd/>
              </a:ln>
            </p:spPr>
            <p:txBody>
              <a:bodyPr>
                <a:prstTxWarp prst="textNoShape">
                  <a:avLst/>
                </a:prstTxWarp>
              </a:bodyPr>
              <a:lstStyle/>
              <a:p>
                <a:endParaRPr lang="es-ES_tradnl"/>
              </a:p>
            </p:txBody>
          </p:sp>
          <p:sp>
            <p:nvSpPr>
              <p:cNvPr id="693341" name="Rectangle 93"/>
              <p:cNvSpPr>
                <a:spLocks noChangeArrowheads="1"/>
              </p:cNvSpPr>
              <p:nvPr/>
            </p:nvSpPr>
            <p:spPr bwMode="auto">
              <a:xfrm>
                <a:off x="2026" y="2546"/>
                <a:ext cx="6" cy="1083"/>
              </a:xfrm>
              <a:prstGeom prst="rect">
                <a:avLst/>
              </a:prstGeom>
              <a:solidFill>
                <a:srgbClr val="6A8E00"/>
              </a:solidFill>
              <a:ln w="9525">
                <a:noFill/>
                <a:miter lim="800000"/>
                <a:headEnd/>
                <a:tailEnd/>
              </a:ln>
            </p:spPr>
            <p:txBody>
              <a:bodyPr>
                <a:prstTxWarp prst="textNoShape">
                  <a:avLst/>
                </a:prstTxWarp>
              </a:bodyPr>
              <a:lstStyle/>
              <a:p>
                <a:endParaRPr lang="es-ES_tradnl"/>
              </a:p>
            </p:txBody>
          </p:sp>
          <p:sp>
            <p:nvSpPr>
              <p:cNvPr id="693342" name="Rectangle 94"/>
              <p:cNvSpPr>
                <a:spLocks noChangeArrowheads="1"/>
              </p:cNvSpPr>
              <p:nvPr/>
            </p:nvSpPr>
            <p:spPr bwMode="auto">
              <a:xfrm>
                <a:off x="2032" y="2546"/>
                <a:ext cx="7" cy="1083"/>
              </a:xfrm>
              <a:prstGeom prst="rect">
                <a:avLst/>
              </a:prstGeom>
              <a:solidFill>
                <a:srgbClr val="6E9300"/>
              </a:solidFill>
              <a:ln w="9525">
                <a:noFill/>
                <a:miter lim="800000"/>
                <a:headEnd/>
                <a:tailEnd/>
              </a:ln>
            </p:spPr>
            <p:txBody>
              <a:bodyPr>
                <a:prstTxWarp prst="textNoShape">
                  <a:avLst/>
                </a:prstTxWarp>
              </a:bodyPr>
              <a:lstStyle/>
              <a:p>
                <a:endParaRPr lang="es-ES_tradnl"/>
              </a:p>
            </p:txBody>
          </p:sp>
          <p:sp>
            <p:nvSpPr>
              <p:cNvPr id="693343" name="Rectangle 95"/>
              <p:cNvSpPr>
                <a:spLocks noChangeArrowheads="1"/>
              </p:cNvSpPr>
              <p:nvPr/>
            </p:nvSpPr>
            <p:spPr bwMode="auto">
              <a:xfrm>
                <a:off x="2039" y="2546"/>
                <a:ext cx="6" cy="1083"/>
              </a:xfrm>
              <a:prstGeom prst="rect">
                <a:avLst/>
              </a:prstGeom>
              <a:solidFill>
                <a:srgbClr val="729800"/>
              </a:solidFill>
              <a:ln w="9525">
                <a:noFill/>
                <a:miter lim="800000"/>
                <a:headEnd/>
                <a:tailEnd/>
              </a:ln>
            </p:spPr>
            <p:txBody>
              <a:bodyPr>
                <a:prstTxWarp prst="textNoShape">
                  <a:avLst/>
                </a:prstTxWarp>
              </a:bodyPr>
              <a:lstStyle/>
              <a:p>
                <a:endParaRPr lang="es-ES_tradnl"/>
              </a:p>
            </p:txBody>
          </p:sp>
          <p:sp>
            <p:nvSpPr>
              <p:cNvPr id="693344" name="Rectangle 96"/>
              <p:cNvSpPr>
                <a:spLocks noChangeArrowheads="1"/>
              </p:cNvSpPr>
              <p:nvPr/>
            </p:nvSpPr>
            <p:spPr bwMode="auto">
              <a:xfrm>
                <a:off x="2045" y="2546"/>
                <a:ext cx="6" cy="1083"/>
              </a:xfrm>
              <a:prstGeom prst="rect">
                <a:avLst/>
              </a:prstGeom>
              <a:solidFill>
                <a:srgbClr val="769D00"/>
              </a:solidFill>
              <a:ln w="9525">
                <a:noFill/>
                <a:miter lim="800000"/>
                <a:headEnd/>
                <a:tailEnd/>
              </a:ln>
            </p:spPr>
            <p:txBody>
              <a:bodyPr>
                <a:prstTxWarp prst="textNoShape">
                  <a:avLst/>
                </a:prstTxWarp>
              </a:bodyPr>
              <a:lstStyle/>
              <a:p>
                <a:endParaRPr lang="es-ES_tradnl"/>
              </a:p>
            </p:txBody>
          </p:sp>
          <p:sp>
            <p:nvSpPr>
              <p:cNvPr id="693345" name="Rectangle 97"/>
              <p:cNvSpPr>
                <a:spLocks noChangeArrowheads="1"/>
              </p:cNvSpPr>
              <p:nvPr/>
            </p:nvSpPr>
            <p:spPr bwMode="auto">
              <a:xfrm>
                <a:off x="2051" y="2546"/>
                <a:ext cx="7" cy="1083"/>
              </a:xfrm>
              <a:prstGeom prst="rect">
                <a:avLst/>
              </a:prstGeom>
              <a:solidFill>
                <a:srgbClr val="7AA200"/>
              </a:solidFill>
              <a:ln w="9525">
                <a:noFill/>
                <a:miter lim="800000"/>
                <a:headEnd/>
                <a:tailEnd/>
              </a:ln>
            </p:spPr>
            <p:txBody>
              <a:bodyPr>
                <a:prstTxWarp prst="textNoShape">
                  <a:avLst/>
                </a:prstTxWarp>
              </a:bodyPr>
              <a:lstStyle/>
              <a:p>
                <a:endParaRPr lang="es-ES_tradnl"/>
              </a:p>
            </p:txBody>
          </p:sp>
          <p:sp>
            <p:nvSpPr>
              <p:cNvPr id="693346" name="Rectangle 98"/>
              <p:cNvSpPr>
                <a:spLocks noChangeArrowheads="1"/>
              </p:cNvSpPr>
              <p:nvPr/>
            </p:nvSpPr>
            <p:spPr bwMode="auto">
              <a:xfrm>
                <a:off x="2058" y="2546"/>
                <a:ext cx="6" cy="1083"/>
              </a:xfrm>
              <a:prstGeom prst="rect">
                <a:avLst/>
              </a:prstGeom>
              <a:solidFill>
                <a:srgbClr val="7DA700"/>
              </a:solidFill>
              <a:ln w="9525">
                <a:noFill/>
                <a:miter lim="800000"/>
                <a:headEnd/>
                <a:tailEnd/>
              </a:ln>
            </p:spPr>
            <p:txBody>
              <a:bodyPr>
                <a:prstTxWarp prst="textNoShape">
                  <a:avLst/>
                </a:prstTxWarp>
              </a:bodyPr>
              <a:lstStyle/>
              <a:p>
                <a:endParaRPr lang="es-ES_tradnl"/>
              </a:p>
            </p:txBody>
          </p:sp>
          <p:sp>
            <p:nvSpPr>
              <p:cNvPr id="693347" name="Rectangle 99"/>
              <p:cNvSpPr>
                <a:spLocks noChangeArrowheads="1"/>
              </p:cNvSpPr>
              <p:nvPr/>
            </p:nvSpPr>
            <p:spPr bwMode="auto">
              <a:xfrm>
                <a:off x="2064" y="2546"/>
                <a:ext cx="6" cy="1083"/>
              </a:xfrm>
              <a:prstGeom prst="rect">
                <a:avLst/>
              </a:prstGeom>
              <a:solidFill>
                <a:srgbClr val="80AB00"/>
              </a:solidFill>
              <a:ln w="9525">
                <a:noFill/>
                <a:miter lim="800000"/>
                <a:headEnd/>
                <a:tailEnd/>
              </a:ln>
            </p:spPr>
            <p:txBody>
              <a:bodyPr>
                <a:prstTxWarp prst="textNoShape">
                  <a:avLst/>
                </a:prstTxWarp>
              </a:bodyPr>
              <a:lstStyle/>
              <a:p>
                <a:endParaRPr lang="es-ES_tradnl"/>
              </a:p>
            </p:txBody>
          </p:sp>
          <p:sp>
            <p:nvSpPr>
              <p:cNvPr id="693348" name="Rectangle 100"/>
              <p:cNvSpPr>
                <a:spLocks noChangeArrowheads="1"/>
              </p:cNvSpPr>
              <p:nvPr/>
            </p:nvSpPr>
            <p:spPr bwMode="auto">
              <a:xfrm>
                <a:off x="2070" y="2546"/>
                <a:ext cx="6" cy="1083"/>
              </a:xfrm>
              <a:prstGeom prst="rect">
                <a:avLst/>
              </a:prstGeom>
              <a:solidFill>
                <a:srgbClr val="83AF00"/>
              </a:solidFill>
              <a:ln w="9525">
                <a:noFill/>
                <a:miter lim="800000"/>
                <a:headEnd/>
                <a:tailEnd/>
              </a:ln>
            </p:spPr>
            <p:txBody>
              <a:bodyPr>
                <a:prstTxWarp prst="textNoShape">
                  <a:avLst/>
                </a:prstTxWarp>
              </a:bodyPr>
              <a:lstStyle/>
              <a:p>
                <a:endParaRPr lang="es-ES_tradnl"/>
              </a:p>
            </p:txBody>
          </p:sp>
          <p:sp>
            <p:nvSpPr>
              <p:cNvPr id="693349" name="Rectangle 101"/>
              <p:cNvSpPr>
                <a:spLocks noChangeArrowheads="1"/>
              </p:cNvSpPr>
              <p:nvPr/>
            </p:nvSpPr>
            <p:spPr bwMode="auto">
              <a:xfrm>
                <a:off x="2076" y="2546"/>
                <a:ext cx="7" cy="1083"/>
              </a:xfrm>
              <a:prstGeom prst="rect">
                <a:avLst/>
              </a:prstGeom>
              <a:solidFill>
                <a:srgbClr val="86B300"/>
              </a:solidFill>
              <a:ln w="9525">
                <a:noFill/>
                <a:miter lim="800000"/>
                <a:headEnd/>
                <a:tailEnd/>
              </a:ln>
            </p:spPr>
            <p:txBody>
              <a:bodyPr>
                <a:prstTxWarp prst="textNoShape">
                  <a:avLst/>
                </a:prstTxWarp>
              </a:bodyPr>
              <a:lstStyle/>
              <a:p>
                <a:endParaRPr lang="es-ES_tradnl"/>
              </a:p>
            </p:txBody>
          </p:sp>
          <p:sp>
            <p:nvSpPr>
              <p:cNvPr id="693350" name="Rectangle 102"/>
              <p:cNvSpPr>
                <a:spLocks noChangeArrowheads="1"/>
              </p:cNvSpPr>
              <p:nvPr/>
            </p:nvSpPr>
            <p:spPr bwMode="auto">
              <a:xfrm>
                <a:off x="2083" y="2546"/>
                <a:ext cx="6" cy="1083"/>
              </a:xfrm>
              <a:prstGeom prst="rect">
                <a:avLst/>
              </a:prstGeom>
              <a:solidFill>
                <a:srgbClr val="89B600"/>
              </a:solidFill>
              <a:ln w="9525">
                <a:noFill/>
                <a:miter lim="800000"/>
                <a:headEnd/>
                <a:tailEnd/>
              </a:ln>
            </p:spPr>
            <p:txBody>
              <a:bodyPr>
                <a:prstTxWarp prst="textNoShape">
                  <a:avLst/>
                </a:prstTxWarp>
              </a:bodyPr>
              <a:lstStyle/>
              <a:p>
                <a:endParaRPr lang="es-ES_tradnl"/>
              </a:p>
            </p:txBody>
          </p:sp>
          <p:sp>
            <p:nvSpPr>
              <p:cNvPr id="693351" name="Rectangle 103"/>
              <p:cNvSpPr>
                <a:spLocks noChangeArrowheads="1"/>
              </p:cNvSpPr>
              <p:nvPr/>
            </p:nvSpPr>
            <p:spPr bwMode="auto">
              <a:xfrm>
                <a:off x="2089" y="2546"/>
                <a:ext cx="6" cy="1083"/>
              </a:xfrm>
              <a:prstGeom prst="rect">
                <a:avLst/>
              </a:prstGeom>
              <a:solidFill>
                <a:srgbClr val="8BBA00"/>
              </a:solidFill>
              <a:ln w="9525">
                <a:noFill/>
                <a:miter lim="800000"/>
                <a:headEnd/>
                <a:tailEnd/>
              </a:ln>
            </p:spPr>
            <p:txBody>
              <a:bodyPr>
                <a:prstTxWarp prst="textNoShape">
                  <a:avLst/>
                </a:prstTxWarp>
              </a:bodyPr>
              <a:lstStyle/>
              <a:p>
                <a:endParaRPr lang="es-ES_tradnl"/>
              </a:p>
            </p:txBody>
          </p:sp>
          <p:sp>
            <p:nvSpPr>
              <p:cNvPr id="693352" name="Rectangle 104"/>
              <p:cNvSpPr>
                <a:spLocks noChangeArrowheads="1"/>
              </p:cNvSpPr>
              <p:nvPr/>
            </p:nvSpPr>
            <p:spPr bwMode="auto">
              <a:xfrm>
                <a:off x="2095" y="2546"/>
                <a:ext cx="7" cy="1083"/>
              </a:xfrm>
              <a:prstGeom prst="rect">
                <a:avLst/>
              </a:prstGeom>
              <a:solidFill>
                <a:srgbClr val="8EBD00"/>
              </a:solidFill>
              <a:ln w="9525">
                <a:noFill/>
                <a:miter lim="800000"/>
                <a:headEnd/>
                <a:tailEnd/>
              </a:ln>
            </p:spPr>
            <p:txBody>
              <a:bodyPr>
                <a:prstTxWarp prst="textNoShape">
                  <a:avLst/>
                </a:prstTxWarp>
              </a:bodyPr>
              <a:lstStyle/>
              <a:p>
                <a:endParaRPr lang="es-ES_tradnl"/>
              </a:p>
            </p:txBody>
          </p:sp>
          <p:sp>
            <p:nvSpPr>
              <p:cNvPr id="693353" name="Rectangle 105"/>
              <p:cNvSpPr>
                <a:spLocks noChangeArrowheads="1"/>
              </p:cNvSpPr>
              <p:nvPr/>
            </p:nvSpPr>
            <p:spPr bwMode="auto">
              <a:xfrm>
                <a:off x="2102" y="2546"/>
                <a:ext cx="6" cy="1083"/>
              </a:xfrm>
              <a:prstGeom prst="rect">
                <a:avLst/>
              </a:prstGeom>
              <a:solidFill>
                <a:srgbClr val="90BF00"/>
              </a:solidFill>
              <a:ln w="9525">
                <a:noFill/>
                <a:miter lim="800000"/>
                <a:headEnd/>
                <a:tailEnd/>
              </a:ln>
            </p:spPr>
            <p:txBody>
              <a:bodyPr>
                <a:prstTxWarp prst="textNoShape">
                  <a:avLst/>
                </a:prstTxWarp>
              </a:bodyPr>
              <a:lstStyle/>
              <a:p>
                <a:endParaRPr lang="es-ES_tradnl"/>
              </a:p>
            </p:txBody>
          </p:sp>
          <p:sp>
            <p:nvSpPr>
              <p:cNvPr id="693354" name="Rectangle 106"/>
              <p:cNvSpPr>
                <a:spLocks noChangeArrowheads="1"/>
              </p:cNvSpPr>
              <p:nvPr/>
            </p:nvSpPr>
            <p:spPr bwMode="auto">
              <a:xfrm>
                <a:off x="2108" y="2546"/>
                <a:ext cx="6" cy="1083"/>
              </a:xfrm>
              <a:prstGeom prst="rect">
                <a:avLst/>
              </a:prstGeom>
              <a:solidFill>
                <a:srgbClr val="91C200"/>
              </a:solidFill>
              <a:ln w="9525">
                <a:noFill/>
                <a:miter lim="800000"/>
                <a:headEnd/>
                <a:tailEnd/>
              </a:ln>
            </p:spPr>
            <p:txBody>
              <a:bodyPr>
                <a:prstTxWarp prst="textNoShape">
                  <a:avLst/>
                </a:prstTxWarp>
              </a:bodyPr>
              <a:lstStyle/>
              <a:p>
                <a:endParaRPr lang="es-ES_tradnl"/>
              </a:p>
            </p:txBody>
          </p:sp>
          <p:sp>
            <p:nvSpPr>
              <p:cNvPr id="693355" name="Rectangle 107"/>
              <p:cNvSpPr>
                <a:spLocks noChangeArrowheads="1"/>
              </p:cNvSpPr>
              <p:nvPr/>
            </p:nvSpPr>
            <p:spPr bwMode="auto">
              <a:xfrm>
                <a:off x="2114" y="2546"/>
                <a:ext cx="6" cy="1083"/>
              </a:xfrm>
              <a:prstGeom prst="rect">
                <a:avLst/>
              </a:prstGeom>
              <a:solidFill>
                <a:srgbClr val="92C300"/>
              </a:solidFill>
              <a:ln w="9525">
                <a:noFill/>
                <a:miter lim="800000"/>
                <a:headEnd/>
                <a:tailEnd/>
              </a:ln>
            </p:spPr>
            <p:txBody>
              <a:bodyPr>
                <a:prstTxWarp prst="textNoShape">
                  <a:avLst/>
                </a:prstTxWarp>
              </a:bodyPr>
              <a:lstStyle/>
              <a:p>
                <a:endParaRPr lang="es-ES_tradnl"/>
              </a:p>
            </p:txBody>
          </p:sp>
          <p:sp>
            <p:nvSpPr>
              <p:cNvPr id="693356" name="Rectangle 108"/>
              <p:cNvSpPr>
                <a:spLocks noChangeArrowheads="1"/>
              </p:cNvSpPr>
              <p:nvPr/>
            </p:nvSpPr>
            <p:spPr bwMode="auto">
              <a:xfrm>
                <a:off x="2120" y="2546"/>
                <a:ext cx="7" cy="1083"/>
              </a:xfrm>
              <a:prstGeom prst="rect">
                <a:avLst/>
              </a:prstGeom>
              <a:solidFill>
                <a:srgbClr val="94C500"/>
              </a:solidFill>
              <a:ln w="9525">
                <a:noFill/>
                <a:miter lim="800000"/>
                <a:headEnd/>
                <a:tailEnd/>
              </a:ln>
            </p:spPr>
            <p:txBody>
              <a:bodyPr>
                <a:prstTxWarp prst="textNoShape">
                  <a:avLst/>
                </a:prstTxWarp>
              </a:bodyPr>
              <a:lstStyle/>
              <a:p>
                <a:endParaRPr lang="es-ES_tradnl"/>
              </a:p>
            </p:txBody>
          </p:sp>
          <p:sp>
            <p:nvSpPr>
              <p:cNvPr id="693357" name="Rectangle 109"/>
              <p:cNvSpPr>
                <a:spLocks noChangeArrowheads="1"/>
              </p:cNvSpPr>
              <p:nvPr/>
            </p:nvSpPr>
            <p:spPr bwMode="auto">
              <a:xfrm>
                <a:off x="2127" y="2546"/>
                <a:ext cx="6" cy="1083"/>
              </a:xfrm>
              <a:prstGeom prst="rect">
                <a:avLst/>
              </a:prstGeom>
              <a:solidFill>
                <a:srgbClr val="95C700"/>
              </a:solidFill>
              <a:ln w="9525">
                <a:noFill/>
                <a:miter lim="800000"/>
                <a:headEnd/>
                <a:tailEnd/>
              </a:ln>
            </p:spPr>
            <p:txBody>
              <a:bodyPr>
                <a:prstTxWarp prst="textNoShape">
                  <a:avLst/>
                </a:prstTxWarp>
              </a:bodyPr>
              <a:lstStyle/>
              <a:p>
                <a:endParaRPr lang="es-ES_tradnl"/>
              </a:p>
            </p:txBody>
          </p:sp>
          <p:sp>
            <p:nvSpPr>
              <p:cNvPr id="693358" name="Rectangle 110"/>
              <p:cNvSpPr>
                <a:spLocks noChangeArrowheads="1"/>
              </p:cNvSpPr>
              <p:nvPr/>
            </p:nvSpPr>
            <p:spPr bwMode="auto">
              <a:xfrm>
                <a:off x="2133" y="2546"/>
                <a:ext cx="6" cy="1083"/>
              </a:xfrm>
              <a:prstGeom prst="rect">
                <a:avLst/>
              </a:prstGeom>
              <a:solidFill>
                <a:srgbClr val="96C800"/>
              </a:solidFill>
              <a:ln w="9525">
                <a:noFill/>
                <a:miter lim="800000"/>
                <a:headEnd/>
                <a:tailEnd/>
              </a:ln>
            </p:spPr>
            <p:txBody>
              <a:bodyPr>
                <a:prstTxWarp prst="textNoShape">
                  <a:avLst/>
                </a:prstTxWarp>
              </a:bodyPr>
              <a:lstStyle/>
              <a:p>
                <a:endParaRPr lang="es-ES_tradnl"/>
              </a:p>
            </p:txBody>
          </p:sp>
          <p:sp>
            <p:nvSpPr>
              <p:cNvPr id="693359" name="Rectangle 111"/>
              <p:cNvSpPr>
                <a:spLocks noChangeArrowheads="1"/>
              </p:cNvSpPr>
              <p:nvPr/>
            </p:nvSpPr>
            <p:spPr bwMode="auto">
              <a:xfrm>
                <a:off x="2139" y="2546"/>
                <a:ext cx="7" cy="1083"/>
              </a:xfrm>
              <a:prstGeom prst="rect">
                <a:avLst/>
              </a:prstGeom>
              <a:solidFill>
                <a:srgbClr val="97CA00"/>
              </a:solidFill>
              <a:ln w="9525">
                <a:noFill/>
                <a:miter lim="800000"/>
                <a:headEnd/>
                <a:tailEnd/>
              </a:ln>
            </p:spPr>
            <p:txBody>
              <a:bodyPr>
                <a:prstTxWarp prst="textNoShape">
                  <a:avLst/>
                </a:prstTxWarp>
              </a:bodyPr>
              <a:lstStyle/>
              <a:p>
                <a:endParaRPr lang="es-ES_tradnl"/>
              </a:p>
            </p:txBody>
          </p:sp>
          <p:sp>
            <p:nvSpPr>
              <p:cNvPr id="693360" name="Rectangle 112"/>
              <p:cNvSpPr>
                <a:spLocks noChangeArrowheads="1"/>
              </p:cNvSpPr>
              <p:nvPr/>
            </p:nvSpPr>
            <p:spPr bwMode="auto">
              <a:xfrm>
                <a:off x="2146" y="2546"/>
                <a:ext cx="12" cy="1083"/>
              </a:xfrm>
              <a:prstGeom prst="rect">
                <a:avLst/>
              </a:prstGeom>
              <a:solidFill>
                <a:srgbClr val="98CB00"/>
              </a:solidFill>
              <a:ln w="9525">
                <a:noFill/>
                <a:miter lim="800000"/>
                <a:headEnd/>
                <a:tailEnd/>
              </a:ln>
            </p:spPr>
            <p:txBody>
              <a:bodyPr>
                <a:prstTxWarp prst="textNoShape">
                  <a:avLst/>
                </a:prstTxWarp>
              </a:bodyPr>
              <a:lstStyle/>
              <a:p>
                <a:endParaRPr lang="es-ES_tradnl"/>
              </a:p>
            </p:txBody>
          </p:sp>
          <p:sp>
            <p:nvSpPr>
              <p:cNvPr id="693361" name="Rectangle 113"/>
              <p:cNvSpPr>
                <a:spLocks noChangeArrowheads="1"/>
              </p:cNvSpPr>
              <p:nvPr/>
            </p:nvSpPr>
            <p:spPr bwMode="auto">
              <a:xfrm>
                <a:off x="2158" y="2546"/>
                <a:ext cx="13" cy="1083"/>
              </a:xfrm>
              <a:prstGeom prst="rect">
                <a:avLst/>
              </a:prstGeom>
              <a:solidFill>
                <a:srgbClr val="99CC00"/>
              </a:solidFill>
              <a:ln w="9525">
                <a:noFill/>
                <a:miter lim="800000"/>
                <a:headEnd/>
                <a:tailEnd/>
              </a:ln>
            </p:spPr>
            <p:txBody>
              <a:bodyPr>
                <a:prstTxWarp prst="textNoShape">
                  <a:avLst/>
                </a:prstTxWarp>
              </a:bodyPr>
              <a:lstStyle/>
              <a:p>
                <a:endParaRPr lang="es-ES_tradnl"/>
              </a:p>
            </p:txBody>
          </p:sp>
          <p:sp>
            <p:nvSpPr>
              <p:cNvPr id="693362" name="Rectangle 114"/>
              <p:cNvSpPr>
                <a:spLocks noChangeArrowheads="1"/>
              </p:cNvSpPr>
              <p:nvPr/>
            </p:nvSpPr>
            <p:spPr bwMode="auto">
              <a:xfrm>
                <a:off x="2171" y="2546"/>
                <a:ext cx="12" cy="1083"/>
              </a:xfrm>
              <a:prstGeom prst="rect">
                <a:avLst/>
              </a:prstGeom>
              <a:solidFill>
                <a:srgbClr val="98CB00"/>
              </a:solidFill>
              <a:ln w="9525">
                <a:noFill/>
                <a:miter lim="800000"/>
                <a:headEnd/>
                <a:tailEnd/>
              </a:ln>
            </p:spPr>
            <p:txBody>
              <a:bodyPr>
                <a:prstTxWarp prst="textNoShape">
                  <a:avLst/>
                </a:prstTxWarp>
              </a:bodyPr>
              <a:lstStyle/>
              <a:p>
                <a:endParaRPr lang="es-ES_tradnl"/>
              </a:p>
            </p:txBody>
          </p:sp>
          <p:sp>
            <p:nvSpPr>
              <p:cNvPr id="693363" name="Rectangle 115"/>
              <p:cNvSpPr>
                <a:spLocks noChangeArrowheads="1"/>
              </p:cNvSpPr>
              <p:nvPr/>
            </p:nvSpPr>
            <p:spPr bwMode="auto">
              <a:xfrm>
                <a:off x="2183" y="2546"/>
                <a:ext cx="7" cy="1083"/>
              </a:xfrm>
              <a:prstGeom prst="rect">
                <a:avLst/>
              </a:prstGeom>
              <a:solidFill>
                <a:srgbClr val="97CA00"/>
              </a:solidFill>
              <a:ln w="9525">
                <a:noFill/>
                <a:miter lim="800000"/>
                <a:headEnd/>
                <a:tailEnd/>
              </a:ln>
            </p:spPr>
            <p:txBody>
              <a:bodyPr>
                <a:prstTxWarp prst="textNoShape">
                  <a:avLst/>
                </a:prstTxWarp>
              </a:bodyPr>
              <a:lstStyle/>
              <a:p>
                <a:endParaRPr lang="es-ES_tradnl"/>
              </a:p>
            </p:txBody>
          </p:sp>
          <p:sp>
            <p:nvSpPr>
              <p:cNvPr id="693364" name="Rectangle 116"/>
              <p:cNvSpPr>
                <a:spLocks noChangeArrowheads="1"/>
              </p:cNvSpPr>
              <p:nvPr/>
            </p:nvSpPr>
            <p:spPr bwMode="auto">
              <a:xfrm>
                <a:off x="2190" y="2546"/>
                <a:ext cx="6" cy="1083"/>
              </a:xfrm>
              <a:prstGeom prst="rect">
                <a:avLst/>
              </a:prstGeom>
              <a:solidFill>
                <a:srgbClr val="96C800"/>
              </a:solidFill>
              <a:ln w="9525">
                <a:noFill/>
                <a:miter lim="800000"/>
                <a:headEnd/>
                <a:tailEnd/>
              </a:ln>
            </p:spPr>
            <p:txBody>
              <a:bodyPr>
                <a:prstTxWarp prst="textNoShape">
                  <a:avLst/>
                </a:prstTxWarp>
              </a:bodyPr>
              <a:lstStyle/>
              <a:p>
                <a:endParaRPr lang="es-ES_tradnl"/>
              </a:p>
            </p:txBody>
          </p:sp>
          <p:sp>
            <p:nvSpPr>
              <p:cNvPr id="693365" name="Rectangle 117"/>
              <p:cNvSpPr>
                <a:spLocks noChangeArrowheads="1"/>
              </p:cNvSpPr>
              <p:nvPr/>
            </p:nvSpPr>
            <p:spPr bwMode="auto">
              <a:xfrm>
                <a:off x="2196" y="2546"/>
                <a:ext cx="6" cy="1083"/>
              </a:xfrm>
              <a:prstGeom prst="rect">
                <a:avLst/>
              </a:prstGeom>
              <a:solidFill>
                <a:srgbClr val="95C700"/>
              </a:solidFill>
              <a:ln w="9525">
                <a:noFill/>
                <a:miter lim="800000"/>
                <a:headEnd/>
                <a:tailEnd/>
              </a:ln>
            </p:spPr>
            <p:txBody>
              <a:bodyPr>
                <a:prstTxWarp prst="textNoShape">
                  <a:avLst/>
                </a:prstTxWarp>
              </a:bodyPr>
              <a:lstStyle/>
              <a:p>
                <a:endParaRPr lang="es-ES_tradnl"/>
              </a:p>
            </p:txBody>
          </p:sp>
          <p:sp>
            <p:nvSpPr>
              <p:cNvPr id="693366" name="Rectangle 118"/>
              <p:cNvSpPr>
                <a:spLocks noChangeArrowheads="1"/>
              </p:cNvSpPr>
              <p:nvPr/>
            </p:nvSpPr>
            <p:spPr bwMode="auto">
              <a:xfrm>
                <a:off x="2202" y="2546"/>
                <a:ext cx="7" cy="1083"/>
              </a:xfrm>
              <a:prstGeom prst="rect">
                <a:avLst/>
              </a:prstGeom>
              <a:solidFill>
                <a:srgbClr val="94C500"/>
              </a:solidFill>
              <a:ln w="9525">
                <a:noFill/>
                <a:miter lim="800000"/>
                <a:headEnd/>
                <a:tailEnd/>
              </a:ln>
            </p:spPr>
            <p:txBody>
              <a:bodyPr>
                <a:prstTxWarp prst="textNoShape">
                  <a:avLst/>
                </a:prstTxWarp>
              </a:bodyPr>
              <a:lstStyle/>
              <a:p>
                <a:endParaRPr lang="es-ES_tradnl"/>
              </a:p>
            </p:txBody>
          </p:sp>
          <p:sp>
            <p:nvSpPr>
              <p:cNvPr id="693367" name="Rectangle 119"/>
              <p:cNvSpPr>
                <a:spLocks noChangeArrowheads="1"/>
              </p:cNvSpPr>
              <p:nvPr/>
            </p:nvSpPr>
            <p:spPr bwMode="auto">
              <a:xfrm>
                <a:off x="2209" y="2546"/>
                <a:ext cx="6" cy="1083"/>
              </a:xfrm>
              <a:prstGeom prst="rect">
                <a:avLst/>
              </a:prstGeom>
              <a:solidFill>
                <a:srgbClr val="92C300"/>
              </a:solidFill>
              <a:ln w="9525">
                <a:noFill/>
                <a:miter lim="800000"/>
                <a:headEnd/>
                <a:tailEnd/>
              </a:ln>
            </p:spPr>
            <p:txBody>
              <a:bodyPr>
                <a:prstTxWarp prst="textNoShape">
                  <a:avLst/>
                </a:prstTxWarp>
              </a:bodyPr>
              <a:lstStyle/>
              <a:p>
                <a:endParaRPr lang="es-ES_tradnl"/>
              </a:p>
            </p:txBody>
          </p:sp>
          <p:sp>
            <p:nvSpPr>
              <p:cNvPr id="693368" name="Rectangle 120"/>
              <p:cNvSpPr>
                <a:spLocks noChangeArrowheads="1"/>
              </p:cNvSpPr>
              <p:nvPr/>
            </p:nvSpPr>
            <p:spPr bwMode="auto">
              <a:xfrm>
                <a:off x="2215" y="2546"/>
                <a:ext cx="6" cy="1083"/>
              </a:xfrm>
              <a:prstGeom prst="rect">
                <a:avLst/>
              </a:prstGeom>
              <a:solidFill>
                <a:srgbClr val="91C200"/>
              </a:solidFill>
              <a:ln w="9525">
                <a:noFill/>
                <a:miter lim="800000"/>
                <a:headEnd/>
                <a:tailEnd/>
              </a:ln>
            </p:spPr>
            <p:txBody>
              <a:bodyPr>
                <a:prstTxWarp prst="textNoShape">
                  <a:avLst/>
                </a:prstTxWarp>
              </a:bodyPr>
              <a:lstStyle/>
              <a:p>
                <a:endParaRPr lang="es-ES_tradnl"/>
              </a:p>
            </p:txBody>
          </p:sp>
          <p:sp>
            <p:nvSpPr>
              <p:cNvPr id="693369" name="Rectangle 121"/>
              <p:cNvSpPr>
                <a:spLocks noChangeArrowheads="1"/>
              </p:cNvSpPr>
              <p:nvPr/>
            </p:nvSpPr>
            <p:spPr bwMode="auto">
              <a:xfrm>
                <a:off x="2221" y="2546"/>
                <a:ext cx="6" cy="1083"/>
              </a:xfrm>
              <a:prstGeom prst="rect">
                <a:avLst/>
              </a:prstGeom>
              <a:solidFill>
                <a:srgbClr val="90BF00"/>
              </a:solidFill>
              <a:ln w="9525">
                <a:noFill/>
                <a:miter lim="800000"/>
                <a:headEnd/>
                <a:tailEnd/>
              </a:ln>
            </p:spPr>
            <p:txBody>
              <a:bodyPr>
                <a:prstTxWarp prst="textNoShape">
                  <a:avLst/>
                </a:prstTxWarp>
              </a:bodyPr>
              <a:lstStyle/>
              <a:p>
                <a:endParaRPr lang="es-ES_tradnl"/>
              </a:p>
            </p:txBody>
          </p:sp>
          <p:sp>
            <p:nvSpPr>
              <p:cNvPr id="693370" name="Rectangle 122"/>
              <p:cNvSpPr>
                <a:spLocks noChangeArrowheads="1"/>
              </p:cNvSpPr>
              <p:nvPr/>
            </p:nvSpPr>
            <p:spPr bwMode="auto">
              <a:xfrm>
                <a:off x="2227" y="2546"/>
                <a:ext cx="7" cy="1083"/>
              </a:xfrm>
              <a:prstGeom prst="rect">
                <a:avLst/>
              </a:prstGeom>
              <a:solidFill>
                <a:srgbClr val="8EBD00"/>
              </a:solidFill>
              <a:ln w="9525">
                <a:noFill/>
                <a:miter lim="800000"/>
                <a:headEnd/>
                <a:tailEnd/>
              </a:ln>
            </p:spPr>
            <p:txBody>
              <a:bodyPr>
                <a:prstTxWarp prst="textNoShape">
                  <a:avLst/>
                </a:prstTxWarp>
              </a:bodyPr>
              <a:lstStyle/>
              <a:p>
                <a:endParaRPr lang="es-ES_tradnl"/>
              </a:p>
            </p:txBody>
          </p:sp>
          <p:sp>
            <p:nvSpPr>
              <p:cNvPr id="693371" name="Rectangle 123"/>
              <p:cNvSpPr>
                <a:spLocks noChangeArrowheads="1"/>
              </p:cNvSpPr>
              <p:nvPr/>
            </p:nvSpPr>
            <p:spPr bwMode="auto">
              <a:xfrm>
                <a:off x="2234" y="2546"/>
                <a:ext cx="6" cy="1083"/>
              </a:xfrm>
              <a:prstGeom prst="rect">
                <a:avLst/>
              </a:prstGeom>
              <a:solidFill>
                <a:srgbClr val="8BBA00"/>
              </a:solidFill>
              <a:ln w="9525">
                <a:noFill/>
                <a:miter lim="800000"/>
                <a:headEnd/>
                <a:tailEnd/>
              </a:ln>
            </p:spPr>
            <p:txBody>
              <a:bodyPr>
                <a:prstTxWarp prst="textNoShape">
                  <a:avLst/>
                </a:prstTxWarp>
              </a:bodyPr>
              <a:lstStyle/>
              <a:p>
                <a:endParaRPr lang="es-ES_tradnl"/>
              </a:p>
            </p:txBody>
          </p:sp>
          <p:sp>
            <p:nvSpPr>
              <p:cNvPr id="693372" name="Rectangle 124"/>
              <p:cNvSpPr>
                <a:spLocks noChangeArrowheads="1"/>
              </p:cNvSpPr>
              <p:nvPr/>
            </p:nvSpPr>
            <p:spPr bwMode="auto">
              <a:xfrm>
                <a:off x="2240" y="2546"/>
                <a:ext cx="6" cy="1083"/>
              </a:xfrm>
              <a:prstGeom prst="rect">
                <a:avLst/>
              </a:prstGeom>
              <a:solidFill>
                <a:srgbClr val="89B600"/>
              </a:solidFill>
              <a:ln w="9525">
                <a:noFill/>
                <a:miter lim="800000"/>
                <a:headEnd/>
                <a:tailEnd/>
              </a:ln>
            </p:spPr>
            <p:txBody>
              <a:bodyPr>
                <a:prstTxWarp prst="textNoShape">
                  <a:avLst/>
                </a:prstTxWarp>
              </a:bodyPr>
              <a:lstStyle/>
              <a:p>
                <a:endParaRPr lang="es-ES_tradnl"/>
              </a:p>
            </p:txBody>
          </p:sp>
          <p:sp>
            <p:nvSpPr>
              <p:cNvPr id="693373" name="Rectangle 125"/>
              <p:cNvSpPr>
                <a:spLocks noChangeArrowheads="1"/>
              </p:cNvSpPr>
              <p:nvPr/>
            </p:nvSpPr>
            <p:spPr bwMode="auto">
              <a:xfrm>
                <a:off x="2246" y="2546"/>
                <a:ext cx="7" cy="1083"/>
              </a:xfrm>
              <a:prstGeom prst="rect">
                <a:avLst/>
              </a:prstGeom>
              <a:solidFill>
                <a:srgbClr val="86B300"/>
              </a:solidFill>
              <a:ln w="9525">
                <a:noFill/>
                <a:miter lim="800000"/>
                <a:headEnd/>
                <a:tailEnd/>
              </a:ln>
            </p:spPr>
            <p:txBody>
              <a:bodyPr>
                <a:prstTxWarp prst="textNoShape">
                  <a:avLst/>
                </a:prstTxWarp>
              </a:bodyPr>
              <a:lstStyle/>
              <a:p>
                <a:endParaRPr lang="es-ES_tradnl"/>
              </a:p>
            </p:txBody>
          </p:sp>
          <p:sp>
            <p:nvSpPr>
              <p:cNvPr id="693374" name="Rectangle 126"/>
              <p:cNvSpPr>
                <a:spLocks noChangeArrowheads="1"/>
              </p:cNvSpPr>
              <p:nvPr/>
            </p:nvSpPr>
            <p:spPr bwMode="auto">
              <a:xfrm>
                <a:off x="2253" y="2546"/>
                <a:ext cx="6" cy="1083"/>
              </a:xfrm>
              <a:prstGeom prst="rect">
                <a:avLst/>
              </a:prstGeom>
              <a:solidFill>
                <a:srgbClr val="83AF00"/>
              </a:solidFill>
              <a:ln w="9525">
                <a:noFill/>
                <a:miter lim="800000"/>
                <a:headEnd/>
                <a:tailEnd/>
              </a:ln>
            </p:spPr>
            <p:txBody>
              <a:bodyPr>
                <a:prstTxWarp prst="textNoShape">
                  <a:avLst/>
                </a:prstTxWarp>
              </a:bodyPr>
              <a:lstStyle/>
              <a:p>
                <a:endParaRPr lang="es-ES_tradnl"/>
              </a:p>
            </p:txBody>
          </p:sp>
          <p:sp>
            <p:nvSpPr>
              <p:cNvPr id="693375" name="Rectangle 127"/>
              <p:cNvSpPr>
                <a:spLocks noChangeArrowheads="1"/>
              </p:cNvSpPr>
              <p:nvPr/>
            </p:nvSpPr>
            <p:spPr bwMode="auto">
              <a:xfrm>
                <a:off x="2259" y="2546"/>
                <a:ext cx="6" cy="1083"/>
              </a:xfrm>
              <a:prstGeom prst="rect">
                <a:avLst/>
              </a:prstGeom>
              <a:solidFill>
                <a:srgbClr val="80AB00"/>
              </a:solidFill>
              <a:ln w="9525">
                <a:noFill/>
                <a:miter lim="800000"/>
                <a:headEnd/>
                <a:tailEnd/>
              </a:ln>
            </p:spPr>
            <p:txBody>
              <a:bodyPr>
                <a:prstTxWarp prst="textNoShape">
                  <a:avLst/>
                </a:prstTxWarp>
              </a:bodyPr>
              <a:lstStyle/>
              <a:p>
                <a:endParaRPr lang="es-ES_tradnl"/>
              </a:p>
            </p:txBody>
          </p:sp>
          <p:sp>
            <p:nvSpPr>
              <p:cNvPr id="693376" name="Rectangle 128"/>
              <p:cNvSpPr>
                <a:spLocks noChangeArrowheads="1"/>
              </p:cNvSpPr>
              <p:nvPr/>
            </p:nvSpPr>
            <p:spPr bwMode="auto">
              <a:xfrm>
                <a:off x="2265" y="2546"/>
                <a:ext cx="6" cy="1083"/>
              </a:xfrm>
              <a:prstGeom prst="rect">
                <a:avLst/>
              </a:prstGeom>
              <a:solidFill>
                <a:srgbClr val="7DA700"/>
              </a:solidFill>
              <a:ln w="9525">
                <a:noFill/>
                <a:miter lim="800000"/>
                <a:headEnd/>
                <a:tailEnd/>
              </a:ln>
            </p:spPr>
            <p:txBody>
              <a:bodyPr>
                <a:prstTxWarp prst="textNoShape">
                  <a:avLst/>
                </a:prstTxWarp>
              </a:bodyPr>
              <a:lstStyle/>
              <a:p>
                <a:endParaRPr lang="es-ES_tradnl"/>
              </a:p>
            </p:txBody>
          </p:sp>
          <p:sp>
            <p:nvSpPr>
              <p:cNvPr id="693377" name="Rectangle 129"/>
              <p:cNvSpPr>
                <a:spLocks noChangeArrowheads="1"/>
              </p:cNvSpPr>
              <p:nvPr/>
            </p:nvSpPr>
            <p:spPr bwMode="auto">
              <a:xfrm>
                <a:off x="2271" y="2546"/>
                <a:ext cx="7" cy="1083"/>
              </a:xfrm>
              <a:prstGeom prst="rect">
                <a:avLst/>
              </a:prstGeom>
              <a:solidFill>
                <a:srgbClr val="7AA200"/>
              </a:solidFill>
              <a:ln w="9525">
                <a:noFill/>
                <a:miter lim="800000"/>
                <a:headEnd/>
                <a:tailEnd/>
              </a:ln>
            </p:spPr>
            <p:txBody>
              <a:bodyPr>
                <a:prstTxWarp prst="textNoShape">
                  <a:avLst/>
                </a:prstTxWarp>
              </a:bodyPr>
              <a:lstStyle/>
              <a:p>
                <a:endParaRPr lang="es-ES_tradnl"/>
              </a:p>
            </p:txBody>
          </p:sp>
          <p:sp>
            <p:nvSpPr>
              <p:cNvPr id="693378" name="Rectangle 130"/>
              <p:cNvSpPr>
                <a:spLocks noChangeArrowheads="1"/>
              </p:cNvSpPr>
              <p:nvPr/>
            </p:nvSpPr>
            <p:spPr bwMode="auto">
              <a:xfrm>
                <a:off x="2278" y="2546"/>
                <a:ext cx="6" cy="1083"/>
              </a:xfrm>
              <a:prstGeom prst="rect">
                <a:avLst/>
              </a:prstGeom>
              <a:solidFill>
                <a:srgbClr val="769D00"/>
              </a:solidFill>
              <a:ln w="9525">
                <a:noFill/>
                <a:miter lim="800000"/>
                <a:headEnd/>
                <a:tailEnd/>
              </a:ln>
            </p:spPr>
            <p:txBody>
              <a:bodyPr>
                <a:prstTxWarp prst="textNoShape">
                  <a:avLst/>
                </a:prstTxWarp>
              </a:bodyPr>
              <a:lstStyle/>
              <a:p>
                <a:endParaRPr lang="es-ES_tradnl"/>
              </a:p>
            </p:txBody>
          </p:sp>
          <p:sp>
            <p:nvSpPr>
              <p:cNvPr id="693379" name="Rectangle 131"/>
              <p:cNvSpPr>
                <a:spLocks noChangeArrowheads="1"/>
              </p:cNvSpPr>
              <p:nvPr/>
            </p:nvSpPr>
            <p:spPr bwMode="auto">
              <a:xfrm>
                <a:off x="2284" y="2546"/>
                <a:ext cx="6" cy="1083"/>
              </a:xfrm>
              <a:prstGeom prst="rect">
                <a:avLst/>
              </a:prstGeom>
              <a:solidFill>
                <a:srgbClr val="729800"/>
              </a:solidFill>
              <a:ln w="9525">
                <a:noFill/>
                <a:miter lim="800000"/>
                <a:headEnd/>
                <a:tailEnd/>
              </a:ln>
            </p:spPr>
            <p:txBody>
              <a:bodyPr>
                <a:prstTxWarp prst="textNoShape">
                  <a:avLst/>
                </a:prstTxWarp>
              </a:bodyPr>
              <a:lstStyle/>
              <a:p>
                <a:endParaRPr lang="es-ES_tradnl"/>
              </a:p>
            </p:txBody>
          </p:sp>
          <p:sp>
            <p:nvSpPr>
              <p:cNvPr id="693380" name="Rectangle 132"/>
              <p:cNvSpPr>
                <a:spLocks noChangeArrowheads="1"/>
              </p:cNvSpPr>
              <p:nvPr/>
            </p:nvSpPr>
            <p:spPr bwMode="auto">
              <a:xfrm>
                <a:off x="2290" y="2546"/>
                <a:ext cx="7" cy="1083"/>
              </a:xfrm>
              <a:prstGeom prst="rect">
                <a:avLst/>
              </a:prstGeom>
              <a:solidFill>
                <a:srgbClr val="6E9300"/>
              </a:solidFill>
              <a:ln w="9525">
                <a:noFill/>
                <a:miter lim="800000"/>
                <a:headEnd/>
                <a:tailEnd/>
              </a:ln>
            </p:spPr>
            <p:txBody>
              <a:bodyPr>
                <a:prstTxWarp prst="textNoShape">
                  <a:avLst/>
                </a:prstTxWarp>
              </a:bodyPr>
              <a:lstStyle/>
              <a:p>
                <a:endParaRPr lang="es-ES_tradnl"/>
              </a:p>
            </p:txBody>
          </p:sp>
          <p:sp>
            <p:nvSpPr>
              <p:cNvPr id="693381" name="Rectangle 133"/>
              <p:cNvSpPr>
                <a:spLocks noChangeArrowheads="1"/>
              </p:cNvSpPr>
              <p:nvPr/>
            </p:nvSpPr>
            <p:spPr bwMode="auto">
              <a:xfrm>
                <a:off x="2297" y="2546"/>
                <a:ext cx="6" cy="1083"/>
              </a:xfrm>
              <a:prstGeom prst="rect">
                <a:avLst/>
              </a:prstGeom>
              <a:solidFill>
                <a:srgbClr val="6A8E00"/>
              </a:solidFill>
              <a:ln w="9525">
                <a:noFill/>
                <a:miter lim="800000"/>
                <a:headEnd/>
                <a:tailEnd/>
              </a:ln>
            </p:spPr>
            <p:txBody>
              <a:bodyPr>
                <a:prstTxWarp prst="textNoShape">
                  <a:avLst/>
                </a:prstTxWarp>
              </a:bodyPr>
              <a:lstStyle/>
              <a:p>
                <a:endParaRPr lang="es-ES_tradnl"/>
              </a:p>
            </p:txBody>
          </p:sp>
          <p:sp>
            <p:nvSpPr>
              <p:cNvPr id="693382" name="Rectangle 134"/>
              <p:cNvSpPr>
                <a:spLocks noChangeArrowheads="1"/>
              </p:cNvSpPr>
              <p:nvPr/>
            </p:nvSpPr>
            <p:spPr bwMode="auto">
              <a:xfrm>
                <a:off x="2303" y="2546"/>
                <a:ext cx="6" cy="1083"/>
              </a:xfrm>
              <a:prstGeom prst="rect">
                <a:avLst/>
              </a:prstGeom>
              <a:solidFill>
                <a:srgbClr val="678900"/>
              </a:solidFill>
              <a:ln w="9525">
                <a:noFill/>
                <a:miter lim="800000"/>
                <a:headEnd/>
                <a:tailEnd/>
              </a:ln>
            </p:spPr>
            <p:txBody>
              <a:bodyPr>
                <a:prstTxWarp prst="textNoShape">
                  <a:avLst/>
                </a:prstTxWarp>
              </a:bodyPr>
              <a:lstStyle/>
              <a:p>
                <a:endParaRPr lang="es-ES_tradnl"/>
              </a:p>
            </p:txBody>
          </p:sp>
          <p:sp>
            <p:nvSpPr>
              <p:cNvPr id="693383" name="Rectangle 135"/>
              <p:cNvSpPr>
                <a:spLocks noChangeArrowheads="1"/>
              </p:cNvSpPr>
              <p:nvPr/>
            </p:nvSpPr>
            <p:spPr bwMode="auto">
              <a:xfrm>
                <a:off x="2309" y="2546"/>
                <a:ext cx="7" cy="1083"/>
              </a:xfrm>
              <a:prstGeom prst="rect">
                <a:avLst/>
              </a:prstGeom>
              <a:solidFill>
                <a:srgbClr val="638400"/>
              </a:solidFill>
              <a:ln w="9525">
                <a:noFill/>
                <a:miter lim="800000"/>
                <a:headEnd/>
                <a:tailEnd/>
              </a:ln>
            </p:spPr>
            <p:txBody>
              <a:bodyPr>
                <a:prstTxWarp prst="textNoShape">
                  <a:avLst/>
                </a:prstTxWarp>
              </a:bodyPr>
              <a:lstStyle/>
              <a:p>
                <a:endParaRPr lang="es-ES_tradnl"/>
              </a:p>
            </p:txBody>
          </p:sp>
          <p:sp>
            <p:nvSpPr>
              <p:cNvPr id="693384" name="Rectangle 136"/>
              <p:cNvSpPr>
                <a:spLocks noChangeArrowheads="1"/>
              </p:cNvSpPr>
              <p:nvPr/>
            </p:nvSpPr>
            <p:spPr bwMode="auto">
              <a:xfrm>
                <a:off x="2316" y="2546"/>
                <a:ext cx="6" cy="1083"/>
              </a:xfrm>
              <a:prstGeom prst="rect">
                <a:avLst/>
              </a:prstGeom>
              <a:solidFill>
                <a:srgbClr val="608000"/>
              </a:solidFill>
              <a:ln w="9525">
                <a:noFill/>
                <a:miter lim="800000"/>
                <a:headEnd/>
                <a:tailEnd/>
              </a:ln>
            </p:spPr>
            <p:txBody>
              <a:bodyPr>
                <a:prstTxWarp prst="textNoShape">
                  <a:avLst/>
                </a:prstTxWarp>
              </a:bodyPr>
              <a:lstStyle/>
              <a:p>
                <a:endParaRPr lang="es-ES_tradnl"/>
              </a:p>
            </p:txBody>
          </p:sp>
          <p:sp>
            <p:nvSpPr>
              <p:cNvPr id="693385" name="Rectangle 137"/>
              <p:cNvSpPr>
                <a:spLocks noChangeArrowheads="1"/>
              </p:cNvSpPr>
              <p:nvPr/>
            </p:nvSpPr>
            <p:spPr bwMode="auto">
              <a:xfrm>
                <a:off x="2322" y="2546"/>
                <a:ext cx="6" cy="1083"/>
              </a:xfrm>
              <a:prstGeom prst="rect">
                <a:avLst/>
              </a:prstGeom>
              <a:solidFill>
                <a:srgbClr val="5C7B00"/>
              </a:solidFill>
              <a:ln w="9525">
                <a:noFill/>
                <a:miter lim="800000"/>
                <a:headEnd/>
                <a:tailEnd/>
              </a:ln>
            </p:spPr>
            <p:txBody>
              <a:bodyPr>
                <a:prstTxWarp prst="textNoShape">
                  <a:avLst/>
                </a:prstTxWarp>
              </a:bodyPr>
              <a:lstStyle/>
              <a:p>
                <a:endParaRPr lang="es-ES_tradnl"/>
              </a:p>
            </p:txBody>
          </p:sp>
          <p:sp>
            <p:nvSpPr>
              <p:cNvPr id="693386" name="Rectangle 138"/>
              <p:cNvSpPr>
                <a:spLocks noChangeArrowheads="1"/>
              </p:cNvSpPr>
              <p:nvPr/>
            </p:nvSpPr>
            <p:spPr bwMode="auto">
              <a:xfrm>
                <a:off x="2328" y="2546"/>
                <a:ext cx="6" cy="1083"/>
              </a:xfrm>
              <a:prstGeom prst="rect">
                <a:avLst/>
              </a:prstGeom>
              <a:solidFill>
                <a:srgbClr val="597700"/>
              </a:solidFill>
              <a:ln w="9525">
                <a:noFill/>
                <a:miter lim="800000"/>
                <a:headEnd/>
                <a:tailEnd/>
              </a:ln>
            </p:spPr>
            <p:txBody>
              <a:bodyPr>
                <a:prstTxWarp prst="textNoShape">
                  <a:avLst/>
                </a:prstTxWarp>
              </a:bodyPr>
              <a:lstStyle/>
              <a:p>
                <a:endParaRPr lang="es-ES_tradnl"/>
              </a:p>
            </p:txBody>
          </p:sp>
          <p:sp>
            <p:nvSpPr>
              <p:cNvPr id="693387" name="Rectangle 139"/>
              <p:cNvSpPr>
                <a:spLocks noChangeArrowheads="1"/>
              </p:cNvSpPr>
              <p:nvPr/>
            </p:nvSpPr>
            <p:spPr bwMode="auto">
              <a:xfrm>
                <a:off x="2334" y="2546"/>
                <a:ext cx="7" cy="1083"/>
              </a:xfrm>
              <a:prstGeom prst="rect">
                <a:avLst/>
              </a:prstGeom>
              <a:solidFill>
                <a:srgbClr val="567200"/>
              </a:solidFill>
              <a:ln w="9525">
                <a:noFill/>
                <a:miter lim="800000"/>
                <a:headEnd/>
                <a:tailEnd/>
              </a:ln>
            </p:spPr>
            <p:txBody>
              <a:bodyPr>
                <a:prstTxWarp prst="textNoShape">
                  <a:avLst/>
                </a:prstTxWarp>
              </a:bodyPr>
              <a:lstStyle/>
              <a:p>
                <a:endParaRPr lang="es-ES_tradnl"/>
              </a:p>
            </p:txBody>
          </p:sp>
          <p:sp>
            <p:nvSpPr>
              <p:cNvPr id="693388" name="Rectangle 140"/>
              <p:cNvSpPr>
                <a:spLocks noChangeArrowheads="1"/>
              </p:cNvSpPr>
              <p:nvPr/>
            </p:nvSpPr>
            <p:spPr bwMode="auto">
              <a:xfrm>
                <a:off x="2341" y="2546"/>
                <a:ext cx="6" cy="1083"/>
              </a:xfrm>
              <a:prstGeom prst="rect">
                <a:avLst/>
              </a:prstGeom>
              <a:solidFill>
                <a:srgbClr val="536E00"/>
              </a:solidFill>
              <a:ln w="9525">
                <a:noFill/>
                <a:miter lim="800000"/>
                <a:headEnd/>
                <a:tailEnd/>
              </a:ln>
            </p:spPr>
            <p:txBody>
              <a:bodyPr>
                <a:prstTxWarp prst="textNoShape">
                  <a:avLst/>
                </a:prstTxWarp>
              </a:bodyPr>
              <a:lstStyle/>
              <a:p>
                <a:endParaRPr lang="es-ES_tradnl"/>
              </a:p>
            </p:txBody>
          </p:sp>
          <p:sp>
            <p:nvSpPr>
              <p:cNvPr id="693389" name="Rectangle 141"/>
              <p:cNvSpPr>
                <a:spLocks noChangeArrowheads="1"/>
              </p:cNvSpPr>
              <p:nvPr/>
            </p:nvSpPr>
            <p:spPr bwMode="auto">
              <a:xfrm>
                <a:off x="2347" y="2546"/>
                <a:ext cx="6" cy="1083"/>
              </a:xfrm>
              <a:prstGeom prst="rect">
                <a:avLst/>
              </a:prstGeom>
              <a:solidFill>
                <a:srgbClr val="516B00"/>
              </a:solidFill>
              <a:ln w="9525">
                <a:noFill/>
                <a:miter lim="800000"/>
                <a:headEnd/>
                <a:tailEnd/>
              </a:ln>
            </p:spPr>
            <p:txBody>
              <a:bodyPr>
                <a:prstTxWarp prst="textNoShape">
                  <a:avLst/>
                </a:prstTxWarp>
              </a:bodyPr>
              <a:lstStyle/>
              <a:p>
                <a:endParaRPr lang="es-ES_tradnl"/>
              </a:p>
            </p:txBody>
          </p:sp>
          <p:sp>
            <p:nvSpPr>
              <p:cNvPr id="693390" name="Rectangle 142"/>
              <p:cNvSpPr>
                <a:spLocks noChangeArrowheads="1"/>
              </p:cNvSpPr>
              <p:nvPr/>
            </p:nvSpPr>
            <p:spPr bwMode="auto">
              <a:xfrm>
                <a:off x="2353" y="2546"/>
                <a:ext cx="7" cy="1083"/>
              </a:xfrm>
              <a:prstGeom prst="rect">
                <a:avLst/>
              </a:prstGeom>
              <a:solidFill>
                <a:srgbClr val="4F6900"/>
              </a:solidFill>
              <a:ln w="9525">
                <a:noFill/>
                <a:miter lim="800000"/>
                <a:headEnd/>
                <a:tailEnd/>
              </a:ln>
            </p:spPr>
            <p:txBody>
              <a:bodyPr>
                <a:prstTxWarp prst="textNoShape">
                  <a:avLst/>
                </a:prstTxWarp>
              </a:bodyPr>
              <a:lstStyle/>
              <a:p>
                <a:endParaRPr lang="es-ES_tradnl"/>
              </a:p>
            </p:txBody>
          </p:sp>
          <p:sp>
            <p:nvSpPr>
              <p:cNvPr id="693391" name="Rectangle 143"/>
              <p:cNvSpPr>
                <a:spLocks noChangeArrowheads="1"/>
              </p:cNvSpPr>
              <p:nvPr/>
            </p:nvSpPr>
            <p:spPr bwMode="auto">
              <a:xfrm>
                <a:off x="2360" y="2546"/>
                <a:ext cx="6" cy="1083"/>
              </a:xfrm>
              <a:prstGeom prst="rect">
                <a:avLst/>
              </a:prstGeom>
              <a:solidFill>
                <a:srgbClr val="4C6600"/>
              </a:solidFill>
              <a:ln w="9525">
                <a:noFill/>
                <a:miter lim="800000"/>
                <a:headEnd/>
                <a:tailEnd/>
              </a:ln>
            </p:spPr>
            <p:txBody>
              <a:bodyPr>
                <a:prstTxWarp prst="textNoShape">
                  <a:avLst/>
                </a:prstTxWarp>
              </a:bodyPr>
              <a:lstStyle/>
              <a:p>
                <a:endParaRPr lang="es-ES_tradnl"/>
              </a:p>
            </p:txBody>
          </p:sp>
          <p:sp>
            <p:nvSpPr>
              <p:cNvPr id="693392" name="Rectangle 144"/>
              <p:cNvSpPr>
                <a:spLocks noChangeArrowheads="1"/>
              </p:cNvSpPr>
              <p:nvPr/>
            </p:nvSpPr>
            <p:spPr bwMode="auto">
              <a:xfrm>
                <a:off x="2366" y="2546"/>
                <a:ext cx="6" cy="1083"/>
              </a:xfrm>
              <a:prstGeom prst="rect">
                <a:avLst/>
              </a:prstGeom>
              <a:solidFill>
                <a:srgbClr val="4A6300"/>
              </a:solidFill>
              <a:ln w="9525">
                <a:noFill/>
                <a:miter lim="800000"/>
                <a:headEnd/>
                <a:tailEnd/>
              </a:ln>
            </p:spPr>
            <p:txBody>
              <a:bodyPr>
                <a:prstTxWarp prst="textNoShape">
                  <a:avLst/>
                </a:prstTxWarp>
              </a:bodyPr>
              <a:lstStyle/>
              <a:p>
                <a:endParaRPr lang="es-ES_tradnl"/>
              </a:p>
            </p:txBody>
          </p:sp>
          <p:sp>
            <p:nvSpPr>
              <p:cNvPr id="693393" name="Rectangle 145"/>
              <p:cNvSpPr>
                <a:spLocks noChangeArrowheads="1"/>
              </p:cNvSpPr>
              <p:nvPr/>
            </p:nvSpPr>
            <p:spPr bwMode="auto">
              <a:xfrm>
                <a:off x="2372" y="2546"/>
                <a:ext cx="6" cy="1083"/>
              </a:xfrm>
              <a:prstGeom prst="rect">
                <a:avLst/>
              </a:prstGeom>
              <a:solidFill>
                <a:srgbClr val="496100"/>
              </a:solidFill>
              <a:ln w="9525">
                <a:noFill/>
                <a:miter lim="800000"/>
                <a:headEnd/>
                <a:tailEnd/>
              </a:ln>
            </p:spPr>
            <p:txBody>
              <a:bodyPr>
                <a:prstTxWarp prst="textNoShape">
                  <a:avLst/>
                </a:prstTxWarp>
              </a:bodyPr>
              <a:lstStyle/>
              <a:p>
                <a:endParaRPr lang="es-ES_tradnl"/>
              </a:p>
            </p:txBody>
          </p:sp>
          <p:sp>
            <p:nvSpPr>
              <p:cNvPr id="693394" name="Rectangle 146"/>
              <p:cNvSpPr>
                <a:spLocks noChangeArrowheads="1"/>
              </p:cNvSpPr>
              <p:nvPr/>
            </p:nvSpPr>
            <p:spPr bwMode="auto">
              <a:xfrm>
                <a:off x="1944" y="2552"/>
                <a:ext cx="447" cy="1083"/>
              </a:xfrm>
              <a:prstGeom prst="rect">
                <a:avLst/>
              </a:prstGeom>
              <a:gradFill rotWithShape="1">
                <a:gsLst>
                  <a:gs pos="0">
                    <a:srgbClr val="BCF804">
                      <a:gamma/>
                      <a:shade val="46275"/>
                      <a:invGamma/>
                    </a:srgbClr>
                  </a:gs>
                  <a:gs pos="50000">
                    <a:srgbClr val="BCF804"/>
                  </a:gs>
                  <a:gs pos="100000">
                    <a:srgbClr val="BCF804">
                      <a:gamma/>
                      <a:shade val="46275"/>
                      <a:invGamma/>
                    </a:srgbClr>
                  </a:gs>
                </a:gsLst>
                <a:lin ang="0" scaled="1"/>
              </a:gradFill>
              <a:ln w="9525">
                <a:solidFill>
                  <a:srgbClr val="000000"/>
                </a:solidFill>
                <a:miter lim="800000"/>
                <a:headEnd/>
                <a:tailEnd/>
              </a:ln>
            </p:spPr>
            <p:txBody>
              <a:bodyPr>
                <a:prstTxWarp prst="textNoShape">
                  <a:avLst/>
                </a:prstTxWarp>
              </a:bodyPr>
              <a:lstStyle/>
              <a:p>
                <a:endParaRPr lang="es-ES_tradnl"/>
              </a:p>
            </p:txBody>
          </p:sp>
          <p:sp>
            <p:nvSpPr>
              <p:cNvPr id="693395" name="Rectangle 147"/>
              <p:cNvSpPr>
                <a:spLocks noChangeArrowheads="1"/>
              </p:cNvSpPr>
              <p:nvPr/>
            </p:nvSpPr>
            <p:spPr bwMode="auto">
              <a:xfrm>
                <a:off x="3058" y="1596"/>
                <a:ext cx="6" cy="2033"/>
              </a:xfrm>
              <a:prstGeom prst="rect">
                <a:avLst/>
              </a:prstGeom>
              <a:solidFill>
                <a:srgbClr val="175E5E"/>
              </a:solidFill>
              <a:ln w="9525">
                <a:noFill/>
                <a:miter lim="800000"/>
                <a:headEnd/>
                <a:tailEnd/>
              </a:ln>
            </p:spPr>
            <p:txBody>
              <a:bodyPr>
                <a:prstTxWarp prst="textNoShape">
                  <a:avLst/>
                </a:prstTxWarp>
              </a:bodyPr>
              <a:lstStyle/>
              <a:p>
                <a:endParaRPr lang="es-ES_tradnl"/>
              </a:p>
            </p:txBody>
          </p:sp>
          <p:sp>
            <p:nvSpPr>
              <p:cNvPr id="693396" name="Rectangle 148"/>
              <p:cNvSpPr>
                <a:spLocks noChangeArrowheads="1"/>
              </p:cNvSpPr>
              <p:nvPr/>
            </p:nvSpPr>
            <p:spPr bwMode="auto">
              <a:xfrm>
                <a:off x="3064" y="1596"/>
                <a:ext cx="7" cy="2033"/>
              </a:xfrm>
              <a:prstGeom prst="rect">
                <a:avLst/>
              </a:prstGeom>
              <a:solidFill>
                <a:srgbClr val="176060"/>
              </a:solidFill>
              <a:ln w="9525">
                <a:noFill/>
                <a:miter lim="800000"/>
                <a:headEnd/>
                <a:tailEnd/>
              </a:ln>
            </p:spPr>
            <p:txBody>
              <a:bodyPr>
                <a:prstTxWarp prst="textNoShape">
                  <a:avLst/>
                </a:prstTxWarp>
              </a:bodyPr>
              <a:lstStyle/>
              <a:p>
                <a:endParaRPr lang="es-ES_tradnl"/>
              </a:p>
            </p:txBody>
          </p:sp>
          <p:sp>
            <p:nvSpPr>
              <p:cNvPr id="693397" name="Rectangle 149"/>
              <p:cNvSpPr>
                <a:spLocks noChangeArrowheads="1"/>
              </p:cNvSpPr>
              <p:nvPr/>
            </p:nvSpPr>
            <p:spPr bwMode="auto">
              <a:xfrm>
                <a:off x="3071" y="1596"/>
                <a:ext cx="6" cy="2033"/>
              </a:xfrm>
              <a:prstGeom prst="rect">
                <a:avLst/>
              </a:prstGeom>
              <a:solidFill>
                <a:srgbClr val="196161"/>
              </a:solidFill>
              <a:ln w="9525">
                <a:noFill/>
                <a:miter lim="800000"/>
                <a:headEnd/>
                <a:tailEnd/>
              </a:ln>
            </p:spPr>
            <p:txBody>
              <a:bodyPr>
                <a:prstTxWarp prst="textNoShape">
                  <a:avLst/>
                </a:prstTxWarp>
              </a:bodyPr>
              <a:lstStyle/>
              <a:p>
                <a:endParaRPr lang="es-ES_tradnl"/>
              </a:p>
            </p:txBody>
          </p:sp>
          <p:sp>
            <p:nvSpPr>
              <p:cNvPr id="693398" name="Rectangle 150"/>
              <p:cNvSpPr>
                <a:spLocks noChangeArrowheads="1"/>
              </p:cNvSpPr>
              <p:nvPr/>
            </p:nvSpPr>
            <p:spPr bwMode="auto">
              <a:xfrm>
                <a:off x="3077" y="1596"/>
                <a:ext cx="6" cy="2033"/>
              </a:xfrm>
              <a:prstGeom prst="rect">
                <a:avLst/>
              </a:prstGeom>
              <a:solidFill>
                <a:srgbClr val="196363"/>
              </a:solidFill>
              <a:ln w="9525">
                <a:noFill/>
                <a:miter lim="800000"/>
                <a:headEnd/>
                <a:tailEnd/>
              </a:ln>
            </p:spPr>
            <p:txBody>
              <a:bodyPr>
                <a:prstTxWarp prst="textNoShape">
                  <a:avLst/>
                </a:prstTxWarp>
              </a:bodyPr>
              <a:lstStyle/>
              <a:p>
                <a:endParaRPr lang="es-ES_tradnl"/>
              </a:p>
            </p:txBody>
          </p:sp>
          <p:sp>
            <p:nvSpPr>
              <p:cNvPr id="693399" name="Rectangle 151"/>
              <p:cNvSpPr>
                <a:spLocks noChangeArrowheads="1"/>
              </p:cNvSpPr>
              <p:nvPr/>
            </p:nvSpPr>
            <p:spPr bwMode="auto">
              <a:xfrm>
                <a:off x="3083" y="1596"/>
                <a:ext cx="6" cy="2033"/>
              </a:xfrm>
              <a:prstGeom prst="rect">
                <a:avLst/>
              </a:prstGeom>
              <a:solidFill>
                <a:srgbClr val="196666"/>
              </a:solidFill>
              <a:ln w="9525">
                <a:noFill/>
                <a:miter lim="800000"/>
                <a:headEnd/>
                <a:tailEnd/>
              </a:ln>
            </p:spPr>
            <p:txBody>
              <a:bodyPr>
                <a:prstTxWarp prst="textNoShape">
                  <a:avLst/>
                </a:prstTxWarp>
              </a:bodyPr>
              <a:lstStyle/>
              <a:p>
                <a:endParaRPr lang="es-ES_tradnl"/>
              </a:p>
            </p:txBody>
          </p:sp>
          <p:sp>
            <p:nvSpPr>
              <p:cNvPr id="693400" name="Rectangle 152"/>
              <p:cNvSpPr>
                <a:spLocks noChangeArrowheads="1"/>
              </p:cNvSpPr>
              <p:nvPr/>
            </p:nvSpPr>
            <p:spPr bwMode="auto">
              <a:xfrm>
                <a:off x="3089" y="1596"/>
                <a:ext cx="7" cy="2033"/>
              </a:xfrm>
              <a:prstGeom prst="rect">
                <a:avLst/>
              </a:prstGeom>
              <a:solidFill>
                <a:srgbClr val="196868"/>
              </a:solidFill>
              <a:ln w="9525">
                <a:noFill/>
                <a:miter lim="800000"/>
                <a:headEnd/>
                <a:tailEnd/>
              </a:ln>
            </p:spPr>
            <p:txBody>
              <a:bodyPr>
                <a:prstTxWarp prst="textNoShape">
                  <a:avLst/>
                </a:prstTxWarp>
              </a:bodyPr>
              <a:lstStyle/>
              <a:p>
                <a:endParaRPr lang="es-ES_tradnl"/>
              </a:p>
            </p:txBody>
          </p:sp>
          <p:sp>
            <p:nvSpPr>
              <p:cNvPr id="693401" name="Rectangle 153"/>
              <p:cNvSpPr>
                <a:spLocks noChangeArrowheads="1"/>
              </p:cNvSpPr>
              <p:nvPr/>
            </p:nvSpPr>
            <p:spPr bwMode="auto">
              <a:xfrm>
                <a:off x="3096" y="1596"/>
                <a:ext cx="6" cy="2033"/>
              </a:xfrm>
              <a:prstGeom prst="rect">
                <a:avLst/>
              </a:prstGeom>
              <a:solidFill>
                <a:srgbClr val="1A6B6B"/>
              </a:solidFill>
              <a:ln w="9525">
                <a:noFill/>
                <a:miter lim="800000"/>
                <a:headEnd/>
                <a:tailEnd/>
              </a:ln>
            </p:spPr>
            <p:txBody>
              <a:bodyPr>
                <a:prstTxWarp prst="textNoShape">
                  <a:avLst/>
                </a:prstTxWarp>
              </a:bodyPr>
              <a:lstStyle/>
              <a:p>
                <a:endParaRPr lang="es-ES_tradnl"/>
              </a:p>
            </p:txBody>
          </p:sp>
          <p:sp>
            <p:nvSpPr>
              <p:cNvPr id="693402" name="Rectangle 154"/>
              <p:cNvSpPr>
                <a:spLocks noChangeArrowheads="1"/>
              </p:cNvSpPr>
              <p:nvPr/>
            </p:nvSpPr>
            <p:spPr bwMode="auto">
              <a:xfrm>
                <a:off x="3102" y="1596"/>
                <a:ext cx="6" cy="2033"/>
              </a:xfrm>
              <a:prstGeom prst="rect">
                <a:avLst/>
              </a:prstGeom>
              <a:solidFill>
                <a:srgbClr val="1A6E6E"/>
              </a:solidFill>
              <a:ln w="9525">
                <a:noFill/>
                <a:miter lim="800000"/>
                <a:headEnd/>
                <a:tailEnd/>
              </a:ln>
            </p:spPr>
            <p:txBody>
              <a:bodyPr>
                <a:prstTxWarp prst="textNoShape">
                  <a:avLst/>
                </a:prstTxWarp>
              </a:bodyPr>
              <a:lstStyle/>
              <a:p>
                <a:endParaRPr lang="es-ES_tradnl"/>
              </a:p>
            </p:txBody>
          </p:sp>
          <p:sp>
            <p:nvSpPr>
              <p:cNvPr id="693403" name="Rectangle 155"/>
              <p:cNvSpPr>
                <a:spLocks noChangeArrowheads="1"/>
              </p:cNvSpPr>
              <p:nvPr/>
            </p:nvSpPr>
            <p:spPr bwMode="auto">
              <a:xfrm>
                <a:off x="3108" y="1596"/>
                <a:ext cx="7" cy="2033"/>
              </a:xfrm>
              <a:prstGeom prst="rect">
                <a:avLst/>
              </a:prstGeom>
              <a:solidFill>
                <a:srgbClr val="1C7272"/>
              </a:solidFill>
              <a:ln w="9525">
                <a:noFill/>
                <a:miter lim="800000"/>
                <a:headEnd/>
                <a:tailEnd/>
              </a:ln>
            </p:spPr>
            <p:txBody>
              <a:bodyPr>
                <a:prstTxWarp prst="textNoShape">
                  <a:avLst/>
                </a:prstTxWarp>
              </a:bodyPr>
              <a:lstStyle/>
              <a:p>
                <a:endParaRPr lang="es-ES_tradnl"/>
              </a:p>
            </p:txBody>
          </p:sp>
          <p:sp>
            <p:nvSpPr>
              <p:cNvPr id="693404" name="Rectangle 156"/>
              <p:cNvSpPr>
                <a:spLocks noChangeArrowheads="1"/>
              </p:cNvSpPr>
              <p:nvPr/>
            </p:nvSpPr>
            <p:spPr bwMode="auto">
              <a:xfrm>
                <a:off x="3115" y="1596"/>
                <a:ext cx="6" cy="2033"/>
              </a:xfrm>
              <a:prstGeom prst="rect">
                <a:avLst/>
              </a:prstGeom>
              <a:solidFill>
                <a:srgbClr val="1E7676"/>
              </a:solidFill>
              <a:ln w="9525">
                <a:noFill/>
                <a:miter lim="800000"/>
                <a:headEnd/>
                <a:tailEnd/>
              </a:ln>
            </p:spPr>
            <p:txBody>
              <a:bodyPr>
                <a:prstTxWarp prst="textNoShape">
                  <a:avLst/>
                </a:prstTxWarp>
              </a:bodyPr>
              <a:lstStyle/>
              <a:p>
                <a:endParaRPr lang="es-ES_tradnl"/>
              </a:p>
            </p:txBody>
          </p:sp>
          <p:sp>
            <p:nvSpPr>
              <p:cNvPr id="693405" name="Rectangle 157"/>
              <p:cNvSpPr>
                <a:spLocks noChangeArrowheads="1"/>
              </p:cNvSpPr>
              <p:nvPr/>
            </p:nvSpPr>
            <p:spPr bwMode="auto">
              <a:xfrm>
                <a:off x="3121" y="1596"/>
                <a:ext cx="6" cy="2033"/>
              </a:xfrm>
              <a:prstGeom prst="rect">
                <a:avLst/>
              </a:prstGeom>
              <a:solidFill>
                <a:srgbClr val="1E7A7A"/>
              </a:solidFill>
              <a:ln w="9525">
                <a:noFill/>
                <a:miter lim="800000"/>
                <a:headEnd/>
                <a:tailEnd/>
              </a:ln>
            </p:spPr>
            <p:txBody>
              <a:bodyPr>
                <a:prstTxWarp prst="textNoShape">
                  <a:avLst/>
                </a:prstTxWarp>
              </a:bodyPr>
              <a:lstStyle/>
              <a:p>
                <a:endParaRPr lang="es-ES_tradnl"/>
              </a:p>
            </p:txBody>
          </p:sp>
          <p:sp>
            <p:nvSpPr>
              <p:cNvPr id="693406" name="Rectangle 158"/>
              <p:cNvSpPr>
                <a:spLocks noChangeArrowheads="1"/>
              </p:cNvSpPr>
              <p:nvPr/>
            </p:nvSpPr>
            <p:spPr bwMode="auto">
              <a:xfrm>
                <a:off x="3127" y="1596"/>
                <a:ext cx="7" cy="2033"/>
              </a:xfrm>
              <a:prstGeom prst="rect">
                <a:avLst/>
              </a:prstGeom>
              <a:solidFill>
                <a:srgbClr val="1F7F7F"/>
              </a:solidFill>
              <a:ln w="9525">
                <a:noFill/>
                <a:miter lim="800000"/>
                <a:headEnd/>
                <a:tailEnd/>
              </a:ln>
            </p:spPr>
            <p:txBody>
              <a:bodyPr>
                <a:prstTxWarp prst="textNoShape">
                  <a:avLst/>
                </a:prstTxWarp>
              </a:bodyPr>
              <a:lstStyle/>
              <a:p>
                <a:endParaRPr lang="es-ES_tradnl"/>
              </a:p>
            </p:txBody>
          </p:sp>
          <p:sp>
            <p:nvSpPr>
              <p:cNvPr id="693407" name="Rectangle 159"/>
              <p:cNvSpPr>
                <a:spLocks noChangeArrowheads="1"/>
              </p:cNvSpPr>
              <p:nvPr/>
            </p:nvSpPr>
            <p:spPr bwMode="auto">
              <a:xfrm>
                <a:off x="3134" y="1596"/>
                <a:ext cx="6" cy="2033"/>
              </a:xfrm>
              <a:prstGeom prst="rect">
                <a:avLst/>
              </a:prstGeom>
              <a:solidFill>
                <a:srgbClr val="208383"/>
              </a:solidFill>
              <a:ln w="9525">
                <a:noFill/>
                <a:miter lim="800000"/>
                <a:headEnd/>
                <a:tailEnd/>
              </a:ln>
            </p:spPr>
            <p:txBody>
              <a:bodyPr>
                <a:prstTxWarp prst="textNoShape">
                  <a:avLst/>
                </a:prstTxWarp>
              </a:bodyPr>
              <a:lstStyle/>
              <a:p>
                <a:endParaRPr lang="es-ES_tradnl"/>
              </a:p>
            </p:txBody>
          </p:sp>
          <p:sp>
            <p:nvSpPr>
              <p:cNvPr id="693408" name="Rectangle 160"/>
              <p:cNvSpPr>
                <a:spLocks noChangeArrowheads="1"/>
              </p:cNvSpPr>
              <p:nvPr/>
            </p:nvSpPr>
            <p:spPr bwMode="auto">
              <a:xfrm>
                <a:off x="3140" y="1596"/>
                <a:ext cx="6" cy="2033"/>
              </a:xfrm>
              <a:prstGeom prst="rect">
                <a:avLst/>
              </a:prstGeom>
              <a:solidFill>
                <a:srgbClr val="218888"/>
              </a:solidFill>
              <a:ln w="9525">
                <a:noFill/>
                <a:miter lim="800000"/>
                <a:headEnd/>
                <a:tailEnd/>
              </a:ln>
            </p:spPr>
            <p:txBody>
              <a:bodyPr>
                <a:prstTxWarp prst="textNoShape">
                  <a:avLst/>
                </a:prstTxWarp>
              </a:bodyPr>
              <a:lstStyle/>
              <a:p>
                <a:endParaRPr lang="es-ES_tradnl"/>
              </a:p>
            </p:txBody>
          </p:sp>
          <p:sp>
            <p:nvSpPr>
              <p:cNvPr id="693409" name="Rectangle 161"/>
              <p:cNvSpPr>
                <a:spLocks noChangeArrowheads="1"/>
              </p:cNvSpPr>
              <p:nvPr/>
            </p:nvSpPr>
            <p:spPr bwMode="auto">
              <a:xfrm>
                <a:off x="3146" y="1596"/>
                <a:ext cx="6" cy="2033"/>
              </a:xfrm>
              <a:prstGeom prst="rect">
                <a:avLst/>
              </a:prstGeom>
              <a:solidFill>
                <a:srgbClr val="238D8D"/>
              </a:solidFill>
              <a:ln w="9525">
                <a:noFill/>
                <a:miter lim="800000"/>
                <a:headEnd/>
                <a:tailEnd/>
              </a:ln>
            </p:spPr>
            <p:txBody>
              <a:bodyPr>
                <a:prstTxWarp prst="textNoShape">
                  <a:avLst/>
                </a:prstTxWarp>
              </a:bodyPr>
              <a:lstStyle/>
              <a:p>
                <a:endParaRPr lang="es-ES_tradnl"/>
              </a:p>
            </p:txBody>
          </p:sp>
          <p:sp>
            <p:nvSpPr>
              <p:cNvPr id="693410" name="Rectangle 162"/>
              <p:cNvSpPr>
                <a:spLocks noChangeArrowheads="1"/>
              </p:cNvSpPr>
              <p:nvPr/>
            </p:nvSpPr>
            <p:spPr bwMode="auto">
              <a:xfrm>
                <a:off x="3152" y="1596"/>
                <a:ext cx="7" cy="2033"/>
              </a:xfrm>
              <a:prstGeom prst="rect">
                <a:avLst/>
              </a:prstGeom>
              <a:solidFill>
                <a:srgbClr val="249292"/>
              </a:solidFill>
              <a:ln w="9525">
                <a:noFill/>
                <a:miter lim="800000"/>
                <a:headEnd/>
                <a:tailEnd/>
              </a:ln>
            </p:spPr>
            <p:txBody>
              <a:bodyPr>
                <a:prstTxWarp prst="textNoShape">
                  <a:avLst/>
                </a:prstTxWarp>
              </a:bodyPr>
              <a:lstStyle/>
              <a:p>
                <a:endParaRPr lang="es-ES_tradnl"/>
              </a:p>
            </p:txBody>
          </p:sp>
          <p:sp>
            <p:nvSpPr>
              <p:cNvPr id="693411" name="Rectangle 163"/>
              <p:cNvSpPr>
                <a:spLocks noChangeArrowheads="1"/>
              </p:cNvSpPr>
              <p:nvPr/>
            </p:nvSpPr>
            <p:spPr bwMode="auto">
              <a:xfrm>
                <a:off x="3159" y="1596"/>
                <a:ext cx="6" cy="2033"/>
              </a:xfrm>
              <a:prstGeom prst="rect">
                <a:avLst/>
              </a:prstGeom>
              <a:solidFill>
                <a:srgbClr val="259797"/>
              </a:solidFill>
              <a:ln w="9525">
                <a:noFill/>
                <a:miter lim="800000"/>
                <a:headEnd/>
                <a:tailEnd/>
              </a:ln>
            </p:spPr>
            <p:txBody>
              <a:bodyPr>
                <a:prstTxWarp prst="textNoShape">
                  <a:avLst/>
                </a:prstTxWarp>
              </a:bodyPr>
              <a:lstStyle/>
              <a:p>
                <a:endParaRPr lang="es-ES_tradnl"/>
              </a:p>
            </p:txBody>
          </p:sp>
          <p:sp>
            <p:nvSpPr>
              <p:cNvPr id="693412" name="Rectangle 164"/>
              <p:cNvSpPr>
                <a:spLocks noChangeArrowheads="1"/>
              </p:cNvSpPr>
              <p:nvPr/>
            </p:nvSpPr>
            <p:spPr bwMode="auto">
              <a:xfrm>
                <a:off x="3165" y="1596"/>
                <a:ext cx="6" cy="2033"/>
              </a:xfrm>
              <a:prstGeom prst="rect">
                <a:avLst/>
              </a:prstGeom>
              <a:solidFill>
                <a:srgbClr val="279C9C"/>
              </a:solidFill>
              <a:ln w="9525">
                <a:noFill/>
                <a:miter lim="800000"/>
                <a:headEnd/>
                <a:tailEnd/>
              </a:ln>
            </p:spPr>
            <p:txBody>
              <a:bodyPr>
                <a:prstTxWarp prst="textNoShape">
                  <a:avLst/>
                </a:prstTxWarp>
              </a:bodyPr>
              <a:lstStyle/>
              <a:p>
                <a:endParaRPr lang="es-ES_tradnl"/>
              </a:p>
            </p:txBody>
          </p:sp>
          <p:sp>
            <p:nvSpPr>
              <p:cNvPr id="693413" name="Rectangle 165"/>
              <p:cNvSpPr>
                <a:spLocks noChangeArrowheads="1"/>
              </p:cNvSpPr>
              <p:nvPr/>
            </p:nvSpPr>
            <p:spPr bwMode="auto">
              <a:xfrm>
                <a:off x="3171" y="1596"/>
                <a:ext cx="7" cy="2033"/>
              </a:xfrm>
              <a:prstGeom prst="rect">
                <a:avLst/>
              </a:prstGeom>
              <a:solidFill>
                <a:srgbClr val="28A1A1"/>
              </a:solidFill>
              <a:ln w="9525">
                <a:noFill/>
                <a:miter lim="800000"/>
                <a:headEnd/>
                <a:tailEnd/>
              </a:ln>
            </p:spPr>
            <p:txBody>
              <a:bodyPr>
                <a:prstTxWarp prst="textNoShape">
                  <a:avLst/>
                </a:prstTxWarp>
              </a:bodyPr>
              <a:lstStyle/>
              <a:p>
                <a:endParaRPr lang="es-ES_tradnl"/>
              </a:p>
            </p:txBody>
          </p:sp>
          <p:sp>
            <p:nvSpPr>
              <p:cNvPr id="693414" name="Rectangle 166"/>
              <p:cNvSpPr>
                <a:spLocks noChangeArrowheads="1"/>
              </p:cNvSpPr>
              <p:nvPr/>
            </p:nvSpPr>
            <p:spPr bwMode="auto">
              <a:xfrm>
                <a:off x="3178" y="1596"/>
                <a:ext cx="6" cy="2033"/>
              </a:xfrm>
              <a:prstGeom prst="rect">
                <a:avLst/>
              </a:prstGeom>
              <a:solidFill>
                <a:srgbClr val="2AA5A5"/>
              </a:solidFill>
              <a:ln w="9525">
                <a:noFill/>
                <a:miter lim="800000"/>
                <a:headEnd/>
                <a:tailEnd/>
              </a:ln>
            </p:spPr>
            <p:txBody>
              <a:bodyPr>
                <a:prstTxWarp prst="textNoShape">
                  <a:avLst/>
                </a:prstTxWarp>
              </a:bodyPr>
              <a:lstStyle/>
              <a:p>
                <a:endParaRPr lang="es-ES_tradnl"/>
              </a:p>
            </p:txBody>
          </p:sp>
          <p:sp>
            <p:nvSpPr>
              <p:cNvPr id="693415" name="Rectangle 167"/>
              <p:cNvSpPr>
                <a:spLocks noChangeArrowheads="1"/>
              </p:cNvSpPr>
              <p:nvPr/>
            </p:nvSpPr>
            <p:spPr bwMode="auto">
              <a:xfrm>
                <a:off x="3184" y="1596"/>
                <a:ext cx="6" cy="2033"/>
              </a:xfrm>
              <a:prstGeom prst="rect">
                <a:avLst/>
              </a:prstGeom>
              <a:solidFill>
                <a:srgbClr val="2BAAAA"/>
              </a:solidFill>
              <a:ln w="9525">
                <a:noFill/>
                <a:miter lim="800000"/>
                <a:headEnd/>
                <a:tailEnd/>
              </a:ln>
            </p:spPr>
            <p:txBody>
              <a:bodyPr>
                <a:prstTxWarp prst="textNoShape">
                  <a:avLst/>
                </a:prstTxWarp>
              </a:bodyPr>
              <a:lstStyle/>
              <a:p>
                <a:endParaRPr lang="es-ES_tradnl"/>
              </a:p>
            </p:txBody>
          </p:sp>
          <p:sp>
            <p:nvSpPr>
              <p:cNvPr id="693416" name="Rectangle 168"/>
              <p:cNvSpPr>
                <a:spLocks noChangeArrowheads="1"/>
              </p:cNvSpPr>
              <p:nvPr/>
            </p:nvSpPr>
            <p:spPr bwMode="auto">
              <a:xfrm>
                <a:off x="3190" y="1596"/>
                <a:ext cx="6" cy="2033"/>
              </a:xfrm>
              <a:prstGeom prst="rect">
                <a:avLst/>
              </a:prstGeom>
              <a:solidFill>
                <a:srgbClr val="2CAEAE"/>
              </a:solidFill>
              <a:ln w="9525">
                <a:noFill/>
                <a:miter lim="800000"/>
                <a:headEnd/>
                <a:tailEnd/>
              </a:ln>
            </p:spPr>
            <p:txBody>
              <a:bodyPr>
                <a:prstTxWarp prst="textNoShape">
                  <a:avLst/>
                </a:prstTxWarp>
              </a:bodyPr>
              <a:lstStyle/>
              <a:p>
                <a:endParaRPr lang="es-ES_tradnl"/>
              </a:p>
            </p:txBody>
          </p:sp>
          <p:sp>
            <p:nvSpPr>
              <p:cNvPr id="693417" name="Rectangle 169"/>
              <p:cNvSpPr>
                <a:spLocks noChangeArrowheads="1"/>
              </p:cNvSpPr>
              <p:nvPr/>
            </p:nvSpPr>
            <p:spPr bwMode="auto">
              <a:xfrm>
                <a:off x="3196" y="1596"/>
                <a:ext cx="7" cy="2033"/>
              </a:xfrm>
              <a:prstGeom prst="rect">
                <a:avLst/>
              </a:prstGeom>
              <a:solidFill>
                <a:srgbClr val="2DB2B2"/>
              </a:solidFill>
              <a:ln w="9525">
                <a:noFill/>
                <a:miter lim="800000"/>
                <a:headEnd/>
                <a:tailEnd/>
              </a:ln>
            </p:spPr>
            <p:txBody>
              <a:bodyPr>
                <a:prstTxWarp prst="textNoShape">
                  <a:avLst/>
                </a:prstTxWarp>
              </a:bodyPr>
              <a:lstStyle/>
              <a:p>
                <a:endParaRPr lang="es-ES_tradnl"/>
              </a:p>
            </p:txBody>
          </p:sp>
          <p:sp>
            <p:nvSpPr>
              <p:cNvPr id="693418" name="Rectangle 170"/>
              <p:cNvSpPr>
                <a:spLocks noChangeArrowheads="1"/>
              </p:cNvSpPr>
              <p:nvPr/>
            </p:nvSpPr>
            <p:spPr bwMode="auto">
              <a:xfrm>
                <a:off x="3203" y="1596"/>
                <a:ext cx="6" cy="2033"/>
              </a:xfrm>
              <a:prstGeom prst="rect">
                <a:avLst/>
              </a:prstGeom>
              <a:solidFill>
                <a:srgbClr val="2DB5B5"/>
              </a:solidFill>
              <a:ln w="9525">
                <a:noFill/>
                <a:miter lim="800000"/>
                <a:headEnd/>
                <a:tailEnd/>
              </a:ln>
            </p:spPr>
            <p:txBody>
              <a:bodyPr>
                <a:prstTxWarp prst="textNoShape">
                  <a:avLst/>
                </a:prstTxWarp>
              </a:bodyPr>
              <a:lstStyle/>
              <a:p>
                <a:endParaRPr lang="es-ES_tradnl"/>
              </a:p>
            </p:txBody>
          </p:sp>
          <p:sp>
            <p:nvSpPr>
              <p:cNvPr id="693419" name="Rectangle 171"/>
              <p:cNvSpPr>
                <a:spLocks noChangeArrowheads="1"/>
              </p:cNvSpPr>
              <p:nvPr/>
            </p:nvSpPr>
            <p:spPr bwMode="auto">
              <a:xfrm>
                <a:off x="3209" y="1596"/>
                <a:ext cx="6" cy="2033"/>
              </a:xfrm>
              <a:prstGeom prst="rect">
                <a:avLst/>
              </a:prstGeom>
              <a:solidFill>
                <a:srgbClr val="2DB8B8"/>
              </a:solidFill>
              <a:ln w="9525">
                <a:noFill/>
                <a:miter lim="800000"/>
                <a:headEnd/>
                <a:tailEnd/>
              </a:ln>
            </p:spPr>
            <p:txBody>
              <a:bodyPr>
                <a:prstTxWarp prst="textNoShape">
                  <a:avLst/>
                </a:prstTxWarp>
              </a:bodyPr>
              <a:lstStyle/>
              <a:p>
                <a:endParaRPr lang="es-ES_tradnl"/>
              </a:p>
            </p:txBody>
          </p:sp>
          <p:sp>
            <p:nvSpPr>
              <p:cNvPr id="693420" name="Rectangle 172"/>
              <p:cNvSpPr>
                <a:spLocks noChangeArrowheads="1"/>
              </p:cNvSpPr>
              <p:nvPr/>
            </p:nvSpPr>
            <p:spPr bwMode="auto">
              <a:xfrm>
                <a:off x="3215" y="1596"/>
                <a:ext cx="7" cy="2033"/>
              </a:xfrm>
              <a:prstGeom prst="rect">
                <a:avLst/>
              </a:prstGeom>
              <a:solidFill>
                <a:srgbClr val="2EBCBC"/>
              </a:solidFill>
              <a:ln w="9525">
                <a:noFill/>
                <a:miter lim="800000"/>
                <a:headEnd/>
                <a:tailEnd/>
              </a:ln>
            </p:spPr>
            <p:txBody>
              <a:bodyPr>
                <a:prstTxWarp prst="textNoShape">
                  <a:avLst/>
                </a:prstTxWarp>
              </a:bodyPr>
              <a:lstStyle/>
              <a:p>
                <a:endParaRPr lang="es-ES_tradnl"/>
              </a:p>
            </p:txBody>
          </p:sp>
          <p:sp>
            <p:nvSpPr>
              <p:cNvPr id="693421" name="Rectangle 173"/>
              <p:cNvSpPr>
                <a:spLocks noChangeArrowheads="1"/>
              </p:cNvSpPr>
              <p:nvPr/>
            </p:nvSpPr>
            <p:spPr bwMode="auto">
              <a:xfrm>
                <a:off x="3222" y="1596"/>
                <a:ext cx="6" cy="2033"/>
              </a:xfrm>
              <a:prstGeom prst="rect">
                <a:avLst/>
              </a:prstGeom>
              <a:solidFill>
                <a:srgbClr val="2FBEBE"/>
              </a:solidFill>
              <a:ln w="9525">
                <a:noFill/>
                <a:miter lim="800000"/>
                <a:headEnd/>
                <a:tailEnd/>
              </a:ln>
            </p:spPr>
            <p:txBody>
              <a:bodyPr>
                <a:prstTxWarp prst="textNoShape">
                  <a:avLst/>
                </a:prstTxWarp>
              </a:bodyPr>
              <a:lstStyle/>
              <a:p>
                <a:endParaRPr lang="es-ES_tradnl"/>
              </a:p>
            </p:txBody>
          </p:sp>
          <p:sp>
            <p:nvSpPr>
              <p:cNvPr id="693422" name="Rectangle 174"/>
              <p:cNvSpPr>
                <a:spLocks noChangeArrowheads="1"/>
              </p:cNvSpPr>
              <p:nvPr/>
            </p:nvSpPr>
            <p:spPr bwMode="auto">
              <a:xfrm>
                <a:off x="3228" y="1596"/>
                <a:ext cx="6" cy="2033"/>
              </a:xfrm>
              <a:prstGeom prst="rect">
                <a:avLst/>
              </a:prstGeom>
              <a:solidFill>
                <a:srgbClr val="30C1C1"/>
              </a:solidFill>
              <a:ln w="9525">
                <a:noFill/>
                <a:miter lim="800000"/>
                <a:headEnd/>
                <a:tailEnd/>
              </a:ln>
            </p:spPr>
            <p:txBody>
              <a:bodyPr>
                <a:prstTxWarp prst="textNoShape">
                  <a:avLst/>
                </a:prstTxWarp>
              </a:bodyPr>
              <a:lstStyle/>
              <a:p>
                <a:endParaRPr lang="es-ES_tradnl"/>
              </a:p>
            </p:txBody>
          </p:sp>
          <p:sp>
            <p:nvSpPr>
              <p:cNvPr id="693423" name="Rectangle 175"/>
              <p:cNvSpPr>
                <a:spLocks noChangeArrowheads="1"/>
              </p:cNvSpPr>
              <p:nvPr/>
            </p:nvSpPr>
            <p:spPr bwMode="auto">
              <a:xfrm>
                <a:off x="3234" y="1596"/>
                <a:ext cx="6" cy="2033"/>
              </a:xfrm>
              <a:prstGeom prst="rect">
                <a:avLst/>
              </a:prstGeom>
              <a:solidFill>
                <a:srgbClr val="31C3C3"/>
              </a:solidFill>
              <a:ln w="9525">
                <a:noFill/>
                <a:miter lim="800000"/>
                <a:headEnd/>
                <a:tailEnd/>
              </a:ln>
            </p:spPr>
            <p:txBody>
              <a:bodyPr>
                <a:prstTxWarp prst="textNoShape">
                  <a:avLst/>
                </a:prstTxWarp>
              </a:bodyPr>
              <a:lstStyle/>
              <a:p>
                <a:endParaRPr lang="es-ES_tradnl"/>
              </a:p>
            </p:txBody>
          </p:sp>
          <p:sp>
            <p:nvSpPr>
              <p:cNvPr id="693424" name="Rectangle 176"/>
              <p:cNvSpPr>
                <a:spLocks noChangeArrowheads="1"/>
              </p:cNvSpPr>
              <p:nvPr/>
            </p:nvSpPr>
            <p:spPr bwMode="auto">
              <a:xfrm>
                <a:off x="3240" y="1596"/>
                <a:ext cx="7" cy="2033"/>
              </a:xfrm>
              <a:prstGeom prst="rect">
                <a:avLst/>
              </a:prstGeom>
              <a:solidFill>
                <a:srgbClr val="32C5C5"/>
              </a:solidFill>
              <a:ln w="9525">
                <a:noFill/>
                <a:miter lim="800000"/>
                <a:headEnd/>
                <a:tailEnd/>
              </a:ln>
            </p:spPr>
            <p:txBody>
              <a:bodyPr>
                <a:prstTxWarp prst="textNoShape">
                  <a:avLst/>
                </a:prstTxWarp>
              </a:bodyPr>
              <a:lstStyle/>
              <a:p>
                <a:endParaRPr lang="es-ES_tradnl"/>
              </a:p>
            </p:txBody>
          </p:sp>
          <p:sp>
            <p:nvSpPr>
              <p:cNvPr id="693425" name="Rectangle 177"/>
              <p:cNvSpPr>
                <a:spLocks noChangeArrowheads="1"/>
              </p:cNvSpPr>
              <p:nvPr/>
            </p:nvSpPr>
            <p:spPr bwMode="auto">
              <a:xfrm>
                <a:off x="3247" y="1596"/>
                <a:ext cx="6" cy="2033"/>
              </a:xfrm>
              <a:prstGeom prst="rect">
                <a:avLst/>
              </a:prstGeom>
              <a:solidFill>
                <a:srgbClr val="32C6C6"/>
              </a:solidFill>
              <a:ln w="9525">
                <a:noFill/>
                <a:miter lim="800000"/>
                <a:headEnd/>
                <a:tailEnd/>
              </a:ln>
            </p:spPr>
            <p:txBody>
              <a:bodyPr>
                <a:prstTxWarp prst="textNoShape">
                  <a:avLst/>
                </a:prstTxWarp>
              </a:bodyPr>
              <a:lstStyle/>
              <a:p>
                <a:endParaRPr lang="es-ES_tradnl"/>
              </a:p>
            </p:txBody>
          </p:sp>
          <p:sp>
            <p:nvSpPr>
              <p:cNvPr id="693426" name="Rectangle 178"/>
              <p:cNvSpPr>
                <a:spLocks noChangeArrowheads="1"/>
              </p:cNvSpPr>
              <p:nvPr/>
            </p:nvSpPr>
            <p:spPr bwMode="auto">
              <a:xfrm>
                <a:off x="3253" y="1596"/>
                <a:ext cx="6" cy="2033"/>
              </a:xfrm>
              <a:prstGeom prst="rect">
                <a:avLst/>
              </a:prstGeom>
              <a:solidFill>
                <a:srgbClr val="32C8C8"/>
              </a:solidFill>
              <a:ln w="9525">
                <a:noFill/>
                <a:miter lim="800000"/>
                <a:headEnd/>
                <a:tailEnd/>
              </a:ln>
            </p:spPr>
            <p:txBody>
              <a:bodyPr>
                <a:prstTxWarp prst="textNoShape">
                  <a:avLst/>
                </a:prstTxWarp>
              </a:bodyPr>
              <a:lstStyle/>
              <a:p>
                <a:endParaRPr lang="es-ES_tradnl"/>
              </a:p>
            </p:txBody>
          </p:sp>
          <p:sp>
            <p:nvSpPr>
              <p:cNvPr id="693427" name="Rectangle 179"/>
              <p:cNvSpPr>
                <a:spLocks noChangeArrowheads="1"/>
              </p:cNvSpPr>
              <p:nvPr/>
            </p:nvSpPr>
            <p:spPr bwMode="auto">
              <a:xfrm>
                <a:off x="3259" y="1596"/>
                <a:ext cx="7" cy="2033"/>
              </a:xfrm>
              <a:prstGeom prst="rect">
                <a:avLst/>
              </a:prstGeom>
              <a:solidFill>
                <a:srgbClr val="32C9C9"/>
              </a:solidFill>
              <a:ln w="9525">
                <a:noFill/>
                <a:miter lim="800000"/>
                <a:headEnd/>
                <a:tailEnd/>
              </a:ln>
            </p:spPr>
            <p:txBody>
              <a:bodyPr>
                <a:prstTxWarp prst="textNoShape">
                  <a:avLst/>
                </a:prstTxWarp>
              </a:bodyPr>
              <a:lstStyle/>
              <a:p>
                <a:endParaRPr lang="es-ES_tradnl"/>
              </a:p>
            </p:txBody>
          </p:sp>
          <p:sp>
            <p:nvSpPr>
              <p:cNvPr id="693428" name="Rectangle 180"/>
              <p:cNvSpPr>
                <a:spLocks noChangeArrowheads="1"/>
              </p:cNvSpPr>
              <p:nvPr/>
            </p:nvSpPr>
            <p:spPr bwMode="auto">
              <a:xfrm>
                <a:off x="3266" y="1596"/>
                <a:ext cx="6" cy="2033"/>
              </a:xfrm>
              <a:prstGeom prst="rect">
                <a:avLst/>
              </a:prstGeom>
              <a:solidFill>
                <a:srgbClr val="32CACA"/>
              </a:solidFill>
              <a:ln w="9525">
                <a:noFill/>
                <a:miter lim="800000"/>
                <a:headEnd/>
                <a:tailEnd/>
              </a:ln>
            </p:spPr>
            <p:txBody>
              <a:bodyPr>
                <a:prstTxWarp prst="textNoShape">
                  <a:avLst/>
                </a:prstTxWarp>
              </a:bodyPr>
              <a:lstStyle/>
              <a:p>
                <a:endParaRPr lang="es-ES_tradnl"/>
              </a:p>
            </p:txBody>
          </p:sp>
          <p:sp>
            <p:nvSpPr>
              <p:cNvPr id="693429" name="Rectangle 181"/>
              <p:cNvSpPr>
                <a:spLocks noChangeArrowheads="1"/>
              </p:cNvSpPr>
              <p:nvPr/>
            </p:nvSpPr>
            <p:spPr bwMode="auto">
              <a:xfrm>
                <a:off x="3272" y="1596"/>
                <a:ext cx="13" cy="2033"/>
              </a:xfrm>
              <a:prstGeom prst="rect">
                <a:avLst/>
              </a:prstGeom>
              <a:solidFill>
                <a:srgbClr val="32CBCB"/>
              </a:solidFill>
              <a:ln w="9525">
                <a:noFill/>
                <a:miter lim="800000"/>
                <a:headEnd/>
                <a:tailEnd/>
              </a:ln>
            </p:spPr>
            <p:txBody>
              <a:bodyPr>
                <a:prstTxWarp prst="textNoShape">
                  <a:avLst/>
                </a:prstTxWarp>
              </a:bodyPr>
              <a:lstStyle/>
              <a:p>
                <a:endParaRPr lang="es-ES_tradnl"/>
              </a:p>
            </p:txBody>
          </p:sp>
          <p:sp>
            <p:nvSpPr>
              <p:cNvPr id="693430" name="Rectangle 182"/>
              <p:cNvSpPr>
                <a:spLocks noChangeArrowheads="1"/>
              </p:cNvSpPr>
              <p:nvPr/>
            </p:nvSpPr>
            <p:spPr bwMode="auto">
              <a:xfrm>
                <a:off x="3285" y="1596"/>
                <a:ext cx="6" cy="2033"/>
              </a:xfrm>
              <a:prstGeom prst="rect">
                <a:avLst/>
              </a:prstGeom>
              <a:solidFill>
                <a:srgbClr val="33CCCC"/>
              </a:solidFill>
              <a:ln w="9525">
                <a:noFill/>
                <a:miter lim="800000"/>
                <a:headEnd/>
                <a:tailEnd/>
              </a:ln>
            </p:spPr>
            <p:txBody>
              <a:bodyPr>
                <a:prstTxWarp prst="textNoShape">
                  <a:avLst/>
                </a:prstTxWarp>
              </a:bodyPr>
              <a:lstStyle/>
              <a:p>
                <a:endParaRPr lang="es-ES_tradnl"/>
              </a:p>
            </p:txBody>
          </p:sp>
          <p:sp>
            <p:nvSpPr>
              <p:cNvPr id="693431" name="Rectangle 183"/>
              <p:cNvSpPr>
                <a:spLocks noChangeArrowheads="1"/>
              </p:cNvSpPr>
              <p:nvPr/>
            </p:nvSpPr>
            <p:spPr bwMode="auto">
              <a:xfrm>
                <a:off x="3291" y="1596"/>
                <a:ext cx="12" cy="2033"/>
              </a:xfrm>
              <a:prstGeom prst="rect">
                <a:avLst/>
              </a:prstGeom>
              <a:solidFill>
                <a:srgbClr val="32CBCB"/>
              </a:solidFill>
              <a:ln w="9525">
                <a:noFill/>
                <a:miter lim="800000"/>
                <a:headEnd/>
                <a:tailEnd/>
              </a:ln>
            </p:spPr>
            <p:txBody>
              <a:bodyPr>
                <a:prstTxWarp prst="textNoShape">
                  <a:avLst/>
                </a:prstTxWarp>
              </a:bodyPr>
              <a:lstStyle/>
              <a:p>
                <a:endParaRPr lang="es-ES_tradnl"/>
              </a:p>
            </p:txBody>
          </p:sp>
          <p:sp>
            <p:nvSpPr>
              <p:cNvPr id="693432" name="Rectangle 184"/>
              <p:cNvSpPr>
                <a:spLocks noChangeArrowheads="1"/>
              </p:cNvSpPr>
              <p:nvPr/>
            </p:nvSpPr>
            <p:spPr bwMode="auto">
              <a:xfrm>
                <a:off x="3303" y="1596"/>
                <a:ext cx="7" cy="2033"/>
              </a:xfrm>
              <a:prstGeom prst="rect">
                <a:avLst/>
              </a:prstGeom>
              <a:solidFill>
                <a:srgbClr val="32CACA"/>
              </a:solidFill>
              <a:ln w="9525">
                <a:noFill/>
                <a:miter lim="800000"/>
                <a:headEnd/>
                <a:tailEnd/>
              </a:ln>
            </p:spPr>
            <p:txBody>
              <a:bodyPr>
                <a:prstTxWarp prst="textNoShape">
                  <a:avLst/>
                </a:prstTxWarp>
              </a:bodyPr>
              <a:lstStyle/>
              <a:p>
                <a:endParaRPr lang="es-ES_tradnl"/>
              </a:p>
            </p:txBody>
          </p:sp>
          <p:sp>
            <p:nvSpPr>
              <p:cNvPr id="693433" name="Rectangle 185"/>
              <p:cNvSpPr>
                <a:spLocks noChangeArrowheads="1"/>
              </p:cNvSpPr>
              <p:nvPr/>
            </p:nvSpPr>
            <p:spPr bwMode="auto">
              <a:xfrm>
                <a:off x="3310" y="1596"/>
                <a:ext cx="6" cy="2033"/>
              </a:xfrm>
              <a:prstGeom prst="rect">
                <a:avLst/>
              </a:prstGeom>
              <a:solidFill>
                <a:srgbClr val="32C9C9"/>
              </a:solidFill>
              <a:ln w="9525">
                <a:noFill/>
                <a:miter lim="800000"/>
                <a:headEnd/>
                <a:tailEnd/>
              </a:ln>
            </p:spPr>
            <p:txBody>
              <a:bodyPr>
                <a:prstTxWarp prst="textNoShape">
                  <a:avLst/>
                </a:prstTxWarp>
              </a:bodyPr>
              <a:lstStyle/>
              <a:p>
                <a:endParaRPr lang="es-ES_tradnl"/>
              </a:p>
            </p:txBody>
          </p:sp>
          <p:sp>
            <p:nvSpPr>
              <p:cNvPr id="693434" name="Rectangle 186"/>
              <p:cNvSpPr>
                <a:spLocks noChangeArrowheads="1"/>
              </p:cNvSpPr>
              <p:nvPr/>
            </p:nvSpPr>
            <p:spPr bwMode="auto">
              <a:xfrm>
                <a:off x="3316" y="1596"/>
                <a:ext cx="6" cy="2033"/>
              </a:xfrm>
              <a:prstGeom prst="rect">
                <a:avLst/>
              </a:prstGeom>
              <a:solidFill>
                <a:srgbClr val="32C8C8"/>
              </a:solidFill>
              <a:ln w="9525">
                <a:noFill/>
                <a:miter lim="800000"/>
                <a:headEnd/>
                <a:tailEnd/>
              </a:ln>
            </p:spPr>
            <p:txBody>
              <a:bodyPr>
                <a:prstTxWarp prst="textNoShape">
                  <a:avLst/>
                </a:prstTxWarp>
              </a:bodyPr>
              <a:lstStyle/>
              <a:p>
                <a:endParaRPr lang="es-ES_tradnl"/>
              </a:p>
            </p:txBody>
          </p:sp>
          <p:sp>
            <p:nvSpPr>
              <p:cNvPr id="693435" name="Rectangle 187"/>
              <p:cNvSpPr>
                <a:spLocks noChangeArrowheads="1"/>
              </p:cNvSpPr>
              <p:nvPr/>
            </p:nvSpPr>
            <p:spPr bwMode="auto">
              <a:xfrm>
                <a:off x="3322" y="1596"/>
                <a:ext cx="7" cy="2033"/>
              </a:xfrm>
              <a:prstGeom prst="rect">
                <a:avLst/>
              </a:prstGeom>
              <a:solidFill>
                <a:srgbClr val="32C6C6"/>
              </a:solidFill>
              <a:ln w="9525">
                <a:noFill/>
                <a:miter lim="800000"/>
                <a:headEnd/>
                <a:tailEnd/>
              </a:ln>
            </p:spPr>
            <p:txBody>
              <a:bodyPr>
                <a:prstTxWarp prst="textNoShape">
                  <a:avLst/>
                </a:prstTxWarp>
              </a:bodyPr>
              <a:lstStyle/>
              <a:p>
                <a:endParaRPr lang="es-ES_tradnl"/>
              </a:p>
            </p:txBody>
          </p:sp>
          <p:sp>
            <p:nvSpPr>
              <p:cNvPr id="693436" name="Rectangle 188"/>
              <p:cNvSpPr>
                <a:spLocks noChangeArrowheads="1"/>
              </p:cNvSpPr>
              <p:nvPr/>
            </p:nvSpPr>
            <p:spPr bwMode="auto">
              <a:xfrm>
                <a:off x="3329" y="1596"/>
                <a:ext cx="6" cy="2033"/>
              </a:xfrm>
              <a:prstGeom prst="rect">
                <a:avLst/>
              </a:prstGeom>
              <a:solidFill>
                <a:srgbClr val="32C5C5"/>
              </a:solidFill>
              <a:ln w="9525">
                <a:noFill/>
                <a:miter lim="800000"/>
                <a:headEnd/>
                <a:tailEnd/>
              </a:ln>
            </p:spPr>
            <p:txBody>
              <a:bodyPr>
                <a:prstTxWarp prst="textNoShape">
                  <a:avLst/>
                </a:prstTxWarp>
              </a:bodyPr>
              <a:lstStyle/>
              <a:p>
                <a:endParaRPr lang="es-ES_tradnl"/>
              </a:p>
            </p:txBody>
          </p:sp>
          <p:sp>
            <p:nvSpPr>
              <p:cNvPr id="693437" name="Rectangle 189"/>
              <p:cNvSpPr>
                <a:spLocks noChangeArrowheads="1"/>
              </p:cNvSpPr>
              <p:nvPr/>
            </p:nvSpPr>
            <p:spPr bwMode="auto">
              <a:xfrm>
                <a:off x="3335" y="1596"/>
                <a:ext cx="6" cy="2033"/>
              </a:xfrm>
              <a:prstGeom prst="rect">
                <a:avLst/>
              </a:prstGeom>
              <a:solidFill>
                <a:srgbClr val="31C3C3"/>
              </a:solidFill>
              <a:ln w="9525">
                <a:noFill/>
                <a:miter lim="800000"/>
                <a:headEnd/>
                <a:tailEnd/>
              </a:ln>
            </p:spPr>
            <p:txBody>
              <a:bodyPr>
                <a:prstTxWarp prst="textNoShape">
                  <a:avLst/>
                </a:prstTxWarp>
              </a:bodyPr>
              <a:lstStyle/>
              <a:p>
                <a:endParaRPr lang="es-ES_tradnl"/>
              </a:p>
            </p:txBody>
          </p:sp>
          <p:sp>
            <p:nvSpPr>
              <p:cNvPr id="693438" name="Rectangle 190"/>
              <p:cNvSpPr>
                <a:spLocks noChangeArrowheads="1"/>
              </p:cNvSpPr>
              <p:nvPr/>
            </p:nvSpPr>
            <p:spPr bwMode="auto">
              <a:xfrm>
                <a:off x="3341" y="1596"/>
                <a:ext cx="6" cy="2033"/>
              </a:xfrm>
              <a:prstGeom prst="rect">
                <a:avLst/>
              </a:prstGeom>
              <a:solidFill>
                <a:srgbClr val="30C1C1"/>
              </a:solidFill>
              <a:ln w="9525">
                <a:noFill/>
                <a:miter lim="800000"/>
                <a:headEnd/>
                <a:tailEnd/>
              </a:ln>
            </p:spPr>
            <p:txBody>
              <a:bodyPr>
                <a:prstTxWarp prst="textNoShape">
                  <a:avLst/>
                </a:prstTxWarp>
              </a:bodyPr>
              <a:lstStyle/>
              <a:p>
                <a:endParaRPr lang="es-ES_tradnl"/>
              </a:p>
            </p:txBody>
          </p:sp>
          <p:sp>
            <p:nvSpPr>
              <p:cNvPr id="693439" name="Rectangle 191"/>
              <p:cNvSpPr>
                <a:spLocks noChangeArrowheads="1"/>
              </p:cNvSpPr>
              <p:nvPr/>
            </p:nvSpPr>
            <p:spPr bwMode="auto">
              <a:xfrm>
                <a:off x="3347" y="1596"/>
                <a:ext cx="7" cy="2033"/>
              </a:xfrm>
              <a:prstGeom prst="rect">
                <a:avLst/>
              </a:prstGeom>
              <a:solidFill>
                <a:srgbClr val="2FBEBE"/>
              </a:solidFill>
              <a:ln w="9525">
                <a:noFill/>
                <a:miter lim="800000"/>
                <a:headEnd/>
                <a:tailEnd/>
              </a:ln>
            </p:spPr>
            <p:txBody>
              <a:bodyPr>
                <a:prstTxWarp prst="textNoShape">
                  <a:avLst/>
                </a:prstTxWarp>
              </a:bodyPr>
              <a:lstStyle/>
              <a:p>
                <a:endParaRPr lang="es-ES_tradnl"/>
              </a:p>
            </p:txBody>
          </p:sp>
          <p:sp>
            <p:nvSpPr>
              <p:cNvPr id="693440" name="Rectangle 192"/>
              <p:cNvSpPr>
                <a:spLocks noChangeArrowheads="1"/>
              </p:cNvSpPr>
              <p:nvPr/>
            </p:nvSpPr>
            <p:spPr bwMode="auto">
              <a:xfrm>
                <a:off x="3354" y="1596"/>
                <a:ext cx="6" cy="2033"/>
              </a:xfrm>
              <a:prstGeom prst="rect">
                <a:avLst/>
              </a:prstGeom>
              <a:solidFill>
                <a:srgbClr val="2EBCBC"/>
              </a:solidFill>
              <a:ln w="9525">
                <a:noFill/>
                <a:miter lim="800000"/>
                <a:headEnd/>
                <a:tailEnd/>
              </a:ln>
            </p:spPr>
            <p:txBody>
              <a:bodyPr>
                <a:prstTxWarp prst="textNoShape">
                  <a:avLst/>
                </a:prstTxWarp>
              </a:bodyPr>
              <a:lstStyle/>
              <a:p>
                <a:endParaRPr lang="es-ES_tradnl"/>
              </a:p>
            </p:txBody>
          </p:sp>
          <p:sp>
            <p:nvSpPr>
              <p:cNvPr id="693441" name="Rectangle 193"/>
              <p:cNvSpPr>
                <a:spLocks noChangeArrowheads="1"/>
              </p:cNvSpPr>
              <p:nvPr/>
            </p:nvSpPr>
            <p:spPr bwMode="auto">
              <a:xfrm>
                <a:off x="3360" y="1596"/>
                <a:ext cx="6" cy="2033"/>
              </a:xfrm>
              <a:prstGeom prst="rect">
                <a:avLst/>
              </a:prstGeom>
              <a:solidFill>
                <a:srgbClr val="2DB8B8"/>
              </a:solidFill>
              <a:ln w="9525">
                <a:noFill/>
                <a:miter lim="800000"/>
                <a:headEnd/>
                <a:tailEnd/>
              </a:ln>
            </p:spPr>
            <p:txBody>
              <a:bodyPr>
                <a:prstTxWarp prst="textNoShape">
                  <a:avLst/>
                </a:prstTxWarp>
              </a:bodyPr>
              <a:lstStyle/>
              <a:p>
                <a:endParaRPr lang="es-ES_tradnl"/>
              </a:p>
            </p:txBody>
          </p:sp>
          <p:sp>
            <p:nvSpPr>
              <p:cNvPr id="693442" name="Rectangle 194"/>
              <p:cNvSpPr>
                <a:spLocks noChangeArrowheads="1"/>
              </p:cNvSpPr>
              <p:nvPr/>
            </p:nvSpPr>
            <p:spPr bwMode="auto">
              <a:xfrm>
                <a:off x="3366" y="1596"/>
                <a:ext cx="7" cy="2033"/>
              </a:xfrm>
              <a:prstGeom prst="rect">
                <a:avLst/>
              </a:prstGeom>
              <a:solidFill>
                <a:srgbClr val="2DB5B5"/>
              </a:solidFill>
              <a:ln w="9525">
                <a:noFill/>
                <a:miter lim="800000"/>
                <a:headEnd/>
                <a:tailEnd/>
              </a:ln>
            </p:spPr>
            <p:txBody>
              <a:bodyPr>
                <a:prstTxWarp prst="textNoShape">
                  <a:avLst/>
                </a:prstTxWarp>
              </a:bodyPr>
              <a:lstStyle/>
              <a:p>
                <a:endParaRPr lang="es-ES_tradnl"/>
              </a:p>
            </p:txBody>
          </p:sp>
          <p:sp>
            <p:nvSpPr>
              <p:cNvPr id="693443" name="Rectangle 195"/>
              <p:cNvSpPr>
                <a:spLocks noChangeArrowheads="1"/>
              </p:cNvSpPr>
              <p:nvPr/>
            </p:nvSpPr>
            <p:spPr bwMode="auto">
              <a:xfrm>
                <a:off x="3373" y="1596"/>
                <a:ext cx="6" cy="2033"/>
              </a:xfrm>
              <a:prstGeom prst="rect">
                <a:avLst/>
              </a:prstGeom>
              <a:solidFill>
                <a:srgbClr val="2DB2B2"/>
              </a:solidFill>
              <a:ln w="9525">
                <a:noFill/>
                <a:miter lim="800000"/>
                <a:headEnd/>
                <a:tailEnd/>
              </a:ln>
            </p:spPr>
            <p:txBody>
              <a:bodyPr>
                <a:prstTxWarp prst="textNoShape">
                  <a:avLst/>
                </a:prstTxWarp>
              </a:bodyPr>
              <a:lstStyle/>
              <a:p>
                <a:endParaRPr lang="es-ES_tradnl"/>
              </a:p>
            </p:txBody>
          </p:sp>
          <p:sp>
            <p:nvSpPr>
              <p:cNvPr id="693444" name="Rectangle 196"/>
              <p:cNvSpPr>
                <a:spLocks noChangeArrowheads="1"/>
              </p:cNvSpPr>
              <p:nvPr/>
            </p:nvSpPr>
            <p:spPr bwMode="auto">
              <a:xfrm>
                <a:off x="3379" y="1596"/>
                <a:ext cx="6" cy="2033"/>
              </a:xfrm>
              <a:prstGeom prst="rect">
                <a:avLst/>
              </a:prstGeom>
              <a:solidFill>
                <a:srgbClr val="2CAEAE"/>
              </a:solidFill>
              <a:ln w="9525">
                <a:noFill/>
                <a:miter lim="800000"/>
                <a:headEnd/>
                <a:tailEnd/>
              </a:ln>
            </p:spPr>
            <p:txBody>
              <a:bodyPr>
                <a:prstTxWarp prst="textNoShape">
                  <a:avLst/>
                </a:prstTxWarp>
              </a:bodyPr>
              <a:lstStyle/>
              <a:p>
                <a:endParaRPr lang="es-ES_tradnl"/>
              </a:p>
            </p:txBody>
          </p:sp>
          <p:sp>
            <p:nvSpPr>
              <p:cNvPr id="693445" name="Rectangle 197"/>
              <p:cNvSpPr>
                <a:spLocks noChangeArrowheads="1"/>
              </p:cNvSpPr>
              <p:nvPr/>
            </p:nvSpPr>
            <p:spPr bwMode="auto">
              <a:xfrm>
                <a:off x="3385" y="1596"/>
                <a:ext cx="6" cy="2033"/>
              </a:xfrm>
              <a:prstGeom prst="rect">
                <a:avLst/>
              </a:prstGeom>
              <a:solidFill>
                <a:srgbClr val="2BAAAA"/>
              </a:solidFill>
              <a:ln w="9525">
                <a:noFill/>
                <a:miter lim="800000"/>
                <a:headEnd/>
                <a:tailEnd/>
              </a:ln>
            </p:spPr>
            <p:txBody>
              <a:bodyPr>
                <a:prstTxWarp prst="textNoShape">
                  <a:avLst/>
                </a:prstTxWarp>
              </a:bodyPr>
              <a:lstStyle/>
              <a:p>
                <a:endParaRPr lang="es-ES_tradnl"/>
              </a:p>
            </p:txBody>
          </p:sp>
          <p:sp>
            <p:nvSpPr>
              <p:cNvPr id="693446" name="Rectangle 198"/>
              <p:cNvSpPr>
                <a:spLocks noChangeArrowheads="1"/>
              </p:cNvSpPr>
              <p:nvPr/>
            </p:nvSpPr>
            <p:spPr bwMode="auto">
              <a:xfrm>
                <a:off x="3391" y="1596"/>
                <a:ext cx="7" cy="2033"/>
              </a:xfrm>
              <a:prstGeom prst="rect">
                <a:avLst/>
              </a:prstGeom>
              <a:solidFill>
                <a:srgbClr val="2AA5A5"/>
              </a:solidFill>
              <a:ln w="9525">
                <a:noFill/>
                <a:miter lim="800000"/>
                <a:headEnd/>
                <a:tailEnd/>
              </a:ln>
            </p:spPr>
            <p:txBody>
              <a:bodyPr>
                <a:prstTxWarp prst="textNoShape">
                  <a:avLst/>
                </a:prstTxWarp>
              </a:bodyPr>
              <a:lstStyle/>
              <a:p>
                <a:endParaRPr lang="es-ES_tradnl"/>
              </a:p>
            </p:txBody>
          </p:sp>
          <p:sp>
            <p:nvSpPr>
              <p:cNvPr id="693447" name="Rectangle 199"/>
              <p:cNvSpPr>
                <a:spLocks noChangeArrowheads="1"/>
              </p:cNvSpPr>
              <p:nvPr/>
            </p:nvSpPr>
            <p:spPr bwMode="auto">
              <a:xfrm>
                <a:off x="3398" y="1596"/>
                <a:ext cx="6" cy="2033"/>
              </a:xfrm>
              <a:prstGeom prst="rect">
                <a:avLst/>
              </a:prstGeom>
              <a:solidFill>
                <a:srgbClr val="28A1A1"/>
              </a:solidFill>
              <a:ln w="9525">
                <a:noFill/>
                <a:miter lim="800000"/>
                <a:headEnd/>
                <a:tailEnd/>
              </a:ln>
            </p:spPr>
            <p:txBody>
              <a:bodyPr>
                <a:prstTxWarp prst="textNoShape">
                  <a:avLst/>
                </a:prstTxWarp>
              </a:bodyPr>
              <a:lstStyle/>
              <a:p>
                <a:endParaRPr lang="es-ES_tradnl"/>
              </a:p>
            </p:txBody>
          </p:sp>
          <p:sp>
            <p:nvSpPr>
              <p:cNvPr id="693448" name="Rectangle 200"/>
              <p:cNvSpPr>
                <a:spLocks noChangeArrowheads="1"/>
              </p:cNvSpPr>
              <p:nvPr/>
            </p:nvSpPr>
            <p:spPr bwMode="auto">
              <a:xfrm>
                <a:off x="3404" y="1596"/>
                <a:ext cx="6" cy="2033"/>
              </a:xfrm>
              <a:prstGeom prst="rect">
                <a:avLst/>
              </a:prstGeom>
              <a:solidFill>
                <a:srgbClr val="279C9C"/>
              </a:solidFill>
              <a:ln w="9525">
                <a:noFill/>
                <a:miter lim="800000"/>
                <a:headEnd/>
                <a:tailEnd/>
              </a:ln>
            </p:spPr>
            <p:txBody>
              <a:bodyPr>
                <a:prstTxWarp prst="textNoShape">
                  <a:avLst/>
                </a:prstTxWarp>
              </a:bodyPr>
              <a:lstStyle/>
              <a:p>
                <a:endParaRPr lang="es-ES_tradnl"/>
              </a:p>
            </p:txBody>
          </p:sp>
          <p:sp>
            <p:nvSpPr>
              <p:cNvPr id="693449" name="Rectangle 201"/>
              <p:cNvSpPr>
                <a:spLocks noChangeArrowheads="1"/>
              </p:cNvSpPr>
              <p:nvPr/>
            </p:nvSpPr>
            <p:spPr bwMode="auto">
              <a:xfrm>
                <a:off x="3410" y="1596"/>
                <a:ext cx="7" cy="2033"/>
              </a:xfrm>
              <a:prstGeom prst="rect">
                <a:avLst/>
              </a:prstGeom>
              <a:solidFill>
                <a:srgbClr val="259797"/>
              </a:solidFill>
              <a:ln w="9525">
                <a:noFill/>
                <a:miter lim="800000"/>
                <a:headEnd/>
                <a:tailEnd/>
              </a:ln>
            </p:spPr>
            <p:txBody>
              <a:bodyPr>
                <a:prstTxWarp prst="textNoShape">
                  <a:avLst/>
                </a:prstTxWarp>
              </a:bodyPr>
              <a:lstStyle/>
              <a:p>
                <a:endParaRPr lang="es-ES_tradnl"/>
              </a:p>
            </p:txBody>
          </p:sp>
          <p:sp>
            <p:nvSpPr>
              <p:cNvPr id="693450" name="Rectangle 202"/>
              <p:cNvSpPr>
                <a:spLocks noChangeArrowheads="1"/>
              </p:cNvSpPr>
              <p:nvPr/>
            </p:nvSpPr>
            <p:spPr bwMode="auto">
              <a:xfrm>
                <a:off x="3417" y="1596"/>
                <a:ext cx="6" cy="2033"/>
              </a:xfrm>
              <a:prstGeom prst="rect">
                <a:avLst/>
              </a:prstGeom>
              <a:solidFill>
                <a:srgbClr val="249292"/>
              </a:solidFill>
              <a:ln w="9525">
                <a:noFill/>
                <a:miter lim="800000"/>
                <a:headEnd/>
                <a:tailEnd/>
              </a:ln>
            </p:spPr>
            <p:txBody>
              <a:bodyPr>
                <a:prstTxWarp prst="textNoShape">
                  <a:avLst/>
                </a:prstTxWarp>
              </a:bodyPr>
              <a:lstStyle/>
              <a:p>
                <a:endParaRPr lang="es-ES_tradnl"/>
              </a:p>
            </p:txBody>
          </p:sp>
          <p:sp>
            <p:nvSpPr>
              <p:cNvPr id="693451" name="Rectangle 203"/>
              <p:cNvSpPr>
                <a:spLocks noChangeArrowheads="1"/>
              </p:cNvSpPr>
              <p:nvPr/>
            </p:nvSpPr>
            <p:spPr bwMode="auto">
              <a:xfrm>
                <a:off x="3423" y="1596"/>
                <a:ext cx="6" cy="2033"/>
              </a:xfrm>
              <a:prstGeom prst="rect">
                <a:avLst/>
              </a:prstGeom>
              <a:solidFill>
                <a:srgbClr val="238D8D"/>
              </a:solidFill>
              <a:ln w="9525">
                <a:noFill/>
                <a:miter lim="800000"/>
                <a:headEnd/>
                <a:tailEnd/>
              </a:ln>
            </p:spPr>
            <p:txBody>
              <a:bodyPr>
                <a:prstTxWarp prst="textNoShape">
                  <a:avLst/>
                </a:prstTxWarp>
              </a:bodyPr>
              <a:lstStyle/>
              <a:p>
                <a:endParaRPr lang="es-ES_tradnl"/>
              </a:p>
            </p:txBody>
          </p:sp>
          <p:sp>
            <p:nvSpPr>
              <p:cNvPr id="693452" name="Rectangle 204"/>
              <p:cNvSpPr>
                <a:spLocks noChangeArrowheads="1"/>
              </p:cNvSpPr>
              <p:nvPr/>
            </p:nvSpPr>
            <p:spPr bwMode="auto">
              <a:xfrm>
                <a:off x="3429" y="1596"/>
                <a:ext cx="7" cy="2033"/>
              </a:xfrm>
              <a:prstGeom prst="rect">
                <a:avLst/>
              </a:prstGeom>
              <a:solidFill>
                <a:srgbClr val="218888"/>
              </a:solidFill>
              <a:ln w="9525">
                <a:noFill/>
                <a:miter lim="800000"/>
                <a:headEnd/>
                <a:tailEnd/>
              </a:ln>
            </p:spPr>
            <p:txBody>
              <a:bodyPr>
                <a:prstTxWarp prst="textNoShape">
                  <a:avLst/>
                </a:prstTxWarp>
              </a:bodyPr>
              <a:lstStyle/>
              <a:p>
                <a:endParaRPr lang="es-ES_tradnl"/>
              </a:p>
            </p:txBody>
          </p:sp>
          <p:sp>
            <p:nvSpPr>
              <p:cNvPr id="693453" name="Rectangle 205"/>
              <p:cNvSpPr>
                <a:spLocks noChangeArrowheads="1"/>
              </p:cNvSpPr>
              <p:nvPr/>
            </p:nvSpPr>
            <p:spPr bwMode="auto">
              <a:xfrm>
                <a:off x="3436" y="1596"/>
                <a:ext cx="6" cy="2033"/>
              </a:xfrm>
              <a:prstGeom prst="rect">
                <a:avLst/>
              </a:prstGeom>
              <a:solidFill>
                <a:srgbClr val="208383"/>
              </a:solidFill>
              <a:ln w="9525">
                <a:noFill/>
                <a:miter lim="800000"/>
                <a:headEnd/>
                <a:tailEnd/>
              </a:ln>
            </p:spPr>
            <p:txBody>
              <a:bodyPr>
                <a:prstTxWarp prst="textNoShape">
                  <a:avLst/>
                </a:prstTxWarp>
              </a:bodyPr>
              <a:lstStyle/>
              <a:p>
                <a:endParaRPr lang="es-ES_tradnl"/>
              </a:p>
            </p:txBody>
          </p:sp>
          <p:sp>
            <p:nvSpPr>
              <p:cNvPr id="693454" name="Rectangle 206"/>
              <p:cNvSpPr>
                <a:spLocks noChangeArrowheads="1"/>
              </p:cNvSpPr>
              <p:nvPr/>
            </p:nvSpPr>
            <p:spPr bwMode="auto">
              <a:xfrm>
                <a:off x="3442" y="1596"/>
                <a:ext cx="6" cy="2033"/>
              </a:xfrm>
              <a:prstGeom prst="rect">
                <a:avLst/>
              </a:prstGeom>
              <a:solidFill>
                <a:srgbClr val="1F7F7F"/>
              </a:solidFill>
              <a:ln w="9525">
                <a:noFill/>
                <a:miter lim="800000"/>
                <a:headEnd/>
                <a:tailEnd/>
              </a:ln>
            </p:spPr>
            <p:txBody>
              <a:bodyPr>
                <a:prstTxWarp prst="textNoShape">
                  <a:avLst/>
                </a:prstTxWarp>
              </a:bodyPr>
              <a:lstStyle/>
              <a:p>
                <a:endParaRPr lang="es-ES_tradnl"/>
              </a:p>
            </p:txBody>
          </p:sp>
        </p:grpSp>
        <p:sp>
          <p:nvSpPr>
            <p:cNvPr id="693455" name="Rectangle 207"/>
            <p:cNvSpPr>
              <a:spLocks noChangeArrowheads="1"/>
            </p:cNvSpPr>
            <p:nvPr/>
          </p:nvSpPr>
          <p:spPr bwMode="auto">
            <a:xfrm>
              <a:off x="3448" y="1596"/>
              <a:ext cx="6" cy="2033"/>
            </a:xfrm>
            <a:prstGeom prst="rect">
              <a:avLst/>
            </a:prstGeom>
            <a:solidFill>
              <a:srgbClr val="1E7A7A"/>
            </a:solidFill>
            <a:ln w="9525">
              <a:noFill/>
              <a:miter lim="800000"/>
              <a:headEnd/>
              <a:tailEnd/>
            </a:ln>
          </p:spPr>
          <p:txBody>
            <a:bodyPr>
              <a:prstTxWarp prst="textNoShape">
                <a:avLst/>
              </a:prstTxWarp>
            </a:bodyPr>
            <a:lstStyle/>
            <a:p>
              <a:endParaRPr lang="es-ES_tradnl"/>
            </a:p>
          </p:txBody>
        </p:sp>
        <p:sp>
          <p:nvSpPr>
            <p:cNvPr id="693456" name="Rectangle 208"/>
            <p:cNvSpPr>
              <a:spLocks noChangeArrowheads="1"/>
            </p:cNvSpPr>
            <p:nvPr/>
          </p:nvSpPr>
          <p:spPr bwMode="auto">
            <a:xfrm>
              <a:off x="3454" y="1596"/>
              <a:ext cx="7" cy="2033"/>
            </a:xfrm>
            <a:prstGeom prst="rect">
              <a:avLst/>
            </a:prstGeom>
            <a:solidFill>
              <a:srgbClr val="1E7676"/>
            </a:solidFill>
            <a:ln w="9525">
              <a:noFill/>
              <a:miter lim="800000"/>
              <a:headEnd/>
              <a:tailEnd/>
            </a:ln>
          </p:spPr>
          <p:txBody>
            <a:bodyPr>
              <a:prstTxWarp prst="textNoShape">
                <a:avLst/>
              </a:prstTxWarp>
            </a:bodyPr>
            <a:lstStyle/>
            <a:p>
              <a:endParaRPr lang="es-ES_tradnl"/>
            </a:p>
          </p:txBody>
        </p:sp>
        <p:sp>
          <p:nvSpPr>
            <p:cNvPr id="693457" name="Rectangle 209"/>
            <p:cNvSpPr>
              <a:spLocks noChangeArrowheads="1"/>
            </p:cNvSpPr>
            <p:nvPr/>
          </p:nvSpPr>
          <p:spPr bwMode="auto">
            <a:xfrm>
              <a:off x="3461" y="1596"/>
              <a:ext cx="6" cy="2033"/>
            </a:xfrm>
            <a:prstGeom prst="rect">
              <a:avLst/>
            </a:prstGeom>
            <a:solidFill>
              <a:srgbClr val="1C7272"/>
            </a:solidFill>
            <a:ln w="9525">
              <a:noFill/>
              <a:miter lim="800000"/>
              <a:headEnd/>
              <a:tailEnd/>
            </a:ln>
          </p:spPr>
          <p:txBody>
            <a:bodyPr>
              <a:prstTxWarp prst="textNoShape">
                <a:avLst/>
              </a:prstTxWarp>
            </a:bodyPr>
            <a:lstStyle/>
            <a:p>
              <a:endParaRPr lang="es-ES_tradnl"/>
            </a:p>
          </p:txBody>
        </p:sp>
        <p:sp>
          <p:nvSpPr>
            <p:cNvPr id="693458" name="Rectangle 210"/>
            <p:cNvSpPr>
              <a:spLocks noChangeArrowheads="1"/>
            </p:cNvSpPr>
            <p:nvPr/>
          </p:nvSpPr>
          <p:spPr bwMode="auto">
            <a:xfrm>
              <a:off x="3467" y="1596"/>
              <a:ext cx="6" cy="2033"/>
            </a:xfrm>
            <a:prstGeom prst="rect">
              <a:avLst/>
            </a:prstGeom>
            <a:solidFill>
              <a:srgbClr val="1A6E6E"/>
            </a:solidFill>
            <a:ln w="9525">
              <a:noFill/>
              <a:miter lim="800000"/>
              <a:headEnd/>
              <a:tailEnd/>
            </a:ln>
          </p:spPr>
          <p:txBody>
            <a:bodyPr>
              <a:prstTxWarp prst="textNoShape">
                <a:avLst/>
              </a:prstTxWarp>
            </a:bodyPr>
            <a:lstStyle/>
            <a:p>
              <a:endParaRPr lang="es-ES_tradnl"/>
            </a:p>
          </p:txBody>
        </p:sp>
        <p:sp>
          <p:nvSpPr>
            <p:cNvPr id="693459" name="Rectangle 211"/>
            <p:cNvSpPr>
              <a:spLocks noChangeArrowheads="1"/>
            </p:cNvSpPr>
            <p:nvPr/>
          </p:nvSpPr>
          <p:spPr bwMode="auto">
            <a:xfrm>
              <a:off x="3473" y="1596"/>
              <a:ext cx="7" cy="2033"/>
            </a:xfrm>
            <a:prstGeom prst="rect">
              <a:avLst/>
            </a:prstGeom>
            <a:solidFill>
              <a:srgbClr val="1A6B6B"/>
            </a:solidFill>
            <a:ln w="9525">
              <a:noFill/>
              <a:miter lim="800000"/>
              <a:headEnd/>
              <a:tailEnd/>
            </a:ln>
          </p:spPr>
          <p:txBody>
            <a:bodyPr>
              <a:prstTxWarp prst="textNoShape">
                <a:avLst/>
              </a:prstTxWarp>
            </a:bodyPr>
            <a:lstStyle/>
            <a:p>
              <a:endParaRPr lang="es-ES_tradnl"/>
            </a:p>
          </p:txBody>
        </p:sp>
        <p:sp>
          <p:nvSpPr>
            <p:cNvPr id="693460" name="Rectangle 212"/>
            <p:cNvSpPr>
              <a:spLocks noChangeArrowheads="1"/>
            </p:cNvSpPr>
            <p:nvPr/>
          </p:nvSpPr>
          <p:spPr bwMode="auto">
            <a:xfrm>
              <a:off x="3480" y="1596"/>
              <a:ext cx="6" cy="2033"/>
            </a:xfrm>
            <a:prstGeom prst="rect">
              <a:avLst/>
            </a:prstGeom>
            <a:solidFill>
              <a:srgbClr val="196868"/>
            </a:solidFill>
            <a:ln w="9525">
              <a:noFill/>
              <a:miter lim="800000"/>
              <a:headEnd/>
              <a:tailEnd/>
            </a:ln>
          </p:spPr>
          <p:txBody>
            <a:bodyPr>
              <a:prstTxWarp prst="textNoShape">
                <a:avLst/>
              </a:prstTxWarp>
            </a:bodyPr>
            <a:lstStyle/>
            <a:p>
              <a:endParaRPr lang="es-ES_tradnl"/>
            </a:p>
          </p:txBody>
        </p:sp>
        <p:sp>
          <p:nvSpPr>
            <p:cNvPr id="693461" name="Rectangle 213"/>
            <p:cNvSpPr>
              <a:spLocks noChangeArrowheads="1"/>
            </p:cNvSpPr>
            <p:nvPr/>
          </p:nvSpPr>
          <p:spPr bwMode="auto">
            <a:xfrm>
              <a:off x="3486" y="1596"/>
              <a:ext cx="6" cy="2033"/>
            </a:xfrm>
            <a:prstGeom prst="rect">
              <a:avLst/>
            </a:prstGeom>
            <a:solidFill>
              <a:srgbClr val="196666"/>
            </a:solidFill>
            <a:ln w="9525">
              <a:noFill/>
              <a:miter lim="800000"/>
              <a:headEnd/>
              <a:tailEnd/>
            </a:ln>
          </p:spPr>
          <p:txBody>
            <a:bodyPr>
              <a:prstTxWarp prst="textNoShape">
                <a:avLst/>
              </a:prstTxWarp>
            </a:bodyPr>
            <a:lstStyle/>
            <a:p>
              <a:endParaRPr lang="es-ES_tradnl"/>
            </a:p>
          </p:txBody>
        </p:sp>
        <p:sp>
          <p:nvSpPr>
            <p:cNvPr id="693462" name="Rectangle 214"/>
            <p:cNvSpPr>
              <a:spLocks noChangeArrowheads="1"/>
            </p:cNvSpPr>
            <p:nvPr/>
          </p:nvSpPr>
          <p:spPr bwMode="auto">
            <a:xfrm>
              <a:off x="3492" y="1596"/>
              <a:ext cx="6" cy="2033"/>
            </a:xfrm>
            <a:prstGeom prst="rect">
              <a:avLst/>
            </a:prstGeom>
            <a:solidFill>
              <a:srgbClr val="196363"/>
            </a:solidFill>
            <a:ln w="9525">
              <a:noFill/>
              <a:miter lim="800000"/>
              <a:headEnd/>
              <a:tailEnd/>
            </a:ln>
          </p:spPr>
          <p:txBody>
            <a:bodyPr>
              <a:prstTxWarp prst="textNoShape">
                <a:avLst/>
              </a:prstTxWarp>
            </a:bodyPr>
            <a:lstStyle/>
            <a:p>
              <a:endParaRPr lang="es-ES_tradnl"/>
            </a:p>
          </p:txBody>
        </p:sp>
        <p:sp>
          <p:nvSpPr>
            <p:cNvPr id="693463" name="Rectangle 215"/>
            <p:cNvSpPr>
              <a:spLocks noChangeArrowheads="1"/>
            </p:cNvSpPr>
            <p:nvPr/>
          </p:nvSpPr>
          <p:spPr bwMode="auto">
            <a:xfrm>
              <a:off x="3498" y="1596"/>
              <a:ext cx="7" cy="2033"/>
            </a:xfrm>
            <a:prstGeom prst="rect">
              <a:avLst/>
            </a:prstGeom>
            <a:solidFill>
              <a:srgbClr val="196161"/>
            </a:solidFill>
            <a:ln w="9525">
              <a:noFill/>
              <a:miter lim="800000"/>
              <a:headEnd/>
              <a:tailEnd/>
            </a:ln>
          </p:spPr>
          <p:txBody>
            <a:bodyPr>
              <a:prstTxWarp prst="textNoShape">
                <a:avLst/>
              </a:prstTxWarp>
            </a:bodyPr>
            <a:lstStyle/>
            <a:p>
              <a:endParaRPr lang="es-ES_tradnl"/>
            </a:p>
          </p:txBody>
        </p:sp>
        <p:sp>
          <p:nvSpPr>
            <p:cNvPr id="693464" name="Rectangle 216"/>
            <p:cNvSpPr>
              <a:spLocks noChangeArrowheads="1"/>
            </p:cNvSpPr>
            <p:nvPr/>
          </p:nvSpPr>
          <p:spPr bwMode="auto">
            <a:xfrm>
              <a:off x="3064" y="1602"/>
              <a:ext cx="453" cy="2033"/>
            </a:xfrm>
            <a:prstGeom prst="rect">
              <a:avLst/>
            </a:prstGeom>
            <a:gradFill rotWithShape="1">
              <a:gsLst>
                <a:gs pos="0">
                  <a:srgbClr val="00FFFF">
                    <a:gamma/>
                    <a:shade val="46275"/>
                    <a:invGamma/>
                  </a:srgbClr>
                </a:gs>
                <a:gs pos="50000">
                  <a:srgbClr val="00FFFF"/>
                </a:gs>
                <a:gs pos="100000">
                  <a:srgbClr val="00FFFF">
                    <a:gamma/>
                    <a:shade val="46275"/>
                    <a:invGamma/>
                  </a:srgbClr>
                </a:gs>
              </a:gsLst>
              <a:lin ang="0" scaled="1"/>
            </a:gradFill>
            <a:ln w="9525">
              <a:solidFill>
                <a:srgbClr val="000000"/>
              </a:solidFill>
              <a:miter lim="800000"/>
              <a:headEnd/>
              <a:tailEnd/>
            </a:ln>
          </p:spPr>
          <p:txBody>
            <a:bodyPr>
              <a:prstTxWarp prst="textNoShape">
                <a:avLst/>
              </a:prstTxWarp>
            </a:bodyPr>
            <a:lstStyle/>
            <a:p>
              <a:endParaRPr lang="es-ES_tradnl"/>
            </a:p>
          </p:txBody>
        </p:sp>
        <p:sp>
          <p:nvSpPr>
            <p:cNvPr id="693465" name="Rectangle 217"/>
            <p:cNvSpPr>
              <a:spLocks noChangeArrowheads="1"/>
            </p:cNvSpPr>
            <p:nvPr/>
          </p:nvSpPr>
          <p:spPr bwMode="auto">
            <a:xfrm>
              <a:off x="4184" y="1481"/>
              <a:ext cx="7" cy="2148"/>
            </a:xfrm>
            <a:prstGeom prst="rect">
              <a:avLst/>
            </a:prstGeom>
            <a:solidFill>
              <a:srgbClr val="762F00"/>
            </a:solidFill>
            <a:ln w="9525">
              <a:noFill/>
              <a:miter lim="800000"/>
              <a:headEnd/>
              <a:tailEnd/>
            </a:ln>
          </p:spPr>
          <p:txBody>
            <a:bodyPr>
              <a:prstTxWarp prst="textNoShape">
                <a:avLst/>
              </a:prstTxWarp>
            </a:bodyPr>
            <a:lstStyle/>
            <a:p>
              <a:endParaRPr lang="es-ES_tradnl"/>
            </a:p>
          </p:txBody>
        </p:sp>
        <p:sp>
          <p:nvSpPr>
            <p:cNvPr id="693466" name="Rectangle 218"/>
            <p:cNvSpPr>
              <a:spLocks noChangeArrowheads="1"/>
            </p:cNvSpPr>
            <p:nvPr/>
          </p:nvSpPr>
          <p:spPr bwMode="auto">
            <a:xfrm>
              <a:off x="4191" y="1481"/>
              <a:ext cx="6" cy="2148"/>
            </a:xfrm>
            <a:prstGeom prst="rect">
              <a:avLst/>
            </a:prstGeom>
            <a:solidFill>
              <a:srgbClr val="783000"/>
            </a:solidFill>
            <a:ln w="9525">
              <a:noFill/>
              <a:miter lim="800000"/>
              <a:headEnd/>
              <a:tailEnd/>
            </a:ln>
          </p:spPr>
          <p:txBody>
            <a:bodyPr>
              <a:prstTxWarp prst="textNoShape">
                <a:avLst/>
              </a:prstTxWarp>
            </a:bodyPr>
            <a:lstStyle/>
            <a:p>
              <a:endParaRPr lang="es-ES_tradnl"/>
            </a:p>
          </p:txBody>
        </p:sp>
        <p:sp>
          <p:nvSpPr>
            <p:cNvPr id="693467" name="Rectangle 219"/>
            <p:cNvSpPr>
              <a:spLocks noChangeArrowheads="1"/>
            </p:cNvSpPr>
            <p:nvPr/>
          </p:nvSpPr>
          <p:spPr bwMode="auto">
            <a:xfrm>
              <a:off x="4197" y="1481"/>
              <a:ext cx="6" cy="2148"/>
            </a:xfrm>
            <a:prstGeom prst="rect">
              <a:avLst/>
            </a:prstGeom>
            <a:solidFill>
              <a:srgbClr val="7A3100"/>
            </a:solidFill>
            <a:ln w="9525">
              <a:noFill/>
              <a:miter lim="800000"/>
              <a:headEnd/>
              <a:tailEnd/>
            </a:ln>
          </p:spPr>
          <p:txBody>
            <a:bodyPr>
              <a:prstTxWarp prst="textNoShape">
                <a:avLst/>
              </a:prstTxWarp>
            </a:bodyPr>
            <a:lstStyle/>
            <a:p>
              <a:endParaRPr lang="es-ES_tradnl"/>
            </a:p>
          </p:txBody>
        </p:sp>
        <p:sp>
          <p:nvSpPr>
            <p:cNvPr id="693468" name="Rectangle 220"/>
            <p:cNvSpPr>
              <a:spLocks noChangeArrowheads="1"/>
            </p:cNvSpPr>
            <p:nvPr/>
          </p:nvSpPr>
          <p:spPr bwMode="auto">
            <a:xfrm>
              <a:off x="4203" y="1481"/>
              <a:ext cx="6" cy="2148"/>
            </a:xfrm>
            <a:prstGeom prst="rect">
              <a:avLst/>
            </a:prstGeom>
            <a:solidFill>
              <a:srgbClr val="7C3200"/>
            </a:solidFill>
            <a:ln w="9525">
              <a:noFill/>
              <a:miter lim="800000"/>
              <a:headEnd/>
              <a:tailEnd/>
            </a:ln>
          </p:spPr>
          <p:txBody>
            <a:bodyPr>
              <a:prstTxWarp prst="textNoShape">
                <a:avLst/>
              </a:prstTxWarp>
            </a:bodyPr>
            <a:lstStyle/>
            <a:p>
              <a:endParaRPr lang="es-ES_tradnl"/>
            </a:p>
          </p:txBody>
        </p:sp>
        <p:sp>
          <p:nvSpPr>
            <p:cNvPr id="693469" name="Rectangle 221"/>
            <p:cNvSpPr>
              <a:spLocks noChangeArrowheads="1"/>
            </p:cNvSpPr>
            <p:nvPr/>
          </p:nvSpPr>
          <p:spPr bwMode="auto">
            <a:xfrm>
              <a:off x="4209" y="1481"/>
              <a:ext cx="7" cy="2148"/>
            </a:xfrm>
            <a:prstGeom prst="rect">
              <a:avLst/>
            </a:prstGeom>
            <a:solidFill>
              <a:srgbClr val="7F3300"/>
            </a:solidFill>
            <a:ln w="9525">
              <a:noFill/>
              <a:miter lim="800000"/>
              <a:headEnd/>
              <a:tailEnd/>
            </a:ln>
          </p:spPr>
          <p:txBody>
            <a:bodyPr>
              <a:prstTxWarp prst="textNoShape">
                <a:avLst/>
              </a:prstTxWarp>
            </a:bodyPr>
            <a:lstStyle/>
            <a:p>
              <a:endParaRPr lang="es-ES_tradnl"/>
            </a:p>
          </p:txBody>
        </p:sp>
        <p:sp>
          <p:nvSpPr>
            <p:cNvPr id="693470" name="Rectangle 222"/>
            <p:cNvSpPr>
              <a:spLocks noChangeArrowheads="1"/>
            </p:cNvSpPr>
            <p:nvPr/>
          </p:nvSpPr>
          <p:spPr bwMode="auto">
            <a:xfrm>
              <a:off x="4216" y="1481"/>
              <a:ext cx="6" cy="2148"/>
            </a:xfrm>
            <a:prstGeom prst="rect">
              <a:avLst/>
            </a:prstGeom>
            <a:solidFill>
              <a:srgbClr val="823400"/>
            </a:solidFill>
            <a:ln w="9525">
              <a:noFill/>
              <a:miter lim="800000"/>
              <a:headEnd/>
              <a:tailEnd/>
            </a:ln>
          </p:spPr>
          <p:txBody>
            <a:bodyPr>
              <a:prstTxWarp prst="textNoShape">
                <a:avLst/>
              </a:prstTxWarp>
            </a:bodyPr>
            <a:lstStyle/>
            <a:p>
              <a:endParaRPr lang="es-ES_tradnl"/>
            </a:p>
          </p:txBody>
        </p:sp>
        <p:sp>
          <p:nvSpPr>
            <p:cNvPr id="693471" name="Rectangle 223"/>
            <p:cNvSpPr>
              <a:spLocks noChangeArrowheads="1"/>
            </p:cNvSpPr>
            <p:nvPr/>
          </p:nvSpPr>
          <p:spPr bwMode="auto">
            <a:xfrm>
              <a:off x="4222" y="1481"/>
              <a:ext cx="6" cy="2148"/>
            </a:xfrm>
            <a:prstGeom prst="rect">
              <a:avLst/>
            </a:prstGeom>
            <a:solidFill>
              <a:srgbClr val="863500"/>
            </a:solidFill>
            <a:ln w="9525">
              <a:noFill/>
              <a:miter lim="800000"/>
              <a:headEnd/>
              <a:tailEnd/>
            </a:ln>
          </p:spPr>
          <p:txBody>
            <a:bodyPr>
              <a:prstTxWarp prst="textNoShape">
                <a:avLst/>
              </a:prstTxWarp>
            </a:bodyPr>
            <a:lstStyle/>
            <a:p>
              <a:endParaRPr lang="es-ES_tradnl"/>
            </a:p>
          </p:txBody>
        </p:sp>
        <p:sp>
          <p:nvSpPr>
            <p:cNvPr id="693472" name="Rectangle 224"/>
            <p:cNvSpPr>
              <a:spLocks noChangeArrowheads="1"/>
            </p:cNvSpPr>
            <p:nvPr/>
          </p:nvSpPr>
          <p:spPr bwMode="auto">
            <a:xfrm>
              <a:off x="4228" y="1481"/>
              <a:ext cx="7" cy="2148"/>
            </a:xfrm>
            <a:prstGeom prst="rect">
              <a:avLst/>
            </a:prstGeom>
            <a:solidFill>
              <a:srgbClr val="8B3700"/>
            </a:solidFill>
            <a:ln w="9525">
              <a:noFill/>
              <a:miter lim="800000"/>
              <a:headEnd/>
              <a:tailEnd/>
            </a:ln>
          </p:spPr>
          <p:txBody>
            <a:bodyPr>
              <a:prstTxWarp prst="textNoShape">
                <a:avLst/>
              </a:prstTxWarp>
            </a:bodyPr>
            <a:lstStyle/>
            <a:p>
              <a:endParaRPr lang="es-ES_tradnl"/>
            </a:p>
          </p:txBody>
        </p:sp>
        <p:sp>
          <p:nvSpPr>
            <p:cNvPr id="693473" name="Rectangle 225"/>
            <p:cNvSpPr>
              <a:spLocks noChangeArrowheads="1"/>
            </p:cNvSpPr>
            <p:nvPr/>
          </p:nvSpPr>
          <p:spPr bwMode="auto">
            <a:xfrm>
              <a:off x="4235" y="1481"/>
              <a:ext cx="6" cy="2148"/>
            </a:xfrm>
            <a:prstGeom prst="rect">
              <a:avLst/>
            </a:prstGeom>
            <a:solidFill>
              <a:srgbClr val="8F3900"/>
            </a:solidFill>
            <a:ln w="9525">
              <a:noFill/>
              <a:miter lim="800000"/>
              <a:headEnd/>
              <a:tailEnd/>
            </a:ln>
          </p:spPr>
          <p:txBody>
            <a:bodyPr>
              <a:prstTxWarp prst="textNoShape">
                <a:avLst/>
              </a:prstTxWarp>
            </a:bodyPr>
            <a:lstStyle/>
            <a:p>
              <a:endParaRPr lang="es-ES_tradnl"/>
            </a:p>
          </p:txBody>
        </p:sp>
        <p:sp>
          <p:nvSpPr>
            <p:cNvPr id="693474" name="Rectangle 226"/>
            <p:cNvSpPr>
              <a:spLocks noChangeArrowheads="1"/>
            </p:cNvSpPr>
            <p:nvPr/>
          </p:nvSpPr>
          <p:spPr bwMode="auto">
            <a:xfrm>
              <a:off x="4241" y="1481"/>
              <a:ext cx="6" cy="2148"/>
            </a:xfrm>
            <a:prstGeom prst="rect">
              <a:avLst/>
            </a:prstGeom>
            <a:solidFill>
              <a:srgbClr val="953B00"/>
            </a:solidFill>
            <a:ln w="9525">
              <a:noFill/>
              <a:miter lim="800000"/>
              <a:headEnd/>
              <a:tailEnd/>
            </a:ln>
          </p:spPr>
          <p:txBody>
            <a:bodyPr>
              <a:prstTxWarp prst="textNoShape">
                <a:avLst/>
              </a:prstTxWarp>
            </a:bodyPr>
            <a:lstStyle/>
            <a:p>
              <a:endParaRPr lang="es-ES_tradnl"/>
            </a:p>
          </p:txBody>
        </p:sp>
        <p:sp>
          <p:nvSpPr>
            <p:cNvPr id="693475" name="Rectangle 227"/>
            <p:cNvSpPr>
              <a:spLocks noChangeArrowheads="1"/>
            </p:cNvSpPr>
            <p:nvPr/>
          </p:nvSpPr>
          <p:spPr bwMode="auto">
            <a:xfrm>
              <a:off x="4247" y="1481"/>
              <a:ext cx="7" cy="2148"/>
            </a:xfrm>
            <a:prstGeom prst="rect">
              <a:avLst/>
            </a:prstGeom>
            <a:solidFill>
              <a:srgbClr val="9A3D00"/>
            </a:solidFill>
            <a:ln w="9525">
              <a:noFill/>
              <a:miter lim="800000"/>
              <a:headEnd/>
              <a:tailEnd/>
            </a:ln>
          </p:spPr>
          <p:txBody>
            <a:bodyPr>
              <a:prstTxWarp prst="textNoShape">
                <a:avLst/>
              </a:prstTxWarp>
            </a:bodyPr>
            <a:lstStyle/>
            <a:p>
              <a:endParaRPr lang="es-ES_tradnl"/>
            </a:p>
          </p:txBody>
        </p:sp>
        <p:sp>
          <p:nvSpPr>
            <p:cNvPr id="693476" name="Rectangle 228"/>
            <p:cNvSpPr>
              <a:spLocks noChangeArrowheads="1"/>
            </p:cNvSpPr>
            <p:nvPr/>
          </p:nvSpPr>
          <p:spPr bwMode="auto">
            <a:xfrm>
              <a:off x="4254" y="1481"/>
              <a:ext cx="6" cy="2148"/>
            </a:xfrm>
            <a:prstGeom prst="rect">
              <a:avLst/>
            </a:prstGeom>
            <a:solidFill>
              <a:srgbClr val="9F4000"/>
            </a:solidFill>
            <a:ln w="9525">
              <a:noFill/>
              <a:miter lim="800000"/>
              <a:headEnd/>
              <a:tailEnd/>
            </a:ln>
          </p:spPr>
          <p:txBody>
            <a:bodyPr>
              <a:prstTxWarp prst="textNoShape">
                <a:avLst/>
              </a:prstTxWarp>
            </a:bodyPr>
            <a:lstStyle/>
            <a:p>
              <a:endParaRPr lang="es-ES_tradnl"/>
            </a:p>
          </p:txBody>
        </p:sp>
        <p:sp>
          <p:nvSpPr>
            <p:cNvPr id="693477" name="Rectangle 229"/>
            <p:cNvSpPr>
              <a:spLocks noChangeArrowheads="1"/>
            </p:cNvSpPr>
            <p:nvPr/>
          </p:nvSpPr>
          <p:spPr bwMode="auto">
            <a:xfrm>
              <a:off x="4260" y="1481"/>
              <a:ext cx="6" cy="2148"/>
            </a:xfrm>
            <a:prstGeom prst="rect">
              <a:avLst/>
            </a:prstGeom>
            <a:solidFill>
              <a:srgbClr val="A64200"/>
            </a:solidFill>
            <a:ln w="9525">
              <a:noFill/>
              <a:miter lim="800000"/>
              <a:headEnd/>
              <a:tailEnd/>
            </a:ln>
          </p:spPr>
          <p:txBody>
            <a:bodyPr>
              <a:prstTxWarp prst="textNoShape">
                <a:avLst/>
              </a:prstTxWarp>
            </a:bodyPr>
            <a:lstStyle/>
            <a:p>
              <a:endParaRPr lang="es-ES_tradnl"/>
            </a:p>
          </p:txBody>
        </p:sp>
        <p:sp>
          <p:nvSpPr>
            <p:cNvPr id="693478" name="Rectangle 230"/>
            <p:cNvSpPr>
              <a:spLocks noChangeArrowheads="1"/>
            </p:cNvSpPr>
            <p:nvPr/>
          </p:nvSpPr>
          <p:spPr bwMode="auto">
            <a:xfrm>
              <a:off x="4266" y="1481"/>
              <a:ext cx="6" cy="2148"/>
            </a:xfrm>
            <a:prstGeom prst="rect">
              <a:avLst/>
            </a:prstGeom>
            <a:solidFill>
              <a:srgbClr val="AB4400"/>
            </a:solidFill>
            <a:ln w="9525">
              <a:noFill/>
              <a:miter lim="800000"/>
              <a:headEnd/>
              <a:tailEnd/>
            </a:ln>
          </p:spPr>
          <p:txBody>
            <a:bodyPr>
              <a:prstTxWarp prst="textNoShape">
                <a:avLst/>
              </a:prstTxWarp>
            </a:bodyPr>
            <a:lstStyle/>
            <a:p>
              <a:endParaRPr lang="es-ES_tradnl"/>
            </a:p>
          </p:txBody>
        </p:sp>
        <p:sp>
          <p:nvSpPr>
            <p:cNvPr id="693479" name="Rectangle 231"/>
            <p:cNvSpPr>
              <a:spLocks noChangeArrowheads="1"/>
            </p:cNvSpPr>
            <p:nvPr/>
          </p:nvSpPr>
          <p:spPr bwMode="auto">
            <a:xfrm>
              <a:off x="4272" y="1481"/>
              <a:ext cx="7" cy="2148"/>
            </a:xfrm>
            <a:prstGeom prst="rect">
              <a:avLst/>
            </a:prstGeom>
            <a:solidFill>
              <a:srgbClr val="B14700"/>
            </a:solidFill>
            <a:ln w="9525">
              <a:noFill/>
              <a:miter lim="800000"/>
              <a:headEnd/>
              <a:tailEnd/>
            </a:ln>
          </p:spPr>
          <p:txBody>
            <a:bodyPr>
              <a:prstTxWarp prst="textNoShape">
                <a:avLst/>
              </a:prstTxWarp>
            </a:bodyPr>
            <a:lstStyle/>
            <a:p>
              <a:endParaRPr lang="es-ES_tradnl"/>
            </a:p>
          </p:txBody>
        </p:sp>
        <p:sp>
          <p:nvSpPr>
            <p:cNvPr id="693480" name="Rectangle 232"/>
            <p:cNvSpPr>
              <a:spLocks noChangeArrowheads="1"/>
            </p:cNvSpPr>
            <p:nvPr/>
          </p:nvSpPr>
          <p:spPr bwMode="auto">
            <a:xfrm>
              <a:off x="4279" y="1481"/>
              <a:ext cx="6" cy="2148"/>
            </a:xfrm>
            <a:prstGeom prst="rect">
              <a:avLst/>
            </a:prstGeom>
            <a:solidFill>
              <a:srgbClr val="B84A00"/>
            </a:solidFill>
            <a:ln w="9525">
              <a:noFill/>
              <a:miter lim="800000"/>
              <a:headEnd/>
              <a:tailEnd/>
            </a:ln>
          </p:spPr>
          <p:txBody>
            <a:bodyPr>
              <a:prstTxWarp prst="textNoShape">
                <a:avLst/>
              </a:prstTxWarp>
            </a:bodyPr>
            <a:lstStyle/>
            <a:p>
              <a:endParaRPr lang="es-ES_tradnl"/>
            </a:p>
          </p:txBody>
        </p:sp>
        <p:sp>
          <p:nvSpPr>
            <p:cNvPr id="693481" name="Rectangle 233"/>
            <p:cNvSpPr>
              <a:spLocks noChangeArrowheads="1"/>
            </p:cNvSpPr>
            <p:nvPr/>
          </p:nvSpPr>
          <p:spPr bwMode="auto">
            <a:xfrm>
              <a:off x="4285" y="1481"/>
              <a:ext cx="6" cy="2148"/>
            </a:xfrm>
            <a:prstGeom prst="rect">
              <a:avLst/>
            </a:prstGeom>
            <a:solidFill>
              <a:srgbClr val="BE4C00"/>
            </a:solidFill>
            <a:ln w="9525">
              <a:noFill/>
              <a:miter lim="800000"/>
              <a:headEnd/>
              <a:tailEnd/>
            </a:ln>
          </p:spPr>
          <p:txBody>
            <a:bodyPr>
              <a:prstTxWarp prst="textNoShape">
                <a:avLst/>
              </a:prstTxWarp>
            </a:bodyPr>
            <a:lstStyle/>
            <a:p>
              <a:endParaRPr lang="es-ES_tradnl"/>
            </a:p>
          </p:txBody>
        </p:sp>
        <p:sp>
          <p:nvSpPr>
            <p:cNvPr id="693482" name="Rectangle 234"/>
            <p:cNvSpPr>
              <a:spLocks noChangeArrowheads="1"/>
            </p:cNvSpPr>
            <p:nvPr/>
          </p:nvSpPr>
          <p:spPr bwMode="auto">
            <a:xfrm>
              <a:off x="4291" y="1481"/>
              <a:ext cx="7" cy="2148"/>
            </a:xfrm>
            <a:prstGeom prst="rect">
              <a:avLst/>
            </a:prstGeom>
            <a:solidFill>
              <a:srgbClr val="C44F00"/>
            </a:solidFill>
            <a:ln w="9525">
              <a:noFill/>
              <a:miter lim="800000"/>
              <a:headEnd/>
              <a:tailEnd/>
            </a:ln>
          </p:spPr>
          <p:txBody>
            <a:bodyPr>
              <a:prstTxWarp prst="textNoShape">
                <a:avLst/>
              </a:prstTxWarp>
            </a:bodyPr>
            <a:lstStyle/>
            <a:p>
              <a:endParaRPr lang="es-ES_tradnl"/>
            </a:p>
          </p:txBody>
        </p:sp>
        <p:sp>
          <p:nvSpPr>
            <p:cNvPr id="693483" name="Rectangle 235"/>
            <p:cNvSpPr>
              <a:spLocks noChangeArrowheads="1"/>
            </p:cNvSpPr>
            <p:nvPr/>
          </p:nvSpPr>
          <p:spPr bwMode="auto">
            <a:xfrm>
              <a:off x="4298" y="1481"/>
              <a:ext cx="6" cy="2148"/>
            </a:xfrm>
            <a:prstGeom prst="rect">
              <a:avLst/>
            </a:prstGeom>
            <a:solidFill>
              <a:srgbClr val="CA5100"/>
            </a:solidFill>
            <a:ln w="9525">
              <a:noFill/>
              <a:miter lim="800000"/>
              <a:headEnd/>
              <a:tailEnd/>
            </a:ln>
          </p:spPr>
          <p:txBody>
            <a:bodyPr>
              <a:prstTxWarp prst="textNoShape">
                <a:avLst/>
              </a:prstTxWarp>
            </a:bodyPr>
            <a:lstStyle/>
            <a:p>
              <a:endParaRPr lang="es-ES_tradnl"/>
            </a:p>
          </p:txBody>
        </p:sp>
        <p:sp>
          <p:nvSpPr>
            <p:cNvPr id="693484" name="Rectangle 236"/>
            <p:cNvSpPr>
              <a:spLocks noChangeArrowheads="1"/>
            </p:cNvSpPr>
            <p:nvPr/>
          </p:nvSpPr>
          <p:spPr bwMode="auto">
            <a:xfrm>
              <a:off x="4304" y="1481"/>
              <a:ext cx="6" cy="2148"/>
            </a:xfrm>
            <a:prstGeom prst="rect">
              <a:avLst/>
            </a:prstGeom>
            <a:solidFill>
              <a:srgbClr val="D05300"/>
            </a:solidFill>
            <a:ln w="9525">
              <a:noFill/>
              <a:miter lim="800000"/>
              <a:headEnd/>
              <a:tailEnd/>
            </a:ln>
          </p:spPr>
          <p:txBody>
            <a:bodyPr>
              <a:prstTxWarp prst="textNoShape">
                <a:avLst/>
              </a:prstTxWarp>
            </a:bodyPr>
            <a:lstStyle/>
            <a:p>
              <a:endParaRPr lang="es-ES_tradnl"/>
            </a:p>
          </p:txBody>
        </p:sp>
        <p:sp>
          <p:nvSpPr>
            <p:cNvPr id="693485" name="Rectangle 237"/>
            <p:cNvSpPr>
              <a:spLocks noChangeArrowheads="1"/>
            </p:cNvSpPr>
            <p:nvPr/>
          </p:nvSpPr>
          <p:spPr bwMode="auto">
            <a:xfrm>
              <a:off x="4310" y="1481"/>
              <a:ext cx="6" cy="2148"/>
            </a:xfrm>
            <a:prstGeom prst="rect">
              <a:avLst/>
            </a:prstGeom>
            <a:solidFill>
              <a:srgbClr val="D55500"/>
            </a:solidFill>
            <a:ln w="9525">
              <a:noFill/>
              <a:miter lim="800000"/>
              <a:headEnd/>
              <a:tailEnd/>
            </a:ln>
          </p:spPr>
          <p:txBody>
            <a:bodyPr>
              <a:prstTxWarp prst="textNoShape">
                <a:avLst/>
              </a:prstTxWarp>
            </a:bodyPr>
            <a:lstStyle/>
            <a:p>
              <a:endParaRPr lang="es-ES_tradnl"/>
            </a:p>
          </p:txBody>
        </p:sp>
        <p:sp>
          <p:nvSpPr>
            <p:cNvPr id="693486" name="Rectangle 238"/>
            <p:cNvSpPr>
              <a:spLocks noChangeArrowheads="1"/>
            </p:cNvSpPr>
            <p:nvPr/>
          </p:nvSpPr>
          <p:spPr bwMode="auto">
            <a:xfrm>
              <a:off x="4316" y="1481"/>
              <a:ext cx="7" cy="2148"/>
            </a:xfrm>
            <a:prstGeom prst="rect">
              <a:avLst/>
            </a:prstGeom>
            <a:solidFill>
              <a:srgbClr val="DB5800"/>
            </a:solidFill>
            <a:ln w="9525">
              <a:noFill/>
              <a:miter lim="800000"/>
              <a:headEnd/>
              <a:tailEnd/>
            </a:ln>
          </p:spPr>
          <p:txBody>
            <a:bodyPr>
              <a:prstTxWarp prst="textNoShape">
                <a:avLst/>
              </a:prstTxWarp>
            </a:bodyPr>
            <a:lstStyle/>
            <a:p>
              <a:endParaRPr lang="es-ES_tradnl"/>
            </a:p>
          </p:txBody>
        </p:sp>
        <p:sp>
          <p:nvSpPr>
            <p:cNvPr id="693487" name="Rectangle 239"/>
            <p:cNvSpPr>
              <a:spLocks noChangeArrowheads="1"/>
            </p:cNvSpPr>
            <p:nvPr/>
          </p:nvSpPr>
          <p:spPr bwMode="auto">
            <a:xfrm>
              <a:off x="4323" y="1481"/>
              <a:ext cx="6" cy="2148"/>
            </a:xfrm>
            <a:prstGeom prst="rect">
              <a:avLst/>
            </a:prstGeom>
            <a:solidFill>
              <a:srgbClr val="E05A00"/>
            </a:solidFill>
            <a:ln w="9525">
              <a:noFill/>
              <a:miter lim="800000"/>
              <a:headEnd/>
              <a:tailEnd/>
            </a:ln>
          </p:spPr>
          <p:txBody>
            <a:bodyPr>
              <a:prstTxWarp prst="textNoShape">
                <a:avLst/>
              </a:prstTxWarp>
            </a:bodyPr>
            <a:lstStyle/>
            <a:p>
              <a:endParaRPr lang="es-ES_tradnl"/>
            </a:p>
          </p:txBody>
        </p:sp>
        <p:sp>
          <p:nvSpPr>
            <p:cNvPr id="693488" name="Rectangle 240"/>
            <p:cNvSpPr>
              <a:spLocks noChangeArrowheads="1"/>
            </p:cNvSpPr>
            <p:nvPr/>
          </p:nvSpPr>
          <p:spPr bwMode="auto">
            <a:xfrm>
              <a:off x="4329" y="1481"/>
              <a:ext cx="6" cy="2148"/>
            </a:xfrm>
            <a:prstGeom prst="rect">
              <a:avLst/>
            </a:prstGeom>
            <a:solidFill>
              <a:srgbClr val="E45B00"/>
            </a:solidFill>
            <a:ln w="9525">
              <a:noFill/>
              <a:miter lim="800000"/>
              <a:headEnd/>
              <a:tailEnd/>
            </a:ln>
          </p:spPr>
          <p:txBody>
            <a:bodyPr>
              <a:prstTxWarp prst="textNoShape">
                <a:avLst/>
              </a:prstTxWarp>
            </a:bodyPr>
            <a:lstStyle/>
            <a:p>
              <a:endParaRPr lang="es-ES_tradnl"/>
            </a:p>
          </p:txBody>
        </p:sp>
        <p:sp>
          <p:nvSpPr>
            <p:cNvPr id="693489" name="Rectangle 241"/>
            <p:cNvSpPr>
              <a:spLocks noChangeArrowheads="1"/>
            </p:cNvSpPr>
            <p:nvPr/>
          </p:nvSpPr>
          <p:spPr bwMode="auto">
            <a:xfrm>
              <a:off x="4335" y="1481"/>
              <a:ext cx="7" cy="2148"/>
            </a:xfrm>
            <a:prstGeom prst="rect">
              <a:avLst/>
            </a:prstGeom>
            <a:solidFill>
              <a:srgbClr val="E85D00"/>
            </a:solidFill>
            <a:ln w="9525">
              <a:noFill/>
              <a:miter lim="800000"/>
              <a:headEnd/>
              <a:tailEnd/>
            </a:ln>
          </p:spPr>
          <p:txBody>
            <a:bodyPr>
              <a:prstTxWarp prst="textNoShape">
                <a:avLst/>
              </a:prstTxWarp>
            </a:bodyPr>
            <a:lstStyle/>
            <a:p>
              <a:endParaRPr lang="es-ES_tradnl"/>
            </a:p>
          </p:txBody>
        </p:sp>
        <p:sp>
          <p:nvSpPr>
            <p:cNvPr id="693490" name="Rectangle 242"/>
            <p:cNvSpPr>
              <a:spLocks noChangeArrowheads="1"/>
            </p:cNvSpPr>
            <p:nvPr/>
          </p:nvSpPr>
          <p:spPr bwMode="auto">
            <a:xfrm>
              <a:off x="4342" y="1481"/>
              <a:ext cx="6" cy="2148"/>
            </a:xfrm>
            <a:prstGeom prst="rect">
              <a:avLst/>
            </a:prstGeom>
            <a:solidFill>
              <a:srgbClr val="EC5E00"/>
            </a:solidFill>
            <a:ln w="9525">
              <a:noFill/>
              <a:miter lim="800000"/>
              <a:headEnd/>
              <a:tailEnd/>
            </a:ln>
          </p:spPr>
          <p:txBody>
            <a:bodyPr>
              <a:prstTxWarp prst="textNoShape">
                <a:avLst/>
              </a:prstTxWarp>
            </a:bodyPr>
            <a:lstStyle/>
            <a:p>
              <a:endParaRPr lang="es-ES_tradnl"/>
            </a:p>
          </p:txBody>
        </p:sp>
        <p:sp>
          <p:nvSpPr>
            <p:cNvPr id="693491" name="Rectangle 243"/>
            <p:cNvSpPr>
              <a:spLocks noChangeArrowheads="1"/>
            </p:cNvSpPr>
            <p:nvPr/>
          </p:nvSpPr>
          <p:spPr bwMode="auto">
            <a:xfrm>
              <a:off x="4348" y="1481"/>
              <a:ext cx="6" cy="2148"/>
            </a:xfrm>
            <a:prstGeom prst="rect">
              <a:avLst/>
            </a:prstGeom>
            <a:solidFill>
              <a:srgbClr val="EF5F00"/>
            </a:solidFill>
            <a:ln w="9525">
              <a:noFill/>
              <a:miter lim="800000"/>
              <a:headEnd/>
              <a:tailEnd/>
            </a:ln>
          </p:spPr>
          <p:txBody>
            <a:bodyPr>
              <a:prstTxWarp prst="textNoShape">
                <a:avLst/>
              </a:prstTxWarp>
            </a:bodyPr>
            <a:lstStyle/>
            <a:p>
              <a:endParaRPr lang="es-ES_tradnl"/>
            </a:p>
          </p:txBody>
        </p:sp>
        <p:sp>
          <p:nvSpPr>
            <p:cNvPr id="693492" name="Rectangle 244"/>
            <p:cNvSpPr>
              <a:spLocks noChangeArrowheads="1"/>
            </p:cNvSpPr>
            <p:nvPr/>
          </p:nvSpPr>
          <p:spPr bwMode="auto">
            <a:xfrm>
              <a:off x="4354" y="1481"/>
              <a:ext cx="6" cy="2148"/>
            </a:xfrm>
            <a:prstGeom prst="rect">
              <a:avLst/>
            </a:prstGeom>
            <a:solidFill>
              <a:srgbClr val="F26100"/>
            </a:solidFill>
            <a:ln w="9525">
              <a:noFill/>
              <a:miter lim="800000"/>
              <a:headEnd/>
              <a:tailEnd/>
            </a:ln>
          </p:spPr>
          <p:txBody>
            <a:bodyPr>
              <a:prstTxWarp prst="textNoShape">
                <a:avLst/>
              </a:prstTxWarp>
            </a:bodyPr>
            <a:lstStyle/>
            <a:p>
              <a:endParaRPr lang="es-ES_tradnl"/>
            </a:p>
          </p:txBody>
        </p:sp>
        <p:sp>
          <p:nvSpPr>
            <p:cNvPr id="693493" name="Rectangle 245"/>
            <p:cNvSpPr>
              <a:spLocks noChangeArrowheads="1"/>
            </p:cNvSpPr>
            <p:nvPr/>
          </p:nvSpPr>
          <p:spPr bwMode="auto">
            <a:xfrm>
              <a:off x="4360" y="1481"/>
              <a:ext cx="7" cy="2148"/>
            </a:xfrm>
            <a:prstGeom prst="rect">
              <a:avLst/>
            </a:prstGeom>
            <a:solidFill>
              <a:srgbClr val="F56200"/>
            </a:solidFill>
            <a:ln w="9525">
              <a:noFill/>
              <a:miter lim="800000"/>
              <a:headEnd/>
              <a:tailEnd/>
            </a:ln>
          </p:spPr>
          <p:txBody>
            <a:bodyPr>
              <a:prstTxWarp prst="textNoShape">
                <a:avLst/>
              </a:prstTxWarp>
            </a:bodyPr>
            <a:lstStyle/>
            <a:p>
              <a:endParaRPr lang="es-ES_tradnl"/>
            </a:p>
          </p:txBody>
        </p:sp>
        <p:sp>
          <p:nvSpPr>
            <p:cNvPr id="693494" name="Rectangle 246"/>
            <p:cNvSpPr>
              <a:spLocks noChangeArrowheads="1"/>
            </p:cNvSpPr>
            <p:nvPr/>
          </p:nvSpPr>
          <p:spPr bwMode="auto">
            <a:xfrm>
              <a:off x="4367" y="1481"/>
              <a:ext cx="6" cy="2148"/>
            </a:xfrm>
            <a:prstGeom prst="rect">
              <a:avLst/>
            </a:prstGeom>
            <a:solidFill>
              <a:srgbClr val="F76300"/>
            </a:solidFill>
            <a:ln w="9525">
              <a:noFill/>
              <a:miter lim="800000"/>
              <a:headEnd/>
              <a:tailEnd/>
            </a:ln>
          </p:spPr>
          <p:txBody>
            <a:bodyPr>
              <a:prstTxWarp prst="textNoShape">
                <a:avLst/>
              </a:prstTxWarp>
            </a:bodyPr>
            <a:lstStyle/>
            <a:p>
              <a:endParaRPr lang="es-ES_tradnl"/>
            </a:p>
          </p:txBody>
        </p:sp>
        <p:sp>
          <p:nvSpPr>
            <p:cNvPr id="693495" name="Rectangle 247"/>
            <p:cNvSpPr>
              <a:spLocks noChangeArrowheads="1"/>
            </p:cNvSpPr>
            <p:nvPr/>
          </p:nvSpPr>
          <p:spPr bwMode="auto">
            <a:xfrm>
              <a:off x="4373" y="1481"/>
              <a:ext cx="6" cy="2148"/>
            </a:xfrm>
            <a:prstGeom prst="rect">
              <a:avLst/>
            </a:prstGeom>
            <a:solidFill>
              <a:srgbClr val="F96300"/>
            </a:solidFill>
            <a:ln w="9525">
              <a:noFill/>
              <a:miter lim="800000"/>
              <a:headEnd/>
              <a:tailEnd/>
            </a:ln>
          </p:spPr>
          <p:txBody>
            <a:bodyPr>
              <a:prstTxWarp prst="textNoShape">
                <a:avLst/>
              </a:prstTxWarp>
            </a:bodyPr>
            <a:lstStyle/>
            <a:p>
              <a:endParaRPr lang="es-ES_tradnl"/>
            </a:p>
          </p:txBody>
        </p:sp>
        <p:sp>
          <p:nvSpPr>
            <p:cNvPr id="693496" name="Rectangle 248"/>
            <p:cNvSpPr>
              <a:spLocks noChangeArrowheads="1"/>
            </p:cNvSpPr>
            <p:nvPr/>
          </p:nvSpPr>
          <p:spPr bwMode="auto">
            <a:xfrm>
              <a:off x="4379" y="1481"/>
              <a:ext cx="7" cy="2148"/>
            </a:xfrm>
            <a:prstGeom prst="rect">
              <a:avLst/>
            </a:prstGeom>
            <a:solidFill>
              <a:srgbClr val="FB6400"/>
            </a:solidFill>
            <a:ln w="9525">
              <a:noFill/>
              <a:miter lim="800000"/>
              <a:headEnd/>
              <a:tailEnd/>
            </a:ln>
          </p:spPr>
          <p:txBody>
            <a:bodyPr>
              <a:prstTxWarp prst="textNoShape">
                <a:avLst/>
              </a:prstTxWarp>
            </a:bodyPr>
            <a:lstStyle/>
            <a:p>
              <a:endParaRPr lang="es-ES_tradnl"/>
            </a:p>
          </p:txBody>
        </p:sp>
        <p:sp>
          <p:nvSpPr>
            <p:cNvPr id="693497" name="Rectangle 249"/>
            <p:cNvSpPr>
              <a:spLocks noChangeArrowheads="1"/>
            </p:cNvSpPr>
            <p:nvPr/>
          </p:nvSpPr>
          <p:spPr bwMode="auto">
            <a:xfrm>
              <a:off x="4386" y="1481"/>
              <a:ext cx="6" cy="2148"/>
            </a:xfrm>
            <a:prstGeom prst="rect">
              <a:avLst/>
            </a:prstGeom>
            <a:solidFill>
              <a:srgbClr val="FC6500"/>
            </a:solidFill>
            <a:ln w="9525">
              <a:noFill/>
              <a:miter lim="800000"/>
              <a:headEnd/>
              <a:tailEnd/>
            </a:ln>
          </p:spPr>
          <p:txBody>
            <a:bodyPr>
              <a:prstTxWarp prst="textNoShape">
                <a:avLst/>
              </a:prstTxWarp>
            </a:bodyPr>
            <a:lstStyle/>
            <a:p>
              <a:endParaRPr lang="es-ES_tradnl"/>
            </a:p>
          </p:txBody>
        </p:sp>
        <p:sp>
          <p:nvSpPr>
            <p:cNvPr id="693498" name="Rectangle 250"/>
            <p:cNvSpPr>
              <a:spLocks noChangeArrowheads="1"/>
            </p:cNvSpPr>
            <p:nvPr/>
          </p:nvSpPr>
          <p:spPr bwMode="auto">
            <a:xfrm>
              <a:off x="4392" y="1481"/>
              <a:ext cx="6" cy="2148"/>
            </a:xfrm>
            <a:prstGeom prst="rect">
              <a:avLst/>
            </a:prstGeom>
            <a:solidFill>
              <a:srgbClr val="FD6500"/>
            </a:solidFill>
            <a:ln w="9525">
              <a:noFill/>
              <a:miter lim="800000"/>
              <a:headEnd/>
              <a:tailEnd/>
            </a:ln>
          </p:spPr>
          <p:txBody>
            <a:bodyPr>
              <a:prstTxWarp prst="textNoShape">
                <a:avLst/>
              </a:prstTxWarp>
            </a:bodyPr>
            <a:lstStyle/>
            <a:p>
              <a:endParaRPr lang="es-ES_tradnl"/>
            </a:p>
          </p:txBody>
        </p:sp>
        <p:sp>
          <p:nvSpPr>
            <p:cNvPr id="693499" name="Rectangle 251"/>
            <p:cNvSpPr>
              <a:spLocks noChangeArrowheads="1"/>
            </p:cNvSpPr>
            <p:nvPr/>
          </p:nvSpPr>
          <p:spPr bwMode="auto">
            <a:xfrm>
              <a:off x="4398" y="1481"/>
              <a:ext cx="7" cy="2148"/>
            </a:xfrm>
            <a:prstGeom prst="rect">
              <a:avLst/>
            </a:prstGeom>
            <a:solidFill>
              <a:srgbClr val="FE6600"/>
            </a:solidFill>
            <a:ln w="9525">
              <a:noFill/>
              <a:miter lim="800000"/>
              <a:headEnd/>
              <a:tailEnd/>
            </a:ln>
          </p:spPr>
          <p:txBody>
            <a:bodyPr>
              <a:prstTxWarp prst="textNoShape">
                <a:avLst/>
              </a:prstTxWarp>
            </a:bodyPr>
            <a:lstStyle/>
            <a:p>
              <a:endParaRPr lang="es-ES_tradnl"/>
            </a:p>
          </p:txBody>
        </p:sp>
        <p:sp>
          <p:nvSpPr>
            <p:cNvPr id="693500" name="Rectangle 252"/>
            <p:cNvSpPr>
              <a:spLocks noChangeArrowheads="1"/>
            </p:cNvSpPr>
            <p:nvPr/>
          </p:nvSpPr>
          <p:spPr bwMode="auto">
            <a:xfrm>
              <a:off x="4405" y="1481"/>
              <a:ext cx="12" cy="2148"/>
            </a:xfrm>
            <a:prstGeom prst="rect">
              <a:avLst/>
            </a:prstGeom>
            <a:solidFill>
              <a:srgbClr val="FF6600"/>
            </a:solidFill>
            <a:ln w="9525">
              <a:noFill/>
              <a:miter lim="800000"/>
              <a:headEnd/>
              <a:tailEnd/>
            </a:ln>
          </p:spPr>
          <p:txBody>
            <a:bodyPr>
              <a:prstTxWarp prst="textNoShape">
                <a:avLst/>
              </a:prstTxWarp>
            </a:bodyPr>
            <a:lstStyle/>
            <a:p>
              <a:endParaRPr lang="es-ES_tradnl"/>
            </a:p>
          </p:txBody>
        </p:sp>
        <p:sp>
          <p:nvSpPr>
            <p:cNvPr id="693501" name="Rectangle 253"/>
            <p:cNvSpPr>
              <a:spLocks noChangeArrowheads="1"/>
            </p:cNvSpPr>
            <p:nvPr/>
          </p:nvSpPr>
          <p:spPr bwMode="auto">
            <a:xfrm>
              <a:off x="4417" y="1481"/>
              <a:ext cx="6" cy="2148"/>
            </a:xfrm>
            <a:prstGeom prst="rect">
              <a:avLst/>
            </a:prstGeom>
            <a:solidFill>
              <a:srgbClr val="FE6600"/>
            </a:solidFill>
            <a:ln w="9525">
              <a:noFill/>
              <a:miter lim="800000"/>
              <a:headEnd/>
              <a:tailEnd/>
            </a:ln>
          </p:spPr>
          <p:txBody>
            <a:bodyPr>
              <a:prstTxWarp prst="textNoShape">
                <a:avLst/>
              </a:prstTxWarp>
            </a:bodyPr>
            <a:lstStyle/>
            <a:p>
              <a:endParaRPr lang="es-ES_tradnl"/>
            </a:p>
          </p:txBody>
        </p:sp>
        <p:sp>
          <p:nvSpPr>
            <p:cNvPr id="693502" name="Rectangle 254"/>
            <p:cNvSpPr>
              <a:spLocks noChangeArrowheads="1"/>
            </p:cNvSpPr>
            <p:nvPr/>
          </p:nvSpPr>
          <p:spPr bwMode="auto">
            <a:xfrm>
              <a:off x="4423" y="1481"/>
              <a:ext cx="7" cy="2148"/>
            </a:xfrm>
            <a:prstGeom prst="rect">
              <a:avLst/>
            </a:prstGeom>
            <a:solidFill>
              <a:srgbClr val="FD6500"/>
            </a:solidFill>
            <a:ln w="9525">
              <a:noFill/>
              <a:miter lim="800000"/>
              <a:headEnd/>
              <a:tailEnd/>
            </a:ln>
          </p:spPr>
          <p:txBody>
            <a:bodyPr>
              <a:prstTxWarp prst="textNoShape">
                <a:avLst/>
              </a:prstTxWarp>
            </a:bodyPr>
            <a:lstStyle/>
            <a:p>
              <a:endParaRPr lang="es-ES_tradnl"/>
            </a:p>
          </p:txBody>
        </p:sp>
        <p:sp>
          <p:nvSpPr>
            <p:cNvPr id="693503" name="Rectangle 255"/>
            <p:cNvSpPr>
              <a:spLocks noChangeArrowheads="1"/>
            </p:cNvSpPr>
            <p:nvPr/>
          </p:nvSpPr>
          <p:spPr bwMode="auto">
            <a:xfrm>
              <a:off x="4430" y="1481"/>
              <a:ext cx="6" cy="2148"/>
            </a:xfrm>
            <a:prstGeom prst="rect">
              <a:avLst/>
            </a:prstGeom>
            <a:solidFill>
              <a:srgbClr val="FC6500"/>
            </a:solidFill>
            <a:ln w="9525">
              <a:noFill/>
              <a:miter lim="800000"/>
              <a:headEnd/>
              <a:tailEnd/>
            </a:ln>
          </p:spPr>
          <p:txBody>
            <a:bodyPr>
              <a:prstTxWarp prst="textNoShape">
                <a:avLst/>
              </a:prstTxWarp>
            </a:bodyPr>
            <a:lstStyle/>
            <a:p>
              <a:endParaRPr lang="es-ES_tradnl"/>
            </a:p>
          </p:txBody>
        </p:sp>
        <p:sp>
          <p:nvSpPr>
            <p:cNvPr id="693504" name="Rectangle 256"/>
            <p:cNvSpPr>
              <a:spLocks noChangeArrowheads="1"/>
            </p:cNvSpPr>
            <p:nvPr/>
          </p:nvSpPr>
          <p:spPr bwMode="auto">
            <a:xfrm>
              <a:off x="4436" y="1481"/>
              <a:ext cx="6" cy="2148"/>
            </a:xfrm>
            <a:prstGeom prst="rect">
              <a:avLst/>
            </a:prstGeom>
            <a:solidFill>
              <a:srgbClr val="FB6400"/>
            </a:solidFill>
            <a:ln w="9525">
              <a:noFill/>
              <a:miter lim="800000"/>
              <a:headEnd/>
              <a:tailEnd/>
            </a:ln>
          </p:spPr>
          <p:txBody>
            <a:bodyPr>
              <a:prstTxWarp prst="textNoShape">
                <a:avLst/>
              </a:prstTxWarp>
            </a:bodyPr>
            <a:lstStyle/>
            <a:p>
              <a:endParaRPr lang="es-ES_tradnl"/>
            </a:p>
          </p:txBody>
        </p:sp>
        <p:sp>
          <p:nvSpPr>
            <p:cNvPr id="693505" name="Rectangle 257"/>
            <p:cNvSpPr>
              <a:spLocks noChangeArrowheads="1"/>
            </p:cNvSpPr>
            <p:nvPr/>
          </p:nvSpPr>
          <p:spPr bwMode="auto">
            <a:xfrm>
              <a:off x="4442" y="1481"/>
              <a:ext cx="7" cy="2148"/>
            </a:xfrm>
            <a:prstGeom prst="rect">
              <a:avLst/>
            </a:prstGeom>
            <a:solidFill>
              <a:srgbClr val="F96300"/>
            </a:solidFill>
            <a:ln w="9525">
              <a:noFill/>
              <a:miter lim="800000"/>
              <a:headEnd/>
              <a:tailEnd/>
            </a:ln>
          </p:spPr>
          <p:txBody>
            <a:bodyPr>
              <a:prstTxWarp prst="textNoShape">
                <a:avLst/>
              </a:prstTxWarp>
            </a:bodyPr>
            <a:lstStyle/>
            <a:p>
              <a:endParaRPr lang="es-ES_tradnl"/>
            </a:p>
          </p:txBody>
        </p:sp>
        <p:sp>
          <p:nvSpPr>
            <p:cNvPr id="693506" name="Rectangle 258"/>
            <p:cNvSpPr>
              <a:spLocks noChangeArrowheads="1"/>
            </p:cNvSpPr>
            <p:nvPr/>
          </p:nvSpPr>
          <p:spPr bwMode="auto">
            <a:xfrm>
              <a:off x="4449" y="1481"/>
              <a:ext cx="6" cy="2148"/>
            </a:xfrm>
            <a:prstGeom prst="rect">
              <a:avLst/>
            </a:prstGeom>
            <a:solidFill>
              <a:srgbClr val="F76300"/>
            </a:solidFill>
            <a:ln w="9525">
              <a:noFill/>
              <a:miter lim="800000"/>
              <a:headEnd/>
              <a:tailEnd/>
            </a:ln>
          </p:spPr>
          <p:txBody>
            <a:bodyPr>
              <a:prstTxWarp prst="textNoShape">
                <a:avLst/>
              </a:prstTxWarp>
            </a:bodyPr>
            <a:lstStyle/>
            <a:p>
              <a:endParaRPr lang="es-ES_tradnl"/>
            </a:p>
          </p:txBody>
        </p:sp>
        <p:sp>
          <p:nvSpPr>
            <p:cNvPr id="693507" name="Rectangle 259"/>
            <p:cNvSpPr>
              <a:spLocks noChangeArrowheads="1"/>
            </p:cNvSpPr>
            <p:nvPr/>
          </p:nvSpPr>
          <p:spPr bwMode="auto">
            <a:xfrm>
              <a:off x="4455" y="1481"/>
              <a:ext cx="6" cy="2148"/>
            </a:xfrm>
            <a:prstGeom prst="rect">
              <a:avLst/>
            </a:prstGeom>
            <a:solidFill>
              <a:srgbClr val="F56200"/>
            </a:solidFill>
            <a:ln w="9525">
              <a:noFill/>
              <a:miter lim="800000"/>
              <a:headEnd/>
              <a:tailEnd/>
            </a:ln>
          </p:spPr>
          <p:txBody>
            <a:bodyPr>
              <a:prstTxWarp prst="textNoShape">
                <a:avLst/>
              </a:prstTxWarp>
            </a:bodyPr>
            <a:lstStyle/>
            <a:p>
              <a:endParaRPr lang="es-ES_tradnl"/>
            </a:p>
          </p:txBody>
        </p:sp>
        <p:sp>
          <p:nvSpPr>
            <p:cNvPr id="693508" name="Rectangle 260"/>
            <p:cNvSpPr>
              <a:spLocks noChangeArrowheads="1"/>
            </p:cNvSpPr>
            <p:nvPr/>
          </p:nvSpPr>
          <p:spPr bwMode="auto">
            <a:xfrm>
              <a:off x="4461" y="1481"/>
              <a:ext cx="6" cy="2148"/>
            </a:xfrm>
            <a:prstGeom prst="rect">
              <a:avLst/>
            </a:prstGeom>
            <a:solidFill>
              <a:srgbClr val="F26100"/>
            </a:solidFill>
            <a:ln w="9525">
              <a:noFill/>
              <a:miter lim="800000"/>
              <a:headEnd/>
              <a:tailEnd/>
            </a:ln>
          </p:spPr>
          <p:txBody>
            <a:bodyPr>
              <a:prstTxWarp prst="textNoShape">
                <a:avLst/>
              </a:prstTxWarp>
            </a:bodyPr>
            <a:lstStyle/>
            <a:p>
              <a:endParaRPr lang="es-ES_tradnl"/>
            </a:p>
          </p:txBody>
        </p:sp>
        <p:sp>
          <p:nvSpPr>
            <p:cNvPr id="693509" name="Rectangle 261"/>
            <p:cNvSpPr>
              <a:spLocks noChangeArrowheads="1"/>
            </p:cNvSpPr>
            <p:nvPr/>
          </p:nvSpPr>
          <p:spPr bwMode="auto">
            <a:xfrm>
              <a:off x="4467" y="1481"/>
              <a:ext cx="7" cy="2148"/>
            </a:xfrm>
            <a:prstGeom prst="rect">
              <a:avLst/>
            </a:prstGeom>
            <a:solidFill>
              <a:srgbClr val="EF5F00"/>
            </a:solidFill>
            <a:ln w="9525">
              <a:noFill/>
              <a:miter lim="800000"/>
              <a:headEnd/>
              <a:tailEnd/>
            </a:ln>
          </p:spPr>
          <p:txBody>
            <a:bodyPr>
              <a:prstTxWarp prst="textNoShape">
                <a:avLst/>
              </a:prstTxWarp>
            </a:bodyPr>
            <a:lstStyle/>
            <a:p>
              <a:endParaRPr lang="es-ES_tradnl"/>
            </a:p>
          </p:txBody>
        </p:sp>
        <p:sp>
          <p:nvSpPr>
            <p:cNvPr id="693510" name="Rectangle 262"/>
            <p:cNvSpPr>
              <a:spLocks noChangeArrowheads="1"/>
            </p:cNvSpPr>
            <p:nvPr/>
          </p:nvSpPr>
          <p:spPr bwMode="auto">
            <a:xfrm>
              <a:off x="4474" y="1481"/>
              <a:ext cx="6" cy="2148"/>
            </a:xfrm>
            <a:prstGeom prst="rect">
              <a:avLst/>
            </a:prstGeom>
            <a:solidFill>
              <a:srgbClr val="EC5E00"/>
            </a:solidFill>
            <a:ln w="9525">
              <a:noFill/>
              <a:miter lim="800000"/>
              <a:headEnd/>
              <a:tailEnd/>
            </a:ln>
          </p:spPr>
          <p:txBody>
            <a:bodyPr>
              <a:prstTxWarp prst="textNoShape">
                <a:avLst/>
              </a:prstTxWarp>
            </a:bodyPr>
            <a:lstStyle/>
            <a:p>
              <a:endParaRPr lang="es-ES_tradnl"/>
            </a:p>
          </p:txBody>
        </p:sp>
        <p:sp>
          <p:nvSpPr>
            <p:cNvPr id="693511" name="Rectangle 263"/>
            <p:cNvSpPr>
              <a:spLocks noChangeArrowheads="1"/>
            </p:cNvSpPr>
            <p:nvPr/>
          </p:nvSpPr>
          <p:spPr bwMode="auto">
            <a:xfrm>
              <a:off x="4480" y="1481"/>
              <a:ext cx="6" cy="2148"/>
            </a:xfrm>
            <a:prstGeom prst="rect">
              <a:avLst/>
            </a:prstGeom>
            <a:solidFill>
              <a:srgbClr val="E85D00"/>
            </a:solidFill>
            <a:ln w="9525">
              <a:noFill/>
              <a:miter lim="800000"/>
              <a:headEnd/>
              <a:tailEnd/>
            </a:ln>
          </p:spPr>
          <p:txBody>
            <a:bodyPr>
              <a:prstTxWarp prst="textNoShape">
                <a:avLst/>
              </a:prstTxWarp>
            </a:bodyPr>
            <a:lstStyle/>
            <a:p>
              <a:endParaRPr lang="es-ES_tradnl"/>
            </a:p>
          </p:txBody>
        </p:sp>
        <p:sp>
          <p:nvSpPr>
            <p:cNvPr id="693512" name="Rectangle 264"/>
            <p:cNvSpPr>
              <a:spLocks noChangeArrowheads="1"/>
            </p:cNvSpPr>
            <p:nvPr/>
          </p:nvSpPr>
          <p:spPr bwMode="auto">
            <a:xfrm>
              <a:off x="4486" y="1481"/>
              <a:ext cx="7" cy="2148"/>
            </a:xfrm>
            <a:prstGeom prst="rect">
              <a:avLst/>
            </a:prstGeom>
            <a:solidFill>
              <a:srgbClr val="E45B00"/>
            </a:solidFill>
            <a:ln w="9525">
              <a:noFill/>
              <a:miter lim="800000"/>
              <a:headEnd/>
              <a:tailEnd/>
            </a:ln>
          </p:spPr>
          <p:txBody>
            <a:bodyPr>
              <a:prstTxWarp prst="textNoShape">
                <a:avLst/>
              </a:prstTxWarp>
            </a:bodyPr>
            <a:lstStyle/>
            <a:p>
              <a:endParaRPr lang="es-ES_tradnl"/>
            </a:p>
          </p:txBody>
        </p:sp>
        <p:sp>
          <p:nvSpPr>
            <p:cNvPr id="693513" name="Rectangle 265"/>
            <p:cNvSpPr>
              <a:spLocks noChangeArrowheads="1"/>
            </p:cNvSpPr>
            <p:nvPr/>
          </p:nvSpPr>
          <p:spPr bwMode="auto">
            <a:xfrm>
              <a:off x="4493" y="1481"/>
              <a:ext cx="6" cy="2148"/>
            </a:xfrm>
            <a:prstGeom prst="rect">
              <a:avLst/>
            </a:prstGeom>
            <a:solidFill>
              <a:srgbClr val="E05A00"/>
            </a:solidFill>
            <a:ln w="9525">
              <a:noFill/>
              <a:miter lim="800000"/>
              <a:headEnd/>
              <a:tailEnd/>
            </a:ln>
          </p:spPr>
          <p:txBody>
            <a:bodyPr>
              <a:prstTxWarp prst="textNoShape">
                <a:avLst/>
              </a:prstTxWarp>
            </a:bodyPr>
            <a:lstStyle/>
            <a:p>
              <a:endParaRPr lang="es-ES_tradnl"/>
            </a:p>
          </p:txBody>
        </p:sp>
        <p:sp>
          <p:nvSpPr>
            <p:cNvPr id="693514" name="Rectangle 266"/>
            <p:cNvSpPr>
              <a:spLocks noChangeArrowheads="1"/>
            </p:cNvSpPr>
            <p:nvPr/>
          </p:nvSpPr>
          <p:spPr bwMode="auto">
            <a:xfrm>
              <a:off x="4499" y="1481"/>
              <a:ext cx="6" cy="2148"/>
            </a:xfrm>
            <a:prstGeom prst="rect">
              <a:avLst/>
            </a:prstGeom>
            <a:solidFill>
              <a:srgbClr val="DB5800"/>
            </a:solidFill>
            <a:ln w="9525">
              <a:noFill/>
              <a:miter lim="800000"/>
              <a:headEnd/>
              <a:tailEnd/>
            </a:ln>
          </p:spPr>
          <p:txBody>
            <a:bodyPr>
              <a:prstTxWarp prst="textNoShape">
                <a:avLst/>
              </a:prstTxWarp>
            </a:bodyPr>
            <a:lstStyle/>
            <a:p>
              <a:endParaRPr lang="es-ES_tradnl"/>
            </a:p>
          </p:txBody>
        </p:sp>
        <p:sp>
          <p:nvSpPr>
            <p:cNvPr id="693515" name="Rectangle 267"/>
            <p:cNvSpPr>
              <a:spLocks noChangeArrowheads="1"/>
            </p:cNvSpPr>
            <p:nvPr/>
          </p:nvSpPr>
          <p:spPr bwMode="auto">
            <a:xfrm>
              <a:off x="4505" y="1481"/>
              <a:ext cx="6" cy="2148"/>
            </a:xfrm>
            <a:prstGeom prst="rect">
              <a:avLst/>
            </a:prstGeom>
            <a:solidFill>
              <a:srgbClr val="D55500"/>
            </a:solidFill>
            <a:ln w="9525">
              <a:noFill/>
              <a:miter lim="800000"/>
              <a:headEnd/>
              <a:tailEnd/>
            </a:ln>
          </p:spPr>
          <p:txBody>
            <a:bodyPr>
              <a:prstTxWarp prst="textNoShape">
                <a:avLst/>
              </a:prstTxWarp>
            </a:bodyPr>
            <a:lstStyle/>
            <a:p>
              <a:endParaRPr lang="es-ES_tradnl"/>
            </a:p>
          </p:txBody>
        </p:sp>
        <p:sp>
          <p:nvSpPr>
            <p:cNvPr id="693516" name="Rectangle 268"/>
            <p:cNvSpPr>
              <a:spLocks noChangeArrowheads="1"/>
            </p:cNvSpPr>
            <p:nvPr/>
          </p:nvSpPr>
          <p:spPr bwMode="auto">
            <a:xfrm>
              <a:off x="4511" y="1481"/>
              <a:ext cx="7" cy="2148"/>
            </a:xfrm>
            <a:prstGeom prst="rect">
              <a:avLst/>
            </a:prstGeom>
            <a:solidFill>
              <a:srgbClr val="D05300"/>
            </a:solidFill>
            <a:ln w="9525">
              <a:noFill/>
              <a:miter lim="800000"/>
              <a:headEnd/>
              <a:tailEnd/>
            </a:ln>
          </p:spPr>
          <p:txBody>
            <a:bodyPr>
              <a:prstTxWarp prst="textNoShape">
                <a:avLst/>
              </a:prstTxWarp>
            </a:bodyPr>
            <a:lstStyle/>
            <a:p>
              <a:endParaRPr lang="es-ES_tradnl"/>
            </a:p>
          </p:txBody>
        </p:sp>
        <p:sp>
          <p:nvSpPr>
            <p:cNvPr id="693517" name="Rectangle 269"/>
            <p:cNvSpPr>
              <a:spLocks noChangeArrowheads="1"/>
            </p:cNvSpPr>
            <p:nvPr/>
          </p:nvSpPr>
          <p:spPr bwMode="auto">
            <a:xfrm>
              <a:off x="4518" y="1481"/>
              <a:ext cx="6" cy="2148"/>
            </a:xfrm>
            <a:prstGeom prst="rect">
              <a:avLst/>
            </a:prstGeom>
            <a:solidFill>
              <a:srgbClr val="CA5100"/>
            </a:solidFill>
            <a:ln w="9525">
              <a:noFill/>
              <a:miter lim="800000"/>
              <a:headEnd/>
              <a:tailEnd/>
            </a:ln>
          </p:spPr>
          <p:txBody>
            <a:bodyPr>
              <a:prstTxWarp prst="textNoShape">
                <a:avLst/>
              </a:prstTxWarp>
            </a:bodyPr>
            <a:lstStyle/>
            <a:p>
              <a:endParaRPr lang="es-ES_tradnl"/>
            </a:p>
          </p:txBody>
        </p:sp>
        <p:sp>
          <p:nvSpPr>
            <p:cNvPr id="693518" name="Rectangle 270"/>
            <p:cNvSpPr>
              <a:spLocks noChangeArrowheads="1"/>
            </p:cNvSpPr>
            <p:nvPr/>
          </p:nvSpPr>
          <p:spPr bwMode="auto">
            <a:xfrm>
              <a:off x="4524" y="1481"/>
              <a:ext cx="6" cy="2148"/>
            </a:xfrm>
            <a:prstGeom prst="rect">
              <a:avLst/>
            </a:prstGeom>
            <a:solidFill>
              <a:srgbClr val="C44F00"/>
            </a:solidFill>
            <a:ln w="9525">
              <a:noFill/>
              <a:miter lim="800000"/>
              <a:headEnd/>
              <a:tailEnd/>
            </a:ln>
          </p:spPr>
          <p:txBody>
            <a:bodyPr>
              <a:prstTxWarp prst="textNoShape">
                <a:avLst/>
              </a:prstTxWarp>
            </a:bodyPr>
            <a:lstStyle/>
            <a:p>
              <a:endParaRPr lang="es-ES_tradnl"/>
            </a:p>
          </p:txBody>
        </p:sp>
        <p:sp>
          <p:nvSpPr>
            <p:cNvPr id="693519" name="Rectangle 271"/>
            <p:cNvSpPr>
              <a:spLocks noChangeArrowheads="1"/>
            </p:cNvSpPr>
            <p:nvPr/>
          </p:nvSpPr>
          <p:spPr bwMode="auto">
            <a:xfrm>
              <a:off x="4530" y="1481"/>
              <a:ext cx="7" cy="2148"/>
            </a:xfrm>
            <a:prstGeom prst="rect">
              <a:avLst/>
            </a:prstGeom>
            <a:solidFill>
              <a:srgbClr val="BE4C00"/>
            </a:solidFill>
            <a:ln w="9525">
              <a:noFill/>
              <a:miter lim="800000"/>
              <a:headEnd/>
              <a:tailEnd/>
            </a:ln>
          </p:spPr>
          <p:txBody>
            <a:bodyPr>
              <a:prstTxWarp prst="textNoShape">
                <a:avLst/>
              </a:prstTxWarp>
            </a:bodyPr>
            <a:lstStyle/>
            <a:p>
              <a:endParaRPr lang="es-ES_tradnl"/>
            </a:p>
          </p:txBody>
        </p:sp>
        <p:sp>
          <p:nvSpPr>
            <p:cNvPr id="693520" name="Rectangle 272"/>
            <p:cNvSpPr>
              <a:spLocks noChangeArrowheads="1"/>
            </p:cNvSpPr>
            <p:nvPr/>
          </p:nvSpPr>
          <p:spPr bwMode="auto">
            <a:xfrm>
              <a:off x="4537" y="1481"/>
              <a:ext cx="6" cy="2148"/>
            </a:xfrm>
            <a:prstGeom prst="rect">
              <a:avLst/>
            </a:prstGeom>
            <a:solidFill>
              <a:srgbClr val="B84A00"/>
            </a:solidFill>
            <a:ln w="9525">
              <a:noFill/>
              <a:miter lim="800000"/>
              <a:headEnd/>
              <a:tailEnd/>
            </a:ln>
          </p:spPr>
          <p:txBody>
            <a:bodyPr>
              <a:prstTxWarp prst="textNoShape">
                <a:avLst/>
              </a:prstTxWarp>
            </a:bodyPr>
            <a:lstStyle/>
            <a:p>
              <a:endParaRPr lang="es-ES_tradnl"/>
            </a:p>
          </p:txBody>
        </p:sp>
        <p:sp>
          <p:nvSpPr>
            <p:cNvPr id="693521" name="Rectangle 273"/>
            <p:cNvSpPr>
              <a:spLocks noChangeArrowheads="1"/>
            </p:cNvSpPr>
            <p:nvPr/>
          </p:nvSpPr>
          <p:spPr bwMode="auto">
            <a:xfrm>
              <a:off x="4543" y="1481"/>
              <a:ext cx="6" cy="2148"/>
            </a:xfrm>
            <a:prstGeom prst="rect">
              <a:avLst/>
            </a:prstGeom>
            <a:solidFill>
              <a:srgbClr val="B14700"/>
            </a:solidFill>
            <a:ln w="9525">
              <a:noFill/>
              <a:miter lim="800000"/>
              <a:headEnd/>
              <a:tailEnd/>
            </a:ln>
          </p:spPr>
          <p:txBody>
            <a:bodyPr>
              <a:prstTxWarp prst="textNoShape">
                <a:avLst/>
              </a:prstTxWarp>
            </a:bodyPr>
            <a:lstStyle/>
            <a:p>
              <a:endParaRPr lang="es-ES_tradnl"/>
            </a:p>
          </p:txBody>
        </p:sp>
        <p:sp>
          <p:nvSpPr>
            <p:cNvPr id="693522" name="Rectangle 274"/>
            <p:cNvSpPr>
              <a:spLocks noChangeArrowheads="1"/>
            </p:cNvSpPr>
            <p:nvPr/>
          </p:nvSpPr>
          <p:spPr bwMode="auto">
            <a:xfrm>
              <a:off x="4549" y="1481"/>
              <a:ext cx="7" cy="2148"/>
            </a:xfrm>
            <a:prstGeom prst="rect">
              <a:avLst/>
            </a:prstGeom>
            <a:solidFill>
              <a:srgbClr val="AB4400"/>
            </a:solidFill>
            <a:ln w="9525">
              <a:noFill/>
              <a:miter lim="800000"/>
              <a:headEnd/>
              <a:tailEnd/>
            </a:ln>
          </p:spPr>
          <p:txBody>
            <a:bodyPr>
              <a:prstTxWarp prst="textNoShape">
                <a:avLst/>
              </a:prstTxWarp>
            </a:bodyPr>
            <a:lstStyle/>
            <a:p>
              <a:endParaRPr lang="es-ES_tradnl"/>
            </a:p>
          </p:txBody>
        </p:sp>
        <p:sp>
          <p:nvSpPr>
            <p:cNvPr id="693523" name="Rectangle 275"/>
            <p:cNvSpPr>
              <a:spLocks noChangeArrowheads="1"/>
            </p:cNvSpPr>
            <p:nvPr/>
          </p:nvSpPr>
          <p:spPr bwMode="auto">
            <a:xfrm>
              <a:off x="4556" y="1481"/>
              <a:ext cx="6" cy="2148"/>
            </a:xfrm>
            <a:prstGeom prst="rect">
              <a:avLst/>
            </a:prstGeom>
            <a:solidFill>
              <a:srgbClr val="A64200"/>
            </a:solidFill>
            <a:ln w="9525">
              <a:noFill/>
              <a:miter lim="800000"/>
              <a:headEnd/>
              <a:tailEnd/>
            </a:ln>
          </p:spPr>
          <p:txBody>
            <a:bodyPr>
              <a:prstTxWarp prst="textNoShape">
                <a:avLst/>
              </a:prstTxWarp>
            </a:bodyPr>
            <a:lstStyle/>
            <a:p>
              <a:endParaRPr lang="es-ES_tradnl"/>
            </a:p>
          </p:txBody>
        </p:sp>
        <p:sp>
          <p:nvSpPr>
            <p:cNvPr id="693524" name="Rectangle 276"/>
            <p:cNvSpPr>
              <a:spLocks noChangeArrowheads="1"/>
            </p:cNvSpPr>
            <p:nvPr/>
          </p:nvSpPr>
          <p:spPr bwMode="auto">
            <a:xfrm>
              <a:off x="4562" y="1481"/>
              <a:ext cx="6" cy="2148"/>
            </a:xfrm>
            <a:prstGeom prst="rect">
              <a:avLst/>
            </a:prstGeom>
            <a:solidFill>
              <a:srgbClr val="A04000"/>
            </a:solidFill>
            <a:ln w="9525">
              <a:noFill/>
              <a:miter lim="800000"/>
              <a:headEnd/>
              <a:tailEnd/>
            </a:ln>
          </p:spPr>
          <p:txBody>
            <a:bodyPr>
              <a:prstTxWarp prst="textNoShape">
                <a:avLst/>
              </a:prstTxWarp>
            </a:bodyPr>
            <a:lstStyle/>
            <a:p>
              <a:endParaRPr lang="es-ES_tradnl"/>
            </a:p>
          </p:txBody>
        </p:sp>
        <p:sp>
          <p:nvSpPr>
            <p:cNvPr id="693525" name="Rectangle 277"/>
            <p:cNvSpPr>
              <a:spLocks noChangeArrowheads="1"/>
            </p:cNvSpPr>
            <p:nvPr/>
          </p:nvSpPr>
          <p:spPr bwMode="auto">
            <a:xfrm>
              <a:off x="4568" y="1481"/>
              <a:ext cx="6" cy="2148"/>
            </a:xfrm>
            <a:prstGeom prst="rect">
              <a:avLst/>
            </a:prstGeom>
            <a:solidFill>
              <a:srgbClr val="9A3D00"/>
            </a:solidFill>
            <a:ln w="9525">
              <a:noFill/>
              <a:miter lim="800000"/>
              <a:headEnd/>
              <a:tailEnd/>
            </a:ln>
          </p:spPr>
          <p:txBody>
            <a:bodyPr>
              <a:prstTxWarp prst="textNoShape">
                <a:avLst/>
              </a:prstTxWarp>
            </a:bodyPr>
            <a:lstStyle/>
            <a:p>
              <a:endParaRPr lang="es-ES_tradnl"/>
            </a:p>
          </p:txBody>
        </p:sp>
        <p:sp>
          <p:nvSpPr>
            <p:cNvPr id="693526" name="Rectangle 278"/>
            <p:cNvSpPr>
              <a:spLocks noChangeArrowheads="1"/>
            </p:cNvSpPr>
            <p:nvPr/>
          </p:nvSpPr>
          <p:spPr bwMode="auto">
            <a:xfrm>
              <a:off x="4574" y="1481"/>
              <a:ext cx="7" cy="2148"/>
            </a:xfrm>
            <a:prstGeom prst="rect">
              <a:avLst/>
            </a:prstGeom>
            <a:solidFill>
              <a:srgbClr val="953B00"/>
            </a:solidFill>
            <a:ln w="9525">
              <a:noFill/>
              <a:miter lim="800000"/>
              <a:headEnd/>
              <a:tailEnd/>
            </a:ln>
          </p:spPr>
          <p:txBody>
            <a:bodyPr>
              <a:prstTxWarp prst="textNoShape">
                <a:avLst/>
              </a:prstTxWarp>
            </a:bodyPr>
            <a:lstStyle/>
            <a:p>
              <a:endParaRPr lang="es-ES_tradnl"/>
            </a:p>
          </p:txBody>
        </p:sp>
        <p:sp>
          <p:nvSpPr>
            <p:cNvPr id="693527" name="Rectangle 279"/>
            <p:cNvSpPr>
              <a:spLocks noChangeArrowheads="1"/>
            </p:cNvSpPr>
            <p:nvPr/>
          </p:nvSpPr>
          <p:spPr bwMode="auto">
            <a:xfrm>
              <a:off x="4581" y="1481"/>
              <a:ext cx="6" cy="2148"/>
            </a:xfrm>
            <a:prstGeom prst="rect">
              <a:avLst/>
            </a:prstGeom>
            <a:solidFill>
              <a:srgbClr val="8F3900"/>
            </a:solidFill>
            <a:ln w="9525">
              <a:noFill/>
              <a:miter lim="800000"/>
              <a:headEnd/>
              <a:tailEnd/>
            </a:ln>
          </p:spPr>
          <p:txBody>
            <a:bodyPr>
              <a:prstTxWarp prst="textNoShape">
                <a:avLst/>
              </a:prstTxWarp>
            </a:bodyPr>
            <a:lstStyle/>
            <a:p>
              <a:endParaRPr lang="es-ES_tradnl"/>
            </a:p>
          </p:txBody>
        </p:sp>
        <p:sp>
          <p:nvSpPr>
            <p:cNvPr id="693528" name="Rectangle 280"/>
            <p:cNvSpPr>
              <a:spLocks noChangeArrowheads="1"/>
            </p:cNvSpPr>
            <p:nvPr/>
          </p:nvSpPr>
          <p:spPr bwMode="auto">
            <a:xfrm>
              <a:off x="4587" y="1481"/>
              <a:ext cx="6" cy="2148"/>
            </a:xfrm>
            <a:prstGeom prst="rect">
              <a:avLst/>
            </a:prstGeom>
            <a:solidFill>
              <a:srgbClr val="8B3700"/>
            </a:solidFill>
            <a:ln w="9525">
              <a:noFill/>
              <a:miter lim="800000"/>
              <a:headEnd/>
              <a:tailEnd/>
            </a:ln>
          </p:spPr>
          <p:txBody>
            <a:bodyPr>
              <a:prstTxWarp prst="textNoShape">
                <a:avLst/>
              </a:prstTxWarp>
            </a:bodyPr>
            <a:lstStyle/>
            <a:p>
              <a:endParaRPr lang="es-ES_tradnl"/>
            </a:p>
          </p:txBody>
        </p:sp>
        <p:sp>
          <p:nvSpPr>
            <p:cNvPr id="693529" name="Rectangle 281"/>
            <p:cNvSpPr>
              <a:spLocks noChangeArrowheads="1"/>
            </p:cNvSpPr>
            <p:nvPr/>
          </p:nvSpPr>
          <p:spPr bwMode="auto">
            <a:xfrm>
              <a:off x="4593" y="1481"/>
              <a:ext cx="7" cy="2148"/>
            </a:xfrm>
            <a:prstGeom prst="rect">
              <a:avLst/>
            </a:prstGeom>
            <a:solidFill>
              <a:srgbClr val="863500"/>
            </a:solidFill>
            <a:ln w="9525">
              <a:noFill/>
              <a:miter lim="800000"/>
              <a:headEnd/>
              <a:tailEnd/>
            </a:ln>
          </p:spPr>
          <p:txBody>
            <a:bodyPr>
              <a:prstTxWarp prst="textNoShape">
                <a:avLst/>
              </a:prstTxWarp>
            </a:bodyPr>
            <a:lstStyle/>
            <a:p>
              <a:endParaRPr lang="es-ES_tradnl"/>
            </a:p>
          </p:txBody>
        </p:sp>
        <p:sp>
          <p:nvSpPr>
            <p:cNvPr id="693530" name="Rectangle 282"/>
            <p:cNvSpPr>
              <a:spLocks noChangeArrowheads="1"/>
            </p:cNvSpPr>
            <p:nvPr/>
          </p:nvSpPr>
          <p:spPr bwMode="auto">
            <a:xfrm>
              <a:off x="4600" y="1481"/>
              <a:ext cx="6" cy="2148"/>
            </a:xfrm>
            <a:prstGeom prst="rect">
              <a:avLst/>
            </a:prstGeom>
            <a:solidFill>
              <a:srgbClr val="823400"/>
            </a:solidFill>
            <a:ln w="9525">
              <a:noFill/>
              <a:miter lim="800000"/>
              <a:headEnd/>
              <a:tailEnd/>
            </a:ln>
          </p:spPr>
          <p:txBody>
            <a:bodyPr>
              <a:prstTxWarp prst="textNoShape">
                <a:avLst/>
              </a:prstTxWarp>
            </a:bodyPr>
            <a:lstStyle/>
            <a:p>
              <a:endParaRPr lang="es-ES_tradnl"/>
            </a:p>
          </p:txBody>
        </p:sp>
        <p:sp>
          <p:nvSpPr>
            <p:cNvPr id="693531" name="Rectangle 283"/>
            <p:cNvSpPr>
              <a:spLocks noChangeArrowheads="1"/>
            </p:cNvSpPr>
            <p:nvPr/>
          </p:nvSpPr>
          <p:spPr bwMode="auto">
            <a:xfrm>
              <a:off x="4606" y="1481"/>
              <a:ext cx="6" cy="2148"/>
            </a:xfrm>
            <a:prstGeom prst="rect">
              <a:avLst/>
            </a:prstGeom>
            <a:solidFill>
              <a:srgbClr val="7F3300"/>
            </a:solidFill>
            <a:ln w="9525">
              <a:noFill/>
              <a:miter lim="800000"/>
              <a:headEnd/>
              <a:tailEnd/>
            </a:ln>
          </p:spPr>
          <p:txBody>
            <a:bodyPr>
              <a:prstTxWarp prst="textNoShape">
                <a:avLst/>
              </a:prstTxWarp>
            </a:bodyPr>
            <a:lstStyle/>
            <a:p>
              <a:endParaRPr lang="es-ES_tradnl"/>
            </a:p>
          </p:txBody>
        </p:sp>
        <p:sp>
          <p:nvSpPr>
            <p:cNvPr id="693532" name="Rectangle 284"/>
            <p:cNvSpPr>
              <a:spLocks noChangeArrowheads="1"/>
            </p:cNvSpPr>
            <p:nvPr/>
          </p:nvSpPr>
          <p:spPr bwMode="auto">
            <a:xfrm>
              <a:off x="4612" y="1481"/>
              <a:ext cx="6" cy="2148"/>
            </a:xfrm>
            <a:prstGeom prst="rect">
              <a:avLst/>
            </a:prstGeom>
            <a:solidFill>
              <a:srgbClr val="7C3200"/>
            </a:solidFill>
            <a:ln w="9525">
              <a:noFill/>
              <a:miter lim="800000"/>
              <a:headEnd/>
              <a:tailEnd/>
            </a:ln>
          </p:spPr>
          <p:txBody>
            <a:bodyPr>
              <a:prstTxWarp prst="textNoShape">
                <a:avLst/>
              </a:prstTxWarp>
            </a:bodyPr>
            <a:lstStyle/>
            <a:p>
              <a:endParaRPr lang="es-ES_tradnl"/>
            </a:p>
          </p:txBody>
        </p:sp>
        <p:sp>
          <p:nvSpPr>
            <p:cNvPr id="693533" name="Rectangle 285"/>
            <p:cNvSpPr>
              <a:spLocks noChangeArrowheads="1"/>
            </p:cNvSpPr>
            <p:nvPr/>
          </p:nvSpPr>
          <p:spPr bwMode="auto">
            <a:xfrm>
              <a:off x="4618" y="1481"/>
              <a:ext cx="7" cy="2148"/>
            </a:xfrm>
            <a:prstGeom prst="rect">
              <a:avLst/>
            </a:prstGeom>
            <a:solidFill>
              <a:srgbClr val="7A3100"/>
            </a:solidFill>
            <a:ln w="9525">
              <a:noFill/>
              <a:miter lim="800000"/>
              <a:headEnd/>
              <a:tailEnd/>
            </a:ln>
          </p:spPr>
          <p:txBody>
            <a:bodyPr>
              <a:prstTxWarp prst="textNoShape">
                <a:avLst/>
              </a:prstTxWarp>
            </a:bodyPr>
            <a:lstStyle/>
            <a:p>
              <a:endParaRPr lang="es-ES_tradnl"/>
            </a:p>
          </p:txBody>
        </p:sp>
        <p:sp>
          <p:nvSpPr>
            <p:cNvPr id="693534" name="Rectangle 286"/>
            <p:cNvSpPr>
              <a:spLocks noChangeArrowheads="1"/>
            </p:cNvSpPr>
            <p:nvPr/>
          </p:nvSpPr>
          <p:spPr bwMode="auto">
            <a:xfrm>
              <a:off x="4191" y="1487"/>
              <a:ext cx="446" cy="2148"/>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rgbClr val="000000"/>
              </a:solidFill>
              <a:miter lim="800000"/>
              <a:headEnd/>
              <a:tailEnd/>
            </a:ln>
          </p:spPr>
          <p:txBody>
            <a:bodyPr>
              <a:prstTxWarp prst="textNoShape">
                <a:avLst/>
              </a:prstTxWarp>
            </a:bodyPr>
            <a:lstStyle/>
            <a:p>
              <a:endParaRPr lang="es-ES_tradnl"/>
            </a:p>
          </p:txBody>
        </p:sp>
        <p:sp>
          <p:nvSpPr>
            <p:cNvPr id="693535" name="Line 287"/>
            <p:cNvSpPr>
              <a:spLocks noChangeShapeType="1"/>
            </p:cNvSpPr>
            <p:nvPr/>
          </p:nvSpPr>
          <p:spPr bwMode="auto">
            <a:xfrm>
              <a:off x="485" y="1271"/>
              <a:ext cx="1" cy="2364"/>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36" name="Line 288"/>
            <p:cNvSpPr>
              <a:spLocks noChangeShapeType="1"/>
            </p:cNvSpPr>
            <p:nvPr/>
          </p:nvSpPr>
          <p:spPr bwMode="auto">
            <a:xfrm>
              <a:off x="453" y="3635"/>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37" name="Line 289"/>
            <p:cNvSpPr>
              <a:spLocks noChangeShapeType="1"/>
            </p:cNvSpPr>
            <p:nvPr/>
          </p:nvSpPr>
          <p:spPr bwMode="auto">
            <a:xfrm>
              <a:off x="453" y="3340"/>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38" name="Line 290"/>
            <p:cNvSpPr>
              <a:spLocks noChangeShapeType="1"/>
            </p:cNvSpPr>
            <p:nvPr/>
          </p:nvSpPr>
          <p:spPr bwMode="auto">
            <a:xfrm>
              <a:off x="453" y="3045"/>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39" name="Line 291"/>
            <p:cNvSpPr>
              <a:spLocks noChangeShapeType="1"/>
            </p:cNvSpPr>
            <p:nvPr/>
          </p:nvSpPr>
          <p:spPr bwMode="auto">
            <a:xfrm>
              <a:off x="453" y="2750"/>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0" name="Line 292"/>
            <p:cNvSpPr>
              <a:spLocks noChangeShapeType="1"/>
            </p:cNvSpPr>
            <p:nvPr/>
          </p:nvSpPr>
          <p:spPr bwMode="auto">
            <a:xfrm>
              <a:off x="453" y="2456"/>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1" name="Line 293"/>
            <p:cNvSpPr>
              <a:spLocks noChangeShapeType="1"/>
            </p:cNvSpPr>
            <p:nvPr/>
          </p:nvSpPr>
          <p:spPr bwMode="auto">
            <a:xfrm>
              <a:off x="453" y="2155"/>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2" name="Line 294"/>
            <p:cNvSpPr>
              <a:spLocks noChangeShapeType="1"/>
            </p:cNvSpPr>
            <p:nvPr/>
          </p:nvSpPr>
          <p:spPr bwMode="auto">
            <a:xfrm>
              <a:off x="453" y="1860"/>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3" name="Line 295"/>
            <p:cNvSpPr>
              <a:spLocks noChangeShapeType="1"/>
            </p:cNvSpPr>
            <p:nvPr/>
          </p:nvSpPr>
          <p:spPr bwMode="auto">
            <a:xfrm>
              <a:off x="453" y="1565"/>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4" name="Line 296"/>
            <p:cNvSpPr>
              <a:spLocks noChangeShapeType="1"/>
            </p:cNvSpPr>
            <p:nvPr/>
          </p:nvSpPr>
          <p:spPr bwMode="auto">
            <a:xfrm>
              <a:off x="453" y="1271"/>
              <a:ext cx="3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5" name="Line 297"/>
            <p:cNvSpPr>
              <a:spLocks noChangeShapeType="1"/>
            </p:cNvSpPr>
            <p:nvPr/>
          </p:nvSpPr>
          <p:spPr bwMode="auto">
            <a:xfrm>
              <a:off x="485" y="3635"/>
              <a:ext cx="4492" cy="1"/>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6" name="Line 298"/>
            <p:cNvSpPr>
              <a:spLocks noChangeShapeType="1"/>
            </p:cNvSpPr>
            <p:nvPr/>
          </p:nvSpPr>
          <p:spPr bwMode="auto">
            <a:xfrm flipV="1">
              <a:off x="485" y="3635"/>
              <a:ext cx="1" cy="36"/>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7" name="Line 299"/>
            <p:cNvSpPr>
              <a:spLocks noChangeShapeType="1"/>
            </p:cNvSpPr>
            <p:nvPr/>
          </p:nvSpPr>
          <p:spPr bwMode="auto">
            <a:xfrm flipV="1">
              <a:off x="1611" y="3635"/>
              <a:ext cx="1" cy="36"/>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8" name="Line 300"/>
            <p:cNvSpPr>
              <a:spLocks noChangeShapeType="1"/>
            </p:cNvSpPr>
            <p:nvPr/>
          </p:nvSpPr>
          <p:spPr bwMode="auto">
            <a:xfrm flipV="1">
              <a:off x="2731" y="3635"/>
              <a:ext cx="1" cy="36"/>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49" name="Line 301"/>
            <p:cNvSpPr>
              <a:spLocks noChangeShapeType="1"/>
            </p:cNvSpPr>
            <p:nvPr/>
          </p:nvSpPr>
          <p:spPr bwMode="auto">
            <a:xfrm flipV="1">
              <a:off x="3857" y="3635"/>
              <a:ext cx="1" cy="36"/>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50" name="Line 302"/>
            <p:cNvSpPr>
              <a:spLocks noChangeShapeType="1"/>
            </p:cNvSpPr>
            <p:nvPr/>
          </p:nvSpPr>
          <p:spPr bwMode="auto">
            <a:xfrm flipV="1">
              <a:off x="4977" y="3635"/>
              <a:ext cx="1" cy="36"/>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693551" name="Rectangle 303"/>
            <p:cNvSpPr>
              <a:spLocks noChangeArrowheads="1"/>
            </p:cNvSpPr>
            <p:nvPr/>
          </p:nvSpPr>
          <p:spPr bwMode="auto">
            <a:xfrm>
              <a:off x="4228" y="1114"/>
              <a:ext cx="343" cy="211"/>
            </a:xfrm>
            <a:prstGeom prst="rect">
              <a:avLst/>
            </a:prstGeom>
            <a:noFill/>
            <a:ln w="9525">
              <a:noFill/>
              <a:miter lim="800000"/>
              <a:headEnd/>
              <a:tailEnd/>
            </a:ln>
          </p:spPr>
          <p:txBody>
            <a:bodyPr wrap="none" lIns="0" tIns="0" rIns="0" bIns="0">
              <a:prstTxWarp prst="textNoShape">
                <a:avLst/>
              </a:prstTxWarp>
              <a:spAutoFit/>
            </a:bodyPr>
            <a:lstStyle/>
            <a:p>
              <a:r>
                <a:rPr lang="es-ES" sz="2200" b="1">
                  <a:solidFill>
                    <a:srgbClr val="000000"/>
                  </a:solidFill>
                </a:rPr>
                <a:t>72,6</a:t>
              </a:r>
              <a:endParaRPr lang="es-ES"/>
            </a:p>
          </p:txBody>
        </p:sp>
        <p:sp>
          <p:nvSpPr>
            <p:cNvPr id="693552" name="Rectangle 304"/>
            <p:cNvSpPr>
              <a:spLocks noChangeArrowheads="1"/>
            </p:cNvSpPr>
            <p:nvPr/>
          </p:nvSpPr>
          <p:spPr bwMode="auto">
            <a:xfrm>
              <a:off x="4216" y="1325"/>
              <a:ext cx="359" cy="106"/>
            </a:xfrm>
            <a:prstGeom prst="rect">
              <a:avLst/>
            </a:prstGeom>
            <a:noFill/>
            <a:ln w="9525">
              <a:noFill/>
              <a:miter lim="800000"/>
              <a:headEnd/>
              <a:tailEnd/>
            </a:ln>
          </p:spPr>
          <p:txBody>
            <a:bodyPr wrap="none" lIns="0" tIns="0" rIns="0" bIns="0">
              <a:prstTxWarp prst="textNoShape">
                <a:avLst/>
              </a:prstTxWarp>
              <a:spAutoFit/>
            </a:bodyPr>
            <a:lstStyle/>
            <a:p>
              <a:r>
                <a:rPr lang="es-ES" sz="1100" b="1">
                  <a:solidFill>
                    <a:srgbClr val="000000"/>
                  </a:solidFill>
                </a:rPr>
                <a:t>(n=5995)</a:t>
              </a:r>
              <a:endParaRPr lang="es-ES"/>
            </a:p>
          </p:txBody>
        </p:sp>
        <p:sp>
          <p:nvSpPr>
            <p:cNvPr id="693553" name="Rectangle 305"/>
            <p:cNvSpPr>
              <a:spLocks noChangeArrowheads="1"/>
            </p:cNvSpPr>
            <p:nvPr/>
          </p:nvSpPr>
          <p:spPr bwMode="auto">
            <a:xfrm>
              <a:off x="3121" y="1223"/>
              <a:ext cx="343" cy="211"/>
            </a:xfrm>
            <a:prstGeom prst="rect">
              <a:avLst/>
            </a:prstGeom>
            <a:noFill/>
            <a:ln w="9525">
              <a:noFill/>
              <a:miter lim="800000"/>
              <a:headEnd/>
              <a:tailEnd/>
            </a:ln>
          </p:spPr>
          <p:txBody>
            <a:bodyPr wrap="none" lIns="0" tIns="0" rIns="0" bIns="0">
              <a:prstTxWarp prst="textNoShape">
                <a:avLst/>
              </a:prstTxWarp>
              <a:spAutoFit/>
            </a:bodyPr>
            <a:lstStyle/>
            <a:p>
              <a:r>
                <a:rPr lang="es-ES" sz="2200" b="1">
                  <a:solidFill>
                    <a:srgbClr val="000000"/>
                  </a:solidFill>
                </a:rPr>
                <a:t>68,8</a:t>
              </a:r>
              <a:endParaRPr lang="es-ES"/>
            </a:p>
          </p:txBody>
        </p:sp>
        <p:sp>
          <p:nvSpPr>
            <p:cNvPr id="693554" name="Rectangle 306"/>
            <p:cNvSpPr>
              <a:spLocks noChangeArrowheads="1"/>
            </p:cNvSpPr>
            <p:nvPr/>
          </p:nvSpPr>
          <p:spPr bwMode="auto">
            <a:xfrm>
              <a:off x="3108" y="1433"/>
              <a:ext cx="359" cy="106"/>
            </a:xfrm>
            <a:prstGeom prst="rect">
              <a:avLst/>
            </a:prstGeom>
            <a:noFill/>
            <a:ln w="9525">
              <a:noFill/>
              <a:miter lim="800000"/>
              <a:headEnd/>
              <a:tailEnd/>
            </a:ln>
          </p:spPr>
          <p:txBody>
            <a:bodyPr wrap="none" lIns="0" tIns="0" rIns="0" bIns="0">
              <a:prstTxWarp prst="textNoShape">
                <a:avLst/>
              </a:prstTxWarp>
              <a:spAutoFit/>
            </a:bodyPr>
            <a:lstStyle/>
            <a:p>
              <a:r>
                <a:rPr lang="es-ES" sz="1100" b="1">
                  <a:solidFill>
                    <a:srgbClr val="000000"/>
                  </a:solidFill>
                </a:rPr>
                <a:t>(n=5679)</a:t>
              </a:r>
              <a:endParaRPr lang="es-ES"/>
            </a:p>
          </p:txBody>
        </p:sp>
        <p:sp>
          <p:nvSpPr>
            <p:cNvPr id="693555" name="Rectangle 307"/>
            <p:cNvSpPr>
              <a:spLocks noChangeArrowheads="1"/>
            </p:cNvSpPr>
            <p:nvPr/>
          </p:nvSpPr>
          <p:spPr bwMode="auto">
            <a:xfrm>
              <a:off x="1995" y="2167"/>
              <a:ext cx="343" cy="211"/>
            </a:xfrm>
            <a:prstGeom prst="rect">
              <a:avLst/>
            </a:prstGeom>
            <a:noFill/>
            <a:ln w="9525">
              <a:noFill/>
              <a:miter lim="800000"/>
              <a:headEnd/>
              <a:tailEnd/>
            </a:ln>
          </p:spPr>
          <p:txBody>
            <a:bodyPr wrap="none" lIns="0" tIns="0" rIns="0" bIns="0">
              <a:prstTxWarp prst="textNoShape">
                <a:avLst/>
              </a:prstTxWarp>
              <a:spAutoFit/>
            </a:bodyPr>
            <a:lstStyle/>
            <a:p>
              <a:r>
                <a:rPr lang="es-ES" sz="2200" b="1">
                  <a:solidFill>
                    <a:srgbClr val="000000"/>
                  </a:solidFill>
                </a:rPr>
                <a:t>36,7</a:t>
              </a:r>
              <a:endParaRPr lang="es-ES"/>
            </a:p>
          </p:txBody>
        </p:sp>
        <p:sp>
          <p:nvSpPr>
            <p:cNvPr id="693556" name="Rectangle 308"/>
            <p:cNvSpPr>
              <a:spLocks noChangeArrowheads="1"/>
            </p:cNvSpPr>
            <p:nvPr/>
          </p:nvSpPr>
          <p:spPr bwMode="auto">
            <a:xfrm>
              <a:off x="1982" y="2378"/>
              <a:ext cx="359" cy="106"/>
            </a:xfrm>
            <a:prstGeom prst="rect">
              <a:avLst/>
            </a:prstGeom>
            <a:noFill/>
            <a:ln w="9525">
              <a:noFill/>
              <a:miter lim="800000"/>
              <a:headEnd/>
              <a:tailEnd/>
            </a:ln>
          </p:spPr>
          <p:txBody>
            <a:bodyPr wrap="none" lIns="0" tIns="0" rIns="0" bIns="0">
              <a:prstTxWarp prst="textNoShape">
                <a:avLst/>
              </a:prstTxWarp>
              <a:spAutoFit/>
            </a:bodyPr>
            <a:lstStyle/>
            <a:p>
              <a:r>
                <a:rPr lang="es-ES" sz="1100" b="1">
                  <a:solidFill>
                    <a:srgbClr val="000000"/>
                  </a:solidFill>
                </a:rPr>
                <a:t>(n=3033)</a:t>
              </a:r>
              <a:endParaRPr lang="es-ES"/>
            </a:p>
          </p:txBody>
        </p:sp>
        <p:sp>
          <p:nvSpPr>
            <p:cNvPr id="693557" name="Rectangle 309"/>
            <p:cNvSpPr>
              <a:spLocks noChangeArrowheads="1"/>
            </p:cNvSpPr>
            <p:nvPr/>
          </p:nvSpPr>
          <p:spPr bwMode="auto">
            <a:xfrm>
              <a:off x="938" y="3063"/>
              <a:ext cx="245" cy="211"/>
            </a:xfrm>
            <a:prstGeom prst="rect">
              <a:avLst/>
            </a:prstGeom>
            <a:noFill/>
            <a:ln w="9525">
              <a:noFill/>
              <a:miter lim="800000"/>
              <a:headEnd/>
              <a:tailEnd/>
            </a:ln>
          </p:spPr>
          <p:txBody>
            <a:bodyPr wrap="none" lIns="0" tIns="0" rIns="0" bIns="0">
              <a:prstTxWarp prst="textNoShape">
                <a:avLst/>
              </a:prstTxWarp>
              <a:spAutoFit/>
            </a:bodyPr>
            <a:lstStyle/>
            <a:p>
              <a:r>
                <a:rPr lang="es-ES" sz="2200" b="1">
                  <a:solidFill>
                    <a:srgbClr val="000000"/>
                  </a:solidFill>
                </a:rPr>
                <a:t>7,4</a:t>
              </a:r>
              <a:endParaRPr lang="es-ES"/>
            </a:p>
          </p:txBody>
        </p:sp>
        <p:sp>
          <p:nvSpPr>
            <p:cNvPr id="693558" name="Rectangle 310"/>
            <p:cNvSpPr>
              <a:spLocks noChangeArrowheads="1"/>
            </p:cNvSpPr>
            <p:nvPr/>
          </p:nvSpPr>
          <p:spPr bwMode="auto">
            <a:xfrm>
              <a:off x="900" y="3274"/>
              <a:ext cx="310" cy="106"/>
            </a:xfrm>
            <a:prstGeom prst="rect">
              <a:avLst/>
            </a:prstGeom>
            <a:noFill/>
            <a:ln w="9525">
              <a:noFill/>
              <a:miter lim="800000"/>
              <a:headEnd/>
              <a:tailEnd/>
            </a:ln>
          </p:spPr>
          <p:txBody>
            <a:bodyPr wrap="none" lIns="0" tIns="0" rIns="0" bIns="0">
              <a:prstTxWarp prst="textNoShape">
                <a:avLst/>
              </a:prstTxWarp>
              <a:spAutoFit/>
            </a:bodyPr>
            <a:lstStyle/>
            <a:p>
              <a:r>
                <a:rPr lang="es-ES" sz="1100" b="1">
                  <a:solidFill>
                    <a:srgbClr val="000000"/>
                  </a:solidFill>
                </a:rPr>
                <a:t>(n=613)</a:t>
              </a:r>
              <a:endParaRPr lang="es-ES"/>
            </a:p>
          </p:txBody>
        </p:sp>
        <p:sp>
          <p:nvSpPr>
            <p:cNvPr id="693559" name="Rectangle 311"/>
            <p:cNvSpPr>
              <a:spLocks noChangeArrowheads="1"/>
            </p:cNvSpPr>
            <p:nvPr/>
          </p:nvSpPr>
          <p:spPr bwMode="auto">
            <a:xfrm>
              <a:off x="346" y="3581"/>
              <a:ext cx="53"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0</a:t>
              </a:r>
              <a:endParaRPr lang="es-ES"/>
            </a:p>
          </p:txBody>
        </p:sp>
        <p:sp>
          <p:nvSpPr>
            <p:cNvPr id="693560" name="Rectangle 312"/>
            <p:cNvSpPr>
              <a:spLocks noChangeArrowheads="1"/>
            </p:cNvSpPr>
            <p:nvPr/>
          </p:nvSpPr>
          <p:spPr bwMode="auto">
            <a:xfrm>
              <a:off x="289" y="3286"/>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10</a:t>
              </a:r>
              <a:endParaRPr lang="es-ES"/>
            </a:p>
          </p:txBody>
        </p:sp>
        <p:sp>
          <p:nvSpPr>
            <p:cNvPr id="693561" name="Rectangle 313"/>
            <p:cNvSpPr>
              <a:spLocks noChangeArrowheads="1"/>
            </p:cNvSpPr>
            <p:nvPr/>
          </p:nvSpPr>
          <p:spPr bwMode="auto">
            <a:xfrm>
              <a:off x="289" y="2991"/>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20</a:t>
              </a:r>
              <a:endParaRPr lang="es-ES"/>
            </a:p>
          </p:txBody>
        </p:sp>
        <p:sp>
          <p:nvSpPr>
            <p:cNvPr id="693562" name="Rectangle 314"/>
            <p:cNvSpPr>
              <a:spLocks noChangeArrowheads="1"/>
            </p:cNvSpPr>
            <p:nvPr/>
          </p:nvSpPr>
          <p:spPr bwMode="auto">
            <a:xfrm>
              <a:off x="289" y="2696"/>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30</a:t>
              </a:r>
              <a:endParaRPr lang="es-ES"/>
            </a:p>
          </p:txBody>
        </p:sp>
        <p:sp>
          <p:nvSpPr>
            <p:cNvPr id="693563" name="Rectangle 315"/>
            <p:cNvSpPr>
              <a:spLocks noChangeArrowheads="1"/>
            </p:cNvSpPr>
            <p:nvPr/>
          </p:nvSpPr>
          <p:spPr bwMode="auto">
            <a:xfrm>
              <a:off x="289" y="2402"/>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40</a:t>
              </a:r>
              <a:endParaRPr lang="es-ES"/>
            </a:p>
          </p:txBody>
        </p:sp>
        <p:sp>
          <p:nvSpPr>
            <p:cNvPr id="693564" name="Rectangle 316"/>
            <p:cNvSpPr>
              <a:spLocks noChangeArrowheads="1"/>
            </p:cNvSpPr>
            <p:nvPr/>
          </p:nvSpPr>
          <p:spPr bwMode="auto">
            <a:xfrm>
              <a:off x="289" y="2101"/>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50</a:t>
              </a:r>
              <a:endParaRPr lang="es-ES"/>
            </a:p>
          </p:txBody>
        </p:sp>
        <p:sp>
          <p:nvSpPr>
            <p:cNvPr id="693565" name="Rectangle 317"/>
            <p:cNvSpPr>
              <a:spLocks noChangeArrowheads="1"/>
            </p:cNvSpPr>
            <p:nvPr/>
          </p:nvSpPr>
          <p:spPr bwMode="auto">
            <a:xfrm>
              <a:off x="289" y="1806"/>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60</a:t>
              </a:r>
              <a:endParaRPr lang="es-ES"/>
            </a:p>
          </p:txBody>
        </p:sp>
        <p:sp>
          <p:nvSpPr>
            <p:cNvPr id="693566" name="Rectangle 318"/>
            <p:cNvSpPr>
              <a:spLocks noChangeArrowheads="1"/>
            </p:cNvSpPr>
            <p:nvPr/>
          </p:nvSpPr>
          <p:spPr bwMode="auto">
            <a:xfrm>
              <a:off x="289" y="1511"/>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70</a:t>
              </a:r>
              <a:endParaRPr lang="es-ES"/>
            </a:p>
          </p:txBody>
        </p:sp>
        <p:sp>
          <p:nvSpPr>
            <p:cNvPr id="693567" name="Rectangle 319"/>
            <p:cNvSpPr>
              <a:spLocks noChangeArrowheads="1"/>
            </p:cNvSpPr>
            <p:nvPr/>
          </p:nvSpPr>
          <p:spPr bwMode="auto">
            <a:xfrm>
              <a:off x="289" y="1217"/>
              <a:ext cx="106" cy="115"/>
            </a:xfrm>
            <a:prstGeom prst="rect">
              <a:avLst/>
            </a:prstGeom>
            <a:noFill/>
            <a:ln w="9525">
              <a:noFill/>
              <a:miter lim="800000"/>
              <a:headEnd/>
              <a:tailEnd/>
            </a:ln>
          </p:spPr>
          <p:txBody>
            <a:bodyPr wrap="none" lIns="0" tIns="0" rIns="0" bIns="0">
              <a:prstTxWarp prst="textNoShape">
                <a:avLst/>
              </a:prstTxWarp>
              <a:spAutoFit/>
            </a:bodyPr>
            <a:lstStyle/>
            <a:p>
              <a:r>
                <a:rPr lang="es-ES" sz="1200" b="1">
                  <a:solidFill>
                    <a:srgbClr val="000000"/>
                  </a:solidFill>
                </a:rPr>
                <a:t>80</a:t>
              </a:r>
              <a:endParaRPr lang="es-ES"/>
            </a:p>
          </p:txBody>
        </p:sp>
        <p:sp>
          <p:nvSpPr>
            <p:cNvPr id="693568" name="Rectangle 320"/>
            <p:cNvSpPr>
              <a:spLocks noChangeArrowheads="1"/>
            </p:cNvSpPr>
            <p:nvPr/>
          </p:nvSpPr>
          <p:spPr bwMode="auto">
            <a:xfrm>
              <a:off x="837" y="3737"/>
              <a:ext cx="378" cy="134"/>
            </a:xfrm>
            <a:prstGeom prst="rect">
              <a:avLst/>
            </a:prstGeom>
            <a:noFill/>
            <a:ln w="9525">
              <a:noFill/>
              <a:miter lim="800000"/>
              <a:headEnd/>
              <a:tailEnd/>
            </a:ln>
          </p:spPr>
          <p:txBody>
            <a:bodyPr wrap="none" lIns="0" tIns="0" rIns="0" bIns="0">
              <a:prstTxWarp prst="textNoShape">
                <a:avLst/>
              </a:prstTxWarp>
              <a:spAutoFit/>
            </a:bodyPr>
            <a:lstStyle/>
            <a:p>
              <a:r>
                <a:rPr lang="es-ES" sz="1400" b="1">
                  <a:solidFill>
                    <a:srgbClr val="000000"/>
                  </a:solidFill>
                </a:rPr>
                <a:t>Sin Tto</a:t>
              </a:r>
              <a:endParaRPr lang="es-ES"/>
            </a:p>
          </p:txBody>
        </p:sp>
        <p:sp>
          <p:nvSpPr>
            <p:cNvPr id="693569" name="Rectangle 321"/>
            <p:cNvSpPr>
              <a:spLocks noChangeArrowheads="1"/>
            </p:cNvSpPr>
            <p:nvPr/>
          </p:nvSpPr>
          <p:spPr bwMode="auto">
            <a:xfrm>
              <a:off x="1649" y="3737"/>
              <a:ext cx="961" cy="134"/>
            </a:xfrm>
            <a:prstGeom prst="rect">
              <a:avLst/>
            </a:prstGeom>
            <a:noFill/>
            <a:ln w="9525">
              <a:noFill/>
              <a:miter lim="800000"/>
              <a:headEnd/>
              <a:tailEnd/>
            </a:ln>
          </p:spPr>
          <p:txBody>
            <a:bodyPr wrap="none" lIns="0" tIns="0" rIns="0" bIns="0">
              <a:prstTxWarp prst="textNoShape">
                <a:avLst/>
              </a:prstTxWarp>
              <a:spAutoFit/>
            </a:bodyPr>
            <a:lstStyle/>
            <a:p>
              <a:r>
                <a:rPr lang="es-ES" sz="1400" b="1">
                  <a:solidFill>
                    <a:srgbClr val="000000"/>
                  </a:solidFill>
                </a:rPr>
                <a:t>Dieta pobre en sal</a:t>
              </a:r>
              <a:endParaRPr lang="es-ES"/>
            </a:p>
          </p:txBody>
        </p:sp>
        <p:sp>
          <p:nvSpPr>
            <p:cNvPr id="693570" name="Rectangle 322"/>
            <p:cNvSpPr>
              <a:spLocks noChangeArrowheads="1"/>
            </p:cNvSpPr>
            <p:nvPr/>
          </p:nvSpPr>
          <p:spPr bwMode="auto">
            <a:xfrm>
              <a:off x="3001" y="3737"/>
              <a:ext cx="540" cy="134"/>
            </a:xfrm>
            <a:prstGeom prst="rect">
              <a:avLst/>
            </a:prstGeom>
            <a:noFill/>
            <a:ln w="9525">
              <a:noFill/>
              <a:miter lim="800000"/>
              <a:headEnd/>
              <a:tailEnd/>
            </a:ln>
          </p:spPr>
          <p:txBody>
            <a:bodyPr wrap="none" lIns="0" tIns="0" rIns="0" bIns="0">
              <a:prstTxWarp prst="textNoShape">
                <a:avLst/>
              </a:prstTxWarp>
              <a:spAutoFit/>
            </a:bodyPr>
            <a:lstStyle/>
            <a:p>
              <a:r>
                <a:rPr lang="es-ES" sz="1400" b="1">
                  <a:solidFill>
                    <a:srgbClr val="000000"/>
                  </a:solidFill>
                </a:rPr>
                <a:t>Dieta para</a:t>
              </a:r>
              <a:endParaRPr lang="es-ES"/>
            </a:p>
          </p:txBody>
        </p:sp>
        <p:sp>
          <p:nvSpPr>
            <p:cNvPr id="693571" name="Rectangle 323"/>
            <p:cNvSpPr>
              <a:spLocks noChangeArrowheads="1"/>
            </p:cNvSpPr>
            <p:nvPr/>
          </p:nvSpPr>
          <p:spPr bwMode="auto">
            <a:xfrm>
              <a:off x="2926" y="3881"/>
              <a:ext cx="676" cy="134"/>
            </a:xfrm>
            <a:prstGeom prst="rect">
              <a:avLst/>
            </a:prstGeom>
            <a:noFill/>
            <a:ln w="9525">
              <a:noFill/>
              <a:miter lim="800000"/>
              <a:headEnd/>
              <a:tailEnd/>
            </a:ln>
          </p:spPr>
          <p:txBody>
            <a:bodyPr wrap="none" lIns="0" tIns="0" rIns="0" bIns="0">
              <a:prstTxWarp prst="textNoShape">
                <a:avLst/>
              </a:prstTxWarp>
              <a:spAutoFit/>
            </a:bodyPr>
            <a:lstStyle/>
            <a:p>
              <a:r>
                <a:rPr lang="es-ES" sz="1400" b="1">
                  <a:solidFill>
                    <a:srgbClr val="000000"/>
                  </a:solidFill>
                </a:rPr>
                <a:t>dislipémicos</a:t>
              </a:r>
              <a:endParaRPr lang="es-ES"/>
            </a:p>
          </p:txBody>
        </p:sp>
        <p:sp>
          <p:nvSpPr>
            <p:cNvPr id="693572" name="Rectangle 324"/>
            <p:cNvSpPr>
              <a:spLocks noChangeArrowheads="1"/>
            </p:cNvSpPr>
            <p:nvPr/>
          </p:nvSpPr>
          <p:spPr bwMode="auto">
            <a:xfrm>
              <a:off x="3889" y="3737"/>
              <a:ext cx="961" cy="134"/>
            </a:xfrm>
            <a:prstGeom prst="rect">
              <a:avLst/>
            </a:prstGeom>
            <a:noFill/>
            <a:ln w="9525">
              <a:noFill/>
              <a:miter lim="800000"/>
              <a:headEnd/>
              <a:tailEnd/>
            </a:ln>
          </p:spPr>
          <p:txBody>
            <a:bodyPr wrap="none" lIns="0" tIns="0" rIns="0" bIns="0">
              <a:prstTxWarp prst="textNoShape">
                <a:avLst/>
              </a:prstTxWarp>
              <a:spAutoFit/>
            </a:bodyPr>
            <a:lstStyle/>
            <a:p>
              <a:r>
                <a:rPr lang="es-ES" sz="1400" b="1">
                  <a:solidFill>
                    <a:srgbClr val="000000"/>
                  </a:solidFill>
                </a:rPr>
                <a:t>Tto. con fármacos</a:t>
              </a:r>
              <a:endParaRPr lang="es-ES"/>
            </a:p>
          </p:txBody>
        </p:sp>
        <p:sp>
          <p:nvSpPr>
            <p:cNvPr id="693573" name="Rectangle 325"/>
            <p:cNvSpPr>
              <a:spLocks noChangeArrowheads="1"/>
            </p:cNvSpPr>
            <p:nvPr/>
          </p:nvSpPr>
          <p:spPr bwMode="auto">
            <a:xfrm>
              <a:off x="3951" y="3881"/>
              <a:ext cx="862" cy="134"/>
            </a:xfrm>
            <a:prstGeom prst="rect">
              <a:avLst/>
            </a:prstGeom>
            <a:noFill/>
            <a:ln w="9525">
              <a:noFill/>
              <a:miter lim="800000"/>
              <a:headEnd/>
              <a:tailEnd/>
            </a:ln>
          </p:spPr>
          <p:txBody>
            <a:bodyPr wrap="none" lIns="0" tIns="0" rIns="0" bIns="0">
              <a:prstTxWarp prst="textNoShape">
                <a:avLst/>
              </a:prstTxWarp>
              <a:spAutoFit/>
            </a:bodyPr>
            <a:lstStyle/>
            <a:p>
              <a:r>
                <a:rPr lang="es-ES" sz="1400" b="1">
                  <a:solidFill>
                    <a:srgbClr val="000000"/>
                  </a:solidFill>
                </a:rPr>
                <a:t>Hipolipemiantes</a:t>
              </a:r>
              <a:endParaRPr lang="es-ES"/>
            </a:p>
          </p:txBody>
        </p:sp>
        <p:sp>
          <p:nvSpPr>
            <p:cNvPr id="693574" name="Rectangle 326"/>
            <p:cNvSpPr>
              <a:spLocks noChangeArrowheads="1"/>
            </p:cNvSpPr>
            <p:nvPr/>
          </p:nvSpPr>
          <p:spPr bwMode="auto">
            <a:xfrm rot="16200000">
              <a:off x="94" y="2369"/>
              <a:ext cx="114" cy="154"/>
            </a:xfrm>
            <a:prstGeom prst="rect">
              <a:avLst/>
            </a:prstGeom>
            <a:noFill/>
            <a:ln w="9525">
              <a:noFill/>
              <a:miter lim="800000"/>
              <a:headEnd/>
              <a:tailEnd/>
            </a:ln>
          </p:spPr>
          <p:txBody>
            <a:bodyPr wrap="none" lIns="0" tIns="0" rIns="0" bIns="0">
              <a:prstTxWarp prst="textNoShape">
                <a:avLst/>
              </a:prstTxWarp>
              <a:spAutoFit/>
            </a:bodyPr>
            <a:lstStyle/>
            <a:p>
              <a:r>
                <a:rPr lang="es-ES" sz="1600" b="1">
                  <a:solidFill>
                    <a:srgbClr val="000000"/>
                  </a:solidFill>
                </a:rPr>
                <a:t>%</a:t>
              </a:r>
              <a:endParaRPr lang="es-ES"/>
            </a:p>
          </p:txBody>
        </p:sp>
      </p:grpSp>
      <p:sp>
        <p:nvSpPr>
          <p:cNvPr id="327" name="Text Box 127"/>
          <p:cNvSpPr txBox="1">
            <a:spLocks noChangeArrowheads="1"/>
          </p:cNvSpPr>
          <p:nvPr/>
        </p:nvSpPr>
        <p:spPr bwMode="auto">
          <a:xfrm>
            <a:off x="381000" y="6443663"/>
            <a:ext cx="8247063" cy="338137"/>
          </a:xfrm>
          <a:prstGeom prst="rect">
            <a:avLst/>
          </a:prstGeom>
          <a:noFill/>
          <a:ln w="9525">
            <a:noFill/>
            <a:miter lim="800000"/>
            <a:headEnd/>
            <a:tailEnd/>
          </a:ln>
        </p:spPr>
        <p:txBody>
          <a:bodyPr wrap="none">
            <a:prstTxWarp prst="textNoShape">
              <a:avLst/>
            </a:prstTxWarp>
            <a:spAutoFit/>
          </a:bodyPr>
          <a:lstStyle/>
          <a:p>
            <a:pPr>
              <a:defRPr/>
            </a:pPr>
            <a:r>
              <a:rPr lang="es-ES" sz="1600" i="1" dirty="0">
                <a:solidFill>
                  <a:srgbClr val="000000"/>
                </a:solidFill>
                <a:latin typeface="+mn-lt"/>
              </a:rPr>
              <a:t>Estudio HISPALIPID: </a:t>
            </a:r>
            <a:r>
              <a:rPr lang="en-GB" sz="1600" i="1" dirty="0">
                <a:solidFill>
                  <a:srgbClr val="000000"/>
                </a:solidFill>
                <a:latin typeface="+mn-lt"/>
                <a:ea typeface="Tahoma" pitchFamily="-65" charset="0"/>
                <a:cs typeface="Tahoma" pitchFamily="-65" charset="0"/>
              </a:rPr>
              <a:t>Serrano P, </a:t>
            </a:r>
            <a:r>
              <a:rPr lang="en-GB" sz="1600" i="1" dirty="0" err="1">
                <a:solidFill>
                  <a:srgbClr val="000000"/>
                </a:solidFill>
                <a:latin typeface="+mn-lt"/>
                <a:ea typeface="Tahoma" pitchFamily="-65" charset="0"/>
                <a:cs typeface="Tahoma" pitchFamily="-65" charset="0"/>
              </a:rPr>
              <a:t>Vegazo</a:t>
            </a:r>
            <a:r>
              <a:rPr lang="en-GB" sz="1600" i="1" dirty="0">
                <a:solidFill>
                  <a:srgbClr val="000000"/>
                </a:solidFill>
                <a:latin typeface="+mn-lt"/>
                <a:ea typeface="Tahoma" pitchFamily="-65" charset="0"/>
                <a:cs typeface="Tahoma" pitchFamily="-65" charset="0"/>
              </a:rPr>
              <a:t> O et al. Rev </a:t>
            </a:r>
            <a:r>
              <a:rPr lang="en-GB" sz="1600" i="1" dirty="0" err="1">
                <a:solidFill>
                  <a:srgbClr val="000000"/>
                </a:solidFill>
                <a:latin typeface="+mn-lt"/>
                <a:ea typeface="Tahoma" pitchFamily="-65" charset="0"/>
                <a:cs typeface="Tahoma" pitchFamily="-65" charset="0"/>
              </a:rPr>
              <a:t>Esp</a:t>
            </a:r>
            <a:r>
              <a:rPr lang="en-GB" sz="1600" i="1" dirty="0">
                <a:solidFill>
                  <a:srgbClr val="000000"/>
                </a:solidFill>
                <a:latin typeface="+mn-lt"/>
                <a:ea typeface="Tahoma" pitchFamily="-65" charset="0"/>
                <a:cs typeface="Tahoma" pitchFamily="-65" charset="0"/>
              </a:rPr>
              <a:t> </a:t>
            </a:r>
            <a:r>
              <a:rPr lang="en-GB" sz="1600" i="1" dirty="0" err="1">
                <a:solidFill>
                  <a:srgbClr val="000000"/>
                </a:solidFill>
                <a:latin typeface="+mn-lt"/>
                <a:ea typeface="Tahoma" pitchFamily="-65" charset="0"/>
                <a:cs typeface="Tahoma" pitchFamily="-65" charset="0"/>
              </a:rPr>
              <a:t>Cardiol</a:t>
            </a:r>
            <a:r>
              <a:rPr lang="en-GB" sz="1600" i="1" dirty="0">
                <a:solidFill>
                  <a:srgbClr val="000000"/>
                </a:solidFill>
                <a:latin typeface="+mn-lt"/>
                <a:ea typeface="Tahoma" pitchFamily="-65" charset="0"/>
                <a:cs typeface="Tahoma" pitchFamily="-65" charset="0"/>
              </a:rPr>
              <a:t> 2003; 56 (</a:t>
            </a:r>
            <a:r>
              <a:rPr lang="en-GB" sz="1600" i="1" dirty="0" err="1">
                <a:solidFill>
                  <a:srgbClr val="000000"/>
                </a:solidFill>
                <a:latin typeface="+mn-lt"/>
                <a:ea typeface="Tahoma" pitchFamily="-65" charset="0"/>
                <a:cs typeface="Tahoma" pitchFamily="-65" charset="0"/>
              </a:rPr>
              <a:t>Supl</a:t>
            </a:r>
            <a:r>
              <a:rPr lang="en-GB" sz="1600" i="1" dirty="0">
                <a:solidFill>
                  <a:srgbClr val="000000"/>
                </a:solidFill>
                <a:latin typeface="+mn-lt"/>
                <a:ea typeface="Tahoma" pitchFamily="-65" charset="0"/>
                <a:cs typeface="Tahoma" pitchFamily="-65" charset="0"/>
              </a:rPr>
              <a:t> 2): 162 </a:t>
            </a:r>
            <a:endParaRPr lang="es-ES" sz="1600" i="1" dirty="0">
              <a:solidFill>
                <a:srgbClr val="000000"/>
              </a:solidFill>
              <a:latin typeface="+mn-lt"/>
              <a:ea typeface="Tahoma" pitchFamily="-65" charset="0"/>
              <a:cs typeface="Tahoma" pitchFamily="-65" charset="0"/>
            </a:endParaRPr>
          </a:p>
        </p:txBody>
      </p:sp>
      <p:sp>
        <p:nvSpPr>
          <p:cNvPr id="328" name="CuadroTexto 327"/>
          <p:cNvSpPr txBox="1"/>
          <p:nvPr/>
        </p:nvSpPr>
        <p:spPr>
          <a:xfrm>
            <a:off x="2187279" y="1295400"/>
            <a:ext cx="3603921" cy="307777"/>
          </a:xfrm>
          <a:prstGeom prst="rect">
            <a:avLst/>
          </a:prstGeom>
          <a:noFill/>
        </p:spPr>
        <p:txBody>
          <a:bodyPr wrap="none" rtlCol="0">
            <a:spAutoFit/>
          </a:bodyPr>
          <a:lstStyle/>
          <a:p>
            <a:r>
              <a:rPr lang="es-ES" sz="1400" b="1" dirty="0" smtClean="0">
                <a:solidFill>
                  <a:srgbClr val="000000"/>
                </a:solidFill>
              </a:rPr>
              <a:t>Total de pacientes de la muestra: 33.913</a:t>
            </a:r>
            <a:endParaRPr lang="es-ES_tradnl" sz="14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152400" y="182563"/>
            <a:ext cx="7620000" cy="427037"/>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s-ES_tradnl" sz="2800" b="1" dirty="0" smtClean="0">
                <a:solidFill>
                  <a:srgbClr val="3399FF"/>
                </a:solidFill>
              </a:rPr>
              <a:t>TRATAMIENTO </a:t>
            </a:r>
            <a:r>
              <a:rPr lang="es-ES_tradnl" sz="2800" b="1" dirty="0">
                <a:solidFill>
                  <a:srgbClr val="3399FF"/>
                </a:solidFill>
              </a:rPr>
              <a:t>DE LA DISLIPEMIA</a:t>
            </a:r>
            <a:endParaRPr lang="es-ES" sz="2800" b="1" dirty="0">
              <a:solidFill>
                <a:srgbClr val="3399FF"/>
              </a:solidFill>
            </a:endParaRPr>
          </a:p>
        </p:txBody>
      </p:sp>
      <p:sp>
        <p:nvSpPr>
          <p:cNvPr id="692227" name="Text Box 3"/>
          <p:cNvSpPr txBox="1">
            <a:spLocks noChangeArrowheads="1"/>
          </p:cNvSpPr>
          <p:nvPr/>
        </p:nvSpPr>
        <p:spPr bwMode="auto">
          <a:xfrm>
            <a:off x="76200" y="914400"/>
            <a:ext cx="7848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s-ES" sz="2000" b="1" dirty="0" smtClean="0">
                <a:solidFill>
                  <a:srgbClr val="000000"/>
                </a:solidFill>
              </a:rPr>
              <a:t>Tto</a:t>
            </a:r>
            <a:r>
              <a:rPr lang="es-ES" sz="2000" b="1" dirty="0">
                <a:solidFill>
                  <a:srgbClr val="000000"/>
                </a:solidFill>
              </a:rPr>
              <a:t>. Con HIPOLIPEMIANTES</a:t>
            </a:r>
          </a:p>
        </p:txBody>
      </p:sp>
      <p:sp>
        <p:nvSpPr>
          <p:cNvPr id="692228" name="Text Box 4"/>
          <p:cNvSpPr txBox="1">
            <a:spLocks noChangeArrowheads="1"/>
          </p:cNvSpPr>
          <p:nvPr/>
        </p:nvSpPr>
        <p:spPr bwMode="auto">
          <a:xfrm>
            <a:off x="762000" y="1676400"/>
            <a:ext cx="6705600" cy="366713"/>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s-ES" b="1">
                <a:solidFill>
                  <a:srgbClr val="3399FF"/>
                </a:solidFill>
              </a:rPr>
              <a:t>Tratamiento con hipolipemiantes: 	72.6%    (n=5.995)</a:t>
            </a:r>
          </a:p>
        </p:txBody>
      </p:sp>
      <p:sp>
        <p:nvSpPr>
          <p:cNvPr id="692229" name="AutoShape 5"/>
          <p:cNvSpPr>
            <a:spLocks noChangeAspect="1" noChangeArrowheads="1" noTextEdit="1"/>
          </p:cNvSpPr>
          <p:nvPr/>
        </p:nvSpPr>
        <p:spPr bwMode="auto">
          <a:xfrm>
            <a:off x="395288" y="2349500"/>
            <a:ext cx="7429500" cy="4216400"/>
          </a:xfrm>
          <a:prstGeom prst="rect">
            <a:avLst/>
          </a:prstGeom>
          <a:noFill/>
          <a:ln w="9525">
            <a:noFill/>
            <a:miter lim="800000"/>
            <a:headEnd/>
            <a:tailEnd/>
          </a:ln>
        </p:spPr>
        <p:txBody>
          <a:bodyPr>
            <a:prstTxWarp prst="textNoShape">
              <a:avLst/>
            </a:prstTxWarp>
          </a:bodyPr>
          <a:lstStyle/>
          <a:p>
            <a:endParaRPr lang="es-ES_tradnl"/>
          </a:p>
        </p:txBody>
      </p:sp>
      <p:sp>
        <p:nvSpPr>
          <p:cNvPr id="692230" name="Freeform 6"/>
          <p:cNvSpPr>
            <a:spLocks/>
          </p:cNvSpPr>
          <p:nvPr/>
        </p:nvSpPr>
        <p:spPr bwMode="auto">
          <a:xfrm>
            <a:off x="890588" y="3536950"/>
            <a:ext cx="200025" cy="1117600"/>
          </a:xfrm>
          <a:custGeom>
            <a:avLst/>
            <a:gdLst/>
            <a:ahLst/>
            <a:cxnLst>
              <a:cxn ang="0">
                <a:pos x="126" y="170"/>
              </a:cxn>
              <a:cxn ang="0">
                <a:pos x="114" y="165"/>
              </a:cxn>
              <a:cxn ang="0">
                <a:pos x="102" y="154"/>
              </a:cxn>
              <a:cxn ang="0">
                <a:pos x="90" y="148"/>
              </a:cxn>
              <a:cxn ang="0">
                <a:pos x="78" y="137"/>
              </a:cxn>
              <a:cxn ang="0">
                <a:pos x="72" y="132"/>
              </a:cxn>
              <a:cxn ang="0">
                <a:pos x="60" y="121"/>
              </a:cxn>
              <a:cxn ang="0">
                <a:pos x="54" y="115"/>
              </a:cxn>
              <a:cxn ang="0">
                <a:pos x="42" y="104"/>
              </a:cxn>
              <a:cxn ang="0">
                <a:pos x="36" y="99"/>
              </a:cxn>
              <a:cxn ang="0">
                <a:pos x="30" y="88"/>
              </a:cxn>
              <a:cxn ang="0">
                <a:pos x="30" y="88"/>
              </a:cxn>
              <a:cxn ang="0">
                <a:pos x="24" y="77"/>
              </a:cxn>
              <a:cxn ang="0">
                <a:pos x="18" y="71"/>
              </a:cxn>
              <a:cxn ang="0">
                <a:pos x="12" y="60"/>
              </a:cxn>
              <a:cxn ang="0">
                <a:pos x="12" y="55"/>
              </a:cxn>
              <a:cxn ang="0">
                <a:pos x="6" y="44"/>
              </a:cxn>
              <a:cxn ang="0">
                <a:pos x="6" y="38"/>
              </a:cxn>
              <a:cxn ang="0">
                <a:pos x="0" y="27"/>
              </a:cxn>
              <a:cxn ang="0">
                <a:pos x="0" y="16"/>
              </a:cxn>
              <a:cxn ang="0">
                <a:pos x="0" y="11"/>
              </a:cxn>
              <a:cxn ang="0">
                <a:pos x="0" y="0"/>
              </a:cxn>
              <a:cxn ang="0">
                <a:pos x="0" y="533"/>
              </a:cxn>
              <a:cxn ang="0">
                <a:pos x="0" y="544"/>
              </a:cxn>
              <a:cxn ang="0">
                <a:pos x="0" y="550"/>
              </a:cxn>
              <a:cxn ang="0">
                <a:pos x="0" y="561"/>
              </a:cxn>
              <a:cxn ang="0">
                <a:pos x="6" y="572"/>
              </a:cxn>
              <a:cxn ang="0">
                <a:pos x="6" y="577"/>
              </a:cxn>
              <a:cxn ang="0">
                <a:pos x="12" y="588"/>
              </a:cxn>
              <a:cxn ang="0">
                <a:pos x="12" y="594"/>
              </a:cxn>
              <a:cxn ang="0">
                <a:pos x="18" y="605"/>
              </a:cxn>
              <a:cxn ang="0">
                <a:pos x="24" y="610"/>
              </a:cxn>
              <a:cxn ang="0">
                <a:pos x="30" y="621"/>
              </a:cxn>
              <a:cxn ang="0">
                <a:pos x="30" y="621"/>
              </a:cxn>
              <a:cxn ang="0">
                <a:pos x="36" y="632"/>
              </a:cxn>
              <a:cxn ang="0">
                <a:pos x="42" y="638"/>
              </a:cxn>
              <a:cxn ang="0">
                <a:pos x="54" y="649"/>
              </a:cxn>
              <a:cxn ang="0">
                <a:pos x="60" y="654"/>
              </a:cxn>
              <a:cxn ang="0">
                <a:pos x="72" y="665"/>
              </a:cxn>
              <a:cxn ang="0">
                <a:pos x="78" y="671"/>
              </a:cxn>
              <a:cxn ang="0">
                <a:pos x="90" y="682"/>
              </a:cxn>
              <a:cxn ang="0">
                <a:pos x="102" y="687"/>
              </a:cxn>
              <a:cxn ang="0">
                <a:pos x="114" y="698"/>
              </a:cxn>
              <a:cxn ang="0">
                <a:pos x="126" y="704"/>
              </a:cxn>
              <a:cxn ang="0">
                <a:pos x="126" y="170"/>
              </a:cxn>
            </a:cxnLst>
            <a:rect l="0" t="0" r="r" b="b"/>
            <a:pathLst>
              <a:path w="126" h="704">
                <a:moveTo>
                  <a:pt x="126" y="170"/>
                </a:moveTo>
                <a:lnTo>
                  <a:pt x="114" y="165"/>
                </a:lnTo>
                <a:lnTo>
                  <a:pt x="102" y="154"/>
                </a:lnTo>
                <a:lnTo>
                  <a:pt x="90" y="148"/>
                </a:lnTo>
                <a:lnTo>
                  <a:pt x="78" y="137"/>
                </a:lnTo>
                <a:lnTo>
                  <a:pt x="72" y="132"/>
                </a:lnTo>
                <a:lnTo>
                  <a:pt x="60" y="121"/>
                </a:lnTo>
                <a:lnTo>
                  <a:pt x="54" y="115"/>
                </a:lnTo>
                <a:lnTo>
                  <a:pt x="42" y="104"/>
                </a:lnTo>
                <a:lnTo>
                  <a:pt x="36" y="99"/>
                </a:lnTo>
                <a:lnTo>
                  <a:pt x="30" y="88"/>
                </a:lnTo>
                <a:lnTo>
                  <a:pt x="30" y="88"/>
                </a:lnTo>
                <a:lnTo>
                  <a:pt x="24" y="77"/>
                </a:lnTo>
                <a:lnTo>
                  <a:pt x="18" y="71"/>
                </a:lnTo>
                <a:lnTo>
                  <a:pt x="12" y="60"/>
                </a:lnTo>
                <a:lnTo>
                  <a:pt x="12" y="55"/>
                </a:lnTo>
                <a:lnTo>
                  <a:pt x="6" y="44"/>
                </a:lnTo>
                <a:lnTo>
                  <a:pt x="6" y="38"/>
                </a:lnTo>
                <a:lnTo>
                  <a:pt x="0" y="27"/>
                </a:lnTo>
                <a:lnTo>
                  <a:pt x="0" y="16"/>
                </a:lnTo>
                <a:lnTo>
                  <a:pt x="0" y="11"/>
                </a:lnTo>
                <a:lnTo>
                  <a:pt x="0" y="0"/>
                </a:lnTo>
                <a:lnTo>
                  <a:pt x="0" y="533"/>
                </a:lnTo>
                <a:lnTo>
                  <a:pt x="0" y="544"/>
                </a:lnTo>
                <a:lnTo>
                  <a:pt x="0" y="550"/>
                </a:lnTo>
                <a:lnTo>
                  <a:pt x="0" y="561"/>
                </a:lnTo>
                <a:lnTo>
                  <a:pt x="6" y="572"/>
                </a:lnTo>
                <a:lnTo>
                  <a:pt x="6" y="577"/>
                </a:lnTo>
                <a:lnTo>
                  <a:pt x="12" y="588"/>
                </a:lnTo>
                <a:lnTo>
                  <a:pt x="12" y="594"/>
                </a:lnTo>
                <a:lnTo>
                  <a:pt x="18" y="605"/>
                </a:lnTo>
                <a:lnTo>
                  <a:pt x="24" y="610"/>
                </a:lnTo>
                <a:lnTo>
                  <a:pt x="30" y="621"/>
                </a:lnTo>
                <a:lnTo>
                  <a:pt x="30" y="621"/>
                </a:lnTo>
                <a:lnTo>
                  <a:pt x="36" y="632"/>
                </a:lnTo>
                <a:lnTo>
                  <a:pt x="42" y="638"/>
                </a:lnTo>
                <a:lnTo>
                  <a:pt x="54" y="649"/>
                </a:lnTo>
                <a:lnTo>
                  <a:pt x="60" y="654"/>
                </a:lnTo>
                <a:lnTo>
                  <a:pt x="72" y="665"/>
                </a:lnTo>
                <a:lnTo>
                  <a:pt x="78" y="671"/>
                </a:lnTo>
                <a:lnTo>
                  <a:pt x="90" y="682"/>
                </a:lnTo>
                <a:lnTo>
                  <a:pt x="102" y="687"/>
                </a:lnTo>
                <a:lnTo>
                  <a:pt x="114" y="698"/>
                </a:lnTo>
                <a:lnTo>
                  <a:pt x="126" y="704"/>
                </a:lnTo>
                <a:lnTo>
                  <a:pt x="126" y="170"/>
                </a:lnTo>
                <a:close/>
              </a:path>
            </a:pathLst>
          </a:custGeom>
          <a:solidFill>
            <a:srgbClr val="9D7D02"/>
          </a:solidFill>
          <a:ln w="9525">
            <a:solidFill>
              <a:srgbClr val="000000"/>
            </a:solidFill>
            <a:prstDash val="solid"/>
            <a:round/>
            <a:headEnd/>
            <a:tailEnd/>
          </a:ln>
        </p:spPr>
        <p:txBody>
          <a:bodyPr>
            <a:prstTxWarp prst="textNoShape">
              <a:avLst/>
            </a:prstTxWarp>
          </a:bodyPr>
          <a:lstStyle/>
          <a:p>
            <a:endParaRPr lang="es-ES_tradnl"/>
          </a:p>
        </p:txBody>
      </p:sp>
      <p:sp>
        <p:nvSpPr>
          <p:cNvPr id="692231" name="Freeform 7"/>
          <p:cNvSpPr>
            <a:spLocks/>
          </p:cNvSpPr>
          <p:nvPr/>
        </p:nvSpPr>
        <p:spPr bwMode="auto">
          <a:xfrm>
            <a:off x="1090613" y="3536950"/>
            <a:ext cx="3124200" cy="1117600"/>
          </a:xfrm>
          <a:custGeom>
            <a:avLst/>
            <a:gdLst/>
            <a:ahLst/>
            <a:cxnLst>
              <a:cxn ang="0">
                <a:pos x="1968" y="0"/>
              </a:cxn>
              <a:cxn ang="0">
                <a:pos x="0" y="170"/>
              </a:cxn>
              <a:cxn ang="0">
                <a:pos x="0" y="704"/>
              </a:cxn>
              <a:cxn ang="0">
                <a:pos x="1968" y="533"/>
              </a:cxn>
              <a:cxn ang="0">
                <a:pos x="1968" y="0"/>
              </a:cxn>
            </a:cxnLst>
            <a:rect l="0" t="0" r="r" b="b"/>
            <a:pathLst>
              <a:path w="1968" h="704">
                <a:moveTo>
                  <a:pt x="1968" y="0"/>
                </a:moveTo>
                <a:lnTo>
                  <a:pt x="0" y="170"/>
                </a:lnTo>
                <a:lnTo>
                  <a:pt x="0" y="704"/>
                </a:lnTo>
                <a:lnTo>
                  <a:pt x="1968" y="533"/>
                </a:lnTo>
                <a:lnTo>
                  <a:pt x="1968" y="0"/>
                </a:lnTo>
                <a:close/>
              </a:path>
            </a:pathLst>
          </a:custGeom>
          <a:solidFill>
            <a:srgbClr val="804D00"/>
          </a:solidFill>
          <a:ln w="9525">
            <a:solidFill>
              <a:srgbClr val="000000"/>
            </a:solidFill>
            <a:prstDash val="solid"/>
            <a:round/>
            <a:headEnd/>
            <a:tailEnd/>
          </a:ln>
        </p:spPr>
        <p:txBody>
          <a:bodyPr>
            <a:prstTxWarp prst="textNoShape">
              <a:avLst/>
            </a:prstTxWarp>
          </a:bodyPr>
          <a:lstStyle/>
          <a:p>
            <a:endParaRPr lang="es-ES_tradnl"/>
          </a:p>
        </p:txBody>
      </p:sp>
      <p:sp>
        <p:nvSpPr>
          <p:cNvPr id="692232" name="Freeform 8"/>
          <p:cNvSpPr>
            <a:spLocks/>
          </p:cNvSpPr>
          <p:nvPr/>
        </p:nvSpPr>
        <p:spPr bwMode="auto">
          <a:xfrm>
            <a:off x="1090613" y="3806825"/>
            <a:ext cx="219075" cy="960438"/>
          </a:xfrm>
          <a:custGeom>
            <a:avLst/>
            <a:gdLst/>
            <a:ahLst/>
            <a:cxnLst>
              <a:cxn ang="0">
                <a:pos x="138" y="72"/>
              </a:cxn>
              <a:cxn ang="0">
                <a:pos x="120" y="66"/>
              </a:cxn>
              <a:cxn ang="0">
                <a:pos x="102" y="55"/>
              </a:cxn>
              <a:cxn ang="0">
                <a:pos x="84" y="50"/>
              </a:cxn>
              <a:cxn ang="0">
                <a:pos x="66" y="39"/>
              </a:cxn>
              <a:cxn ang="0">
                <a:pos x="54" y="33"/>
              </a:cxn>
              <a:cxn ang="0">
                <a:pos x="36" y="28"/>
              </a:cxn>
              <a:cxn ang="0">
                <a:pos x="24" y="17"/>
              </a:cxn>
              <a:cxn ang="0">
                <a:pos x="12" y="11"/>
              </a:cxn>
              <a:cxn ang="0">
                <a:pos x="0" y="0"/>
              </a:cxn>
              <a:cxn ang="0">
                <a:pos x="0" y="534"/>
              </a:cxn>
              <a:cxn ang="0">
                <a:pos x="12" y="545"/>
              </a:cxn>
              <a:cxn ang="0">
                <a:pos x="24" y="550"/>
              </a:cxn>
              <a:cxn ang="0">
                <a:pos x="36" y="561"/>
              </a:cxn>
              <a:cxn ang="0">
                <a:pos x="54" y="567"/>
              </a:cxn>
              <a:cxn ang="0">
                <a:pos x="66" y="572"/>
              </a:cxn>
              <a:cxn ang="0">
                <a:pos x="84" y="583"/>
              </a:cxn>
              <a:cxn ang="0">
                <a:pos x="102" y="589"/>
              </a:cxn>
              <a:cxn ang="0">
                <a:pos x="120" y="600"/>
              </a:cxn>
              <a:cxn ang="0">
                <a:pos x="138" y="605"/>
              </a:cxn>
              <a:cxn ang="0">
                <a:pos x="138" y="72"/>
              </a:cxn>
            </a:cxnLst>
            <a:rect l="0" t="0" r="r" b="b"/>
            <a:pathLst>
              <a:path w="138" h="605">
                <a:moveTo>
                  <a:pt x="138" y="72"/>
                </a:moveTo>
                <a:lnTo>
                  <a:pt x="120" y="66"/>
                </a:lnTo>
                <a:lnTo>
                  <a:pt x="102" y="55"/>
                </a:lnTo>
                <a:lnTo>
                  <a:pt x="84" y="50"/>
                </a:lnTo>
                <a:lnTo>
                  <a:pt x="66" y="39"/>
                </a:lnTo>
                <a:lnTo>
                  <a:pt x="54" y="33"/>
                </a:lnTo>
                <a:lnTo>
                  <a:pt x="36" y="28"/>
                </a:lnTo>
                <a:lnTo>
                  <a:pt x="24" y="17"/>
                </a:lnTo>
                <a:lnTo>
                  <a:pt x="12" y="11"/>
                </a:lnTo>
                <a:lnTo>
                  <a:pt x="0" y="0"/>
                </a:lnTo>
                <a:lnTo>
                  <a:pt x="0" y="534"/>
                </a:lnTo>
                <a:lnTo>
                  <a:pt x="12" y="545"/>
                </a:lnTo>
                <a:lnTo>
                  <a:pt x="24" y="550"/>
                </a:lnTo>
                <a:lnTo>
                  <a:pt x="36" y="561"/>
                </a:lnTo>
                <a:lnTo>
                  <a:pt x="54" y="567"/>
                </a:lnTo>
                <a:lnTo>
                  <a:pt x="66" y="572"/>
                </a:lnTo>
                <a:lnTo>
                  <a:pt x="84" y="583"/>
                </a:lnTo>
                <a:lnTo>
                  <a:pt x="102" y="589"/>
                </a:lnTo>
                <a:lnTo>
                  <a:pt x="120" y="600"/>
                </a:lnTo>
                <a:lnTo>
                  <a:pt x="138" y="605"/>
                </a:lnTo>
                <a:lnTo>
                  <a:pt x="138" y="72"/>
                </a:lnTo>
                <a:close/>
              </a:path>
            </a:pathLst>
          </a:custGeom>
          <a:solidFill>
            <a:srgbClr val="4C6500"/>
          </a:solidFill>
          <a:ln w="9525">
            <a:solidFill>
              <a:srgbClr val="000000"/>
            </a:solidFill>
            <a:prstDash val="solid"/>
            <a:round/>
            <a:headEnd/>
            <a:tailEnd/>
          </a:ln>
        </p:spPr>
        <p:txBody>
          <a:bodyPr>
            <a:prstTxWarp prst="textNoShape">
              <a:avLst/>
            </a:prstTxWarp>
          </a:bodyPr>
          <a:lstStyle/>
          <a:p>
            <a:endParaRPr lang="es-ES_tradnl"/>
          </a:p>
        </p:txBody>
      </p:sp>
      <p:sp>
        <p:nvSpPr>
          <p:cNvPr id="692233" name="Freeform 9"/>
          <p:cNvSpPr>
            <a:spLocks/>
          </p:cNvSpPr>
          <p:nvPr/>
        </p:nvSpPr>
        <p:spPr bwMode="auto">
          <a:xfrm>
            <a:off x="1309688" y="3536950"/>
            <a:ext cx="2905125" cy="1230313"/>
          </a:xfrm>
          <a:custGeom>
            <a:avLst/>
            <a:gdLst/>
            <a:ahLst/>
            <a:cxnLst>
              <a:cxn ang="0">
                <a:pos x="1830" y="0"/>
              </a:cxn>
              <a:cxn ang="0">
                <a:pos x="0" y="242"/>
              </a:cxn>
              <a:cxn ang="0">
                <a:pos x="0" y="775"/>
              </a:cxn>
              <a:cxn ang="0">
                <a:pos x="1830" y="533"/>
              </a:cxn>
              <a:cxn ang="0">
                <a:pos x="1830" y="0"/>
              </a:cxn>
            </a:cxnLst>
            <a:rect l="0" t="0" r="r" b="b"/>
            <a:pathLst>
              <a:path w="1830" h="775">
                <a:moveTo>
                  <a:pt x="1830" y="0"/>
                </a:moveTo>
                <a:lnTo>
                  <a:pt x="0" y="242"/>
                </a:lnTo>
                <a:lnTo>
                  <a:pt x="0" y="775"/>
                </a:lnTo>
                <a:lnTo>
                  <a:pt x="1830" y="533"/>
                </a:lnTo>
                <a:lnTo>
                  <a:pt x="1830" y="0"/>
                </a:lnTo>
                <a:close/>
              </a:path>
            </a:pathLst>
          </a:custGeom>
          <a:solidFill>
            <a:srgbClr val="4D6600"/>
          </a:solidFill>
          <a:ln w="9525">
            <a:solidFill>
              <a:srgbClr val="000000"/>
            </a:solidFill>
            <a:prstDash val="solid"/>
            <a:round/>
            <a:headEnd/>
            <a:tailEnd/>
          </a:ln>
        </p:spPr>
        <p:txBody>
          <a:bodyPr>
            <a:prstTxWarp prst="textNoShape">
              <a:avLst/>
            </a:prstTxWarp>
          </a:bodyPr>
          <a:lstStyle/>
          <a:p>
            <a:endParaRPr lang="es-ES_tradnl"/>
          </a:p>
        </p:txBody>
      </p:sp>
      <p:sp>
        <p:nvSpPr>
          <p:cNvPr id="692234" name="Freeform 10"/>
          <p:cNvSpPr>
            <a:spLocks/>
          </p:cNvSpPr>
          <p:nvPr/>
        </p:nvSpPr>
        <p:spPr bwMode="auto">
          <a:xfrm>
            <a:off x="1090613" y="3536950"/>
            <a:ext cx="3124200" cy="384175"/>
          </a:xfrm>
          <a:custGeom>
            <a:avLst/>
            <a:gdLst/>
            <a:ahLst/>
            <a:cxnLst>
              <a:cxn ang="0">
                <a:pos x="138" y="242"/>
              </a:cxn>
              <a:cxn ang="0">
                <a:pos x="120" y="236"/>
              </a:cxn>
              <a:cxn ang="0">
                <a:pos x="102" y="225"/>
              </a:cxn>
              <a:cxn ang="0">
                <a:pos x="84" y="220"/>
              </a:cxn>
              <a:cxn ang="0">
                <a:pos x="66" y="209"/>
              </a:cxn>
              <a:cxn ang="0">
                <a:pos x="54" y="203"/>
              </a:cxn>
              <a:cxn ang="0">
                <a:pos x="36" y="198"/>
              </a:cxn>
              <a:cxn ang="0">
                <a:pos x="24" y="187"/>
              </a:cxn>
              <a:cxn ang="0">
                <a:pos x="12" y="181"/>
              </a:cxn>
              <a:cxn ang="0">
                <a:pos x="0" y="170"/>
              </a:cxn>
              <a:cxn ang="0">
                <a:pos x="1968" y="0"/>
              </a:cxn>
              <a:cxn ang="0">
                <a:pos x="138" y="242"/>
              </a:cxn>
            </a:cxnLst>
            <a:rect l="0" t="0" r="r" b="b"/>
            <a:pathLst>
              <a:path w="1968" h="242">
                <a:moveTo>
                  <a:pt x="138" y="242"/>
                </a:moveTo>
                <a:lnTo>
                  <a:pt x="120" y="236"/>
                </a:lnTo>
                <a:lnTo>
                  <a:pt x="102" y="225"/>
                </a:lnTo>
                <a:lnTo>
                  <a:pt x="84" y="220"/>
                </a:lnTo>
                <a:lnTo>
                  <a:pt x="66" y="209"/>
                </a:lnTo>
                <a:lnTo>
                  <a:pt x="54" y="203"/>
                </a:lnTo>
                <a:lnTo>
                  <a:pt x="36" y="198"/>
                </a:lnTo>
                <a:lnTo>
                  <a:pt x="24" y="187"/>
                </a:lnTo>
                <a:lnTo>
                  <a:pt x="12" y="181"/>
                </a:lnTo>
                <a:lnTo>
                  <a:pt x="0" y="170"/>
                </a:lnTo>
                <a:lnTo>
                  <a:pt x="1968" y="0"/>
                </a:lnTo>
                <a:lnTo>
                  <a:pt x="138" y="242"/>
                </a:lnTo>
                <a:close/>
              </a:path>
            </a:pathLst>
          </a:custGeom>
          <a:solidFill>
            <a:srgbClr val="BCF804"/>
          </a:solidFill>
          <a:ln w="9525">
            <a:solidFill>
              <a:srgbClr val="000000"/>
            </a:solidFill>
            <a:prstDash val="solid"/>
            <a:round/>
            <a:headEnd/>
            <a:tailEnd/>
          </a:ln>
        </p:spPr>
        <p:txBody>
          <a:bodyPr>
            <a:prstTxWarp prst="textNoShape">
              <a:avLst/>
            </a:prstTxWarp>
          </a:bodyPr>
          <a:lstStyle/>
          <a:p>
            <a:endParaRPr lang="es-ES_tradnl"/>
          </a:p>
        </p:txBody>
      </p:sp>
      <p:sp>
        <p:nvSpPr>
          <p:cNvPr id="692235" name="Freeform 11"/>
          <p:cNvSpPr>
            <a:spLocks/>
          </p:cNvSpPr>
          <p:nvPr/>
        </p:nvSpPr>
        <p:spPr bwMode="auto">
          <a:xfrm>
            <a:off x="1309688" y="3921125"/>
            <a:ext cx="1447800" cy="1177925"/>
          </a:xfrm>
          <a:custGeom>
            <a:avLst/>
            <a:gdLst/>
            <a:ahLst/>
            <a:cxnLst>
              <a:cxn ang="0">
                <a:pos x="876" y="203"/>
              </a:cxn>
              <a:cxn ang="0">
                <a:pos x="816" y="192"/>
              </a:cxn>
              <a:cxn ang="0">
                <a:pos x="750" y="187"/>
              </a:cxn>
              <a:cxn ang="0">
                <a:pos x="690" y="176"/>
              </a:cxn>
              <a:cxn ang="0">
                <a:pos x="630" y="165"/>
              </a:cxn>
              <a:cxn ang="0">
                <a:pos x="570" y="159"/>
              </a:cxn>
              <a:cxn ang="0">
                <a:pos x="510" y="148"/>
              </a:cxn>
              <a:cxn ang="0">
                <a:pos x="456" y="137"/>
              </a:cxn>
              <a:cxn ang="0">
                <a:pos x="402" y="121"/>
              </a:cxn>
              <a:cxn ang="0">
                <a:pos x="372" y="115"/>
              </a:cxn>
              <a:cxn ang="0">
                <a:pos x="324" y="104"/>
              </a:cxn>
              <a:cxn ang="0">
                <a:pos x="270" y="93"/>
              </a:cxn>
              <a:cxn ang="0">
                <a:pos x="222" y="77"/>
              </a:cxn>
              <a:cxn ang="0">
                <a:pos x="180" y="66"/>
              </a:cxn>
              <a:cxn ang="0">
                <a:pos x="132" y="49"/>
              </a:cxn>
              <a:cxn ang="0">
                <a:pos x="90" y="38"/>
              </a:cxn>
              <a:cxn ang="0">
                <a:pos x="54" y="22"/>
              </a:cxn>
              <a:cxn ang="0">
                <a:pos x="18" y="11"/>
              </a:cxn>
              <a:cxn ang="0">
                <a:pos x="0" y="533"/>
              </a:cxn>
              <a:cxn ang="0">
                <a:pos x="36" y="550"/>
              </a:cxn>
              <a:cxn ang="0">
                <a:pos x="72" y="566"/>
              </a:cxn>
              <a:cxn ang="0">
                <a:pos x="114" y="577"/>
              </a:cxn>
              <a:cxn ang="0">
                <a:pos x="156" y="594"/>
              </a:cxn>
              <a:cxn ang="0">
                <a:pos x="204" y="605"/>
              </a:cxn>
              <a:cxn ang="0">
                <a:pos x="246" y="621"/>
              </a:cxn>
              <a:cxn ang="0">
                <a:pos x="300" y="632"/>
              </a:cxn>
              <a:cxn ang="0">
                <a:pos x="348" y="643"/>
              </a:cxn>
              <a:cxn ang="0">
                <a:pos x="372" y="649"/>
              </a:cxn>
              <a:cxn ang="0">
                <a:pos x="426" y="665"/>
              </a:cxn>
              <a:cxn ang="0">
                <a:pos x="480" y="676"/>
              </a:cxn>
              <a:cxn ang="0">
                <a:pos x="540" y="687"/>
              </a:cxn>
              <a:cxn ang="0">
                <a:pos x="600" y="693"/>
              </a:cxn>
              <a:cxn ang="0">
                <a:pos x="660" y="704"/>
              </a:cxn>
              <a:cxn ang="0">
                <a:pos x="720" y="715"/>
              </a:cxn>
              <a:cxn ang="0">
                <a:pos x="780" y="726"/>
              </a:cxn>
              <a:cxn ang="0">
                <a:pos x="846" y="731"/>
              </a:cxn>
              <a:cxn ang="0">
                <a:pos x="912" y="742"/>
              </a:cxn>
            </a:cxnLst>
            <a:rect l="0" t="0" r="r" b="b"/>
            <a:pathLst>
              <a:path w="912" h="742">
                <a:moveTo>
                  <a:pt x="912" y="209"/>
                </a:moveTo>
                <a:lnTo>
                  <a:pt x="876" y="203"/>
                </a:lnTo>
                <a:lnTo>
                  <a:pt x="846" y="198"/>
                </a:lnTo>
                <a:lnTo>
                  <a:pt x="816" y="192"/>
                </a:lnTo>
                <a:lnTo>
                  <a:pt x="780" y="192"/>
                </a:lnTo>
                <a:lnTo>
                  <a:pt x="750" y="187"/>
                </a:lnTo>
                <a:lnTo>
                  <a:pt x="720" y="181"/>
                </a:lnTo>
                <a:lnTo>
                  <a:pt x="690" y="176"/>
                </a:lnTo>
                <a:lnTo>
                  <a:pt x="660" y="170"/>
                </a:lnTo>
                <a:lnTo>
                  <a:pt x="630" y="165"/>
                </a:lnTo>
                <a:lnTo>
                  <a:pt x="600" y="159"/>
                </a:lnTo>
                <a:lnTo>
                  <a:pt x="570" y="159"/>
                </a:lnTo>
                <a:lnTo>
                  <a:pt x="540" y="154"/>
                </a:lnTo>
                <a:lnTo>
                  <a:pt x="510" y="148"/>
                </a:lnTo>
                <a:lnTo>
                  <a:pt x="480" y="143"/>
                </a:lnTo>
                <a:lnTo>
                  <a:pt x="456" y="137"/>
                </a:lnTo>
                <a:lnTo>
                  <a:pt x="426" y="132"/>
                </a:lnTo>
                <a:lnTo>
                  <a:pt x="402" y="121"/>
                </a:lnTo>
                <a:lnTo>
                  <a:pt x="372" y="115"/>
                </a:lnTo>
                <a:lnTo>
                  <a:pt x="372" y="115"/>
                </a:lnTo>
                <a:lnTo>
                  <a:pt x="348" y="110"/>
                </a:lnTo>
                <a:lnTo>
                  <a:pt x="324" y="104"/>
                </a:lnTo>
                <a:lnTo>
                  <a:pt x="300" y="99"/>
                </a:lnTo>
                <a:lnTo>
                  <a:pt x="270" y="93"/>
                </a:lnTo>
                <a:lnTo>
                  <a:pt x="246" y="88"/>
                </a:lnTo>
                <a:lnTo>
                  <a:pt x="222" y="77"/>
                </a:lnTo>
                <a:lnTo>
                  <a:pt x="204" y="71"/>
                </a:lnTo>
                <a:lnTo>
                  <a:pt x="180" y="66"/>
                </a:lnTo>
                <a:lnTo>
                  <a:pt x="156" y="60"/>
                </a:lnTo>
                <a:lnTo>
                  <a:pt x="132" y="49"/>
                </a:lnTo>
                <a:lnTo>
                  <a:pt x="114" y="44"/>
                </a:lnTo>
                <a:lnTo>
                  <a:pt x="90" y="38"/>
                </a:lnTo>
                <a:lnTo>
                  <a:pt x="72" y="33"/>
                </a:lnTo>
                <a:lnTo>
                  <a:pt x="54" y="22"/>
                </a:lnTo>
                <a:lnTo>
                  <a:pt x="36" y="16"/>
                </a:lnTo>
                <a:lnTo>
                  <a:pt x="18" y="11"/>
                </a:lnTo>
                <a:lnTo>
                  <a:pt x="0" y="0"/>
                </a:lnTo>
                <a:lnTo>
                  <a:pt x="0" y="533"/>
                </a:lnTo>
                <a:lnTo>
                  <a:pt x="18" y="544"/>
                </a:lnTo>
                <a:lnTo>
                  <a:pt x="36" y="550"/>
                </a:lnTo>
                <a:lnTo>
                  <a:pt x="54" y="555"/>
                </a:lnTo>
                <a:lnTo>
                  <a:pt x="72" y="566"/>
                </a:lnTo>
                <a:lnTo>
                  <a:pt x="90" y="572"/>
                </a:lnTo>
                <a:lnTo>
                  <a:pt x="114" y="577"/>
                </a:lnTo>
                <a:lnTo>
                  <a:pt x="132" y="583"/>
                </a:lnTo>
                <a:lnTo>
                  <a:pt x="156" y="594"/>
                </a:lnTo>
                <a:lnTo>
                  <a:pt x="180" y="599"/>
                </a:lnTo>
                <a:lnTo>
                  <a:pt x="204" y="605"/>
                </a:lnTo>
                <a:lnTo>
                  <a:pt x="222" y="610"/>
                </a:lnTo>
                <a:lnTo>
                  <a:pt x="246" y="621"/>
                </a:lnTo>
                <a:lnTo>
                  <a:pt x="270" y="627"/>
                </a:lnTo>
                <a:lnTo>
                  <a:pt x="300" y="632"/>
                </a:lnTo>
                <a:lnTo>
                  <a:pt x="324" y="638"/>
                </a:lnTo>
                <a:lnTo>
                  <a:pt x="348" y="643"/>
                </a:lnTo>
                <a:lnTo>
                  <a:pt x="372" y="649"/>
                </a:lnTo>
                <a:lnTo>
                  <a:pt x="372" y="649"/>
                </a:lnTo>
                <a:lnTo>
                  <a:pt x="402" y="654"/>
                </a:lnTo>
                <a:lnTo>
                  <a:pt x="426" y="665"/>
                </a:lnTo>
                <a:lnTo>
                  <a:pt x="456" y="671"/>
                </a:lnTo>
                <a:lnTo>
                  <a:pt x="480" y="676"/>
                </a:lnTo>
                <a:lnTo>
                  <a:pt x="510" y="682"/>
                </a:lnTo>
                <a:lnTo>
                  <a:pt x="540" y="687"/>
                </a:lnTo>
                <a:lnTo>
                  <a:pt x="570" y="693"/>
                </a:lnTo>
                <a:lnTo>
                  <a:pt x="600" y="693"/>
                </a:lnTo>
                <a:lnTo>
                  <a:pt x="630" y="698"/>
                </a:lnTo>
                <a:lnTo>
                  <a:pt x="660" y="704"/>
                </a:lnTo>
                <a:lnTo>
                  <a:pt x="690" y="709"/>
                </a:lnTo>
                <a:lnTo>
                  <a:pt x="720" y="715"/>
                </a:lnTo>
                <a:lnTo>
                  <a:pt x="750" y="720"/>
                </a:lnTo>
                <a:lnTo>
                  <a:pt x="780" y="726"/>
                </a:lnTo>
                <a:lnTo>
                  <a:pt x="816" y="726"/>
                </a:lnTo>
                <a:lnTo>
                  <a:pt x="846" y="731"/>
                </a:lnTo>
                <a:lnTo>
                  <a:pt x="876" y="737"/>
                </a:lnTo>
                <a:lnTo>
                  <a:pt x="912" y="742"/>
                </a:lnTo>
                <a:lnTo>
                  <a:pt x="912" y="209"/>
                </a:lnTo>
                <a:close/>
              </a:path>
            </a:pathLst>
          </a:custGeom>
          <a:solidFill>
            <a:srgbClr val="3399FF"/>
          </a:solidFill>
          <a:ln w="9525">
            <a:solidFill>
              <a:srgbClr val="000000"/>
            </a:solidFill>
            <a:prstDash val="solid"/>
            <a:round/>
            <a:headEnd/>
            <a:tailEnd/>
          </a:ln>
        </p:spPr>
        <p:txBody>
          <a:bodyPr>
            <a:prstTxWarp prst="textNoShape">
              <a:avLst/>
            </a:prstTxWarp>
          </a:bodyPr>
          <a:lstStyle/>
          <a:p>
            <a:endParaRPr lang="es-ES_tradnl"/>
          </a:p>
        </p:txBody>
      </p:sp>
      <p:sp>
        <p:nvSpPr>
          <p:cNvPr id="692236" name="Freeform 12"/>
          <p:cNvSpPr>
            <a:spLocks/>
          </p:cNvSpPr>
          <p:nvPr/>
        </p:nvSpPr>
        <p:spPr bwMode="auto">
          <a:xfrm>
            <a:off x="2757488" y="3536950"/>
            <a:ext cx="1457325" cy="1554163"/>
          </a:xfrm>
          <a:custGeom>
            <a:avLst/>
            <a:gdLst/>
            <a:ahLst/>
            <a:cxnLst>
              <a:cxn ang="0">
                <a:pos x="918" y="0"/>
              </a:cxn>
              <a:cxn ang="0">
                <a:pos x="0" y="445"/>
              </a:cxn>
              <a:cxn ang="0">
                <a:pos x="0" y="979"/>
              </a:cxn>
              <a:cxn ang="0">
                <a:pos x="918" y="533"/>
              </a:cxn>
              <a:cxn ang="0">
                <a:pos x="918" y="0"/>
              </a:cxn>
            </a:cxnLst>
            <a:rect l="0" t="0" r="r" b="b"/>
            <a:pathLst>
              <a:path w="918" h="979">
                <a:moveTo>
                  <a:pt x="918" y="0"/>
                </a:moveTo>
                <a:lnTo>
                  <a:pt x="0" y="445"/>
                </a:lnTo>
                <a:lnTo>
                  <a:pt x="0" y="979"/>
                </a:lnTo>
                <a:lnTo>
                  <a:pt x="918" y="533"/>
                </a:lnTo>
                <a:lnTo>
                  <a:pt x="918" y="0"/>
                </a:lnTo>
                <a:close/>
              </a:path>
            </a:pathLst>
          </a:custGeom>
          <a:solidFill>
            <a:srgbClr val="000080"/>
          </a:solidFill>
          <a:ln w="9525">
            <a:solidFill>
              <a:srgbClr val="000000"/>
            </a:solidFill>
            <a:prstDash val="solid"/>
            <a:round/>
            <a:headEnd/>
            <a:tailEnd/>
          </a:ln>
        </p:spPr>
        <p:txBody>
          <a:bodyPr>
            <a:prstTxWarp prst="textNoShape">
              <a:avLst/>
            </a:prstTxWarp>
          </a:bodyPr>
          <a:lstStyle/>
          <a:p>
            <a:endParaRPr lang="es-ES_tradnl"/>
          </a:p>
        </p:txBody>
      </p:sp>
      <p:sp>
        <p:nvSpPr>
          <p:cNvPr id="692237" name="Freeform 13"/>
          <p:cNvSpPr>
            <a:spLocks/>
          </p:cNvSpPr>
          <p:nvPr/>
        </p:nvSpPr>
        <p:spPr bwMode="auto">
          <a:xfrm>
            <a:off x="1309688" y="3536950"/>
            <a:ext cx="2905125" cy="715963"/>
          </a:xfrm>
          <a:custGeom>
            <a:avLst/>
            <a:gdLst/>
            <a:ahLst/>
            <a:cxnLst>
              <a:cxn ang="0">
                <a:pos x="912" y="451"/>
              </a:cxn>
              <a:cxn ang="0">
                <a:pos x="876" y="445"/>
              </a:cxn>
              <a:cxn ang="0">
                <a:pos x="846" y="440"/>
              </a:cxn>
              <a:cxn ang="0">
                <a:pos x="816" y="434"/>
              </a:cxn>
              <a:cxn ang="0">
                <a:pos x="780" y="434"/>
              </a:cxn>
              <a:cxn ang="0">
                <a:pos x="750" y="429"/>
              </a:cxn>
              <a:cxn ang="0">
                <a:pos x="720" y="423"/>
              </a:cxn>
              <a:cxn ang="0">
                <a:pos x="690" y="418"/>
              </a:cxn>
              <a:cxn ang="0">
                <a:pos x="660" y="412"/>
              </a:cxn>
              <a:cxn ang="0">
                <a:pos x="630" y="407"/>
              </a:cxn>
              <a:cxn ang="0">
                <a:pos x="600" y="401"/>
              </a:cxn>
              <a:cxn ang="0">
                <a:pos x="570" y="401"/>
              </a:cxn>
              <a:cxn ang="0">
                <a:pos x="540" y="396"/>
              </a:cxn>
              <a:cxn ang="0">
                <a:pos x="510" y="390"/>
              </a:cxn>
              <a:cxn ang="0">
                <a:pos x="480" y="385"/>
              </a:cxn>
              <a:cxn ang="0">
                <a:pos x="456" y="379"/>
              </a:cxn>
              <a:cxn ang="0">
                <a:pos x="426" y="374"/>
              </a:cxn>
              <a:cxn ang="0">
                <a:pos x="402" y="363"/>
              </a:cxn>
              <a:cxn ang="0">
                <a:pos x="372" y="357"/>
              </a:cxn>
              <a:cxn ang="0">
                <a:pos x="372" y="357"/>
              </a:cxn>
              <a:cxn ang="0">
                <a:pos x="348" y="352"/>
              </a:cxn>
              <a:cxn ang="0">
                <a:pos x="324" y="346"/>
              </a:cxn>
              <a:cxn ang="0">
                <a:pos x="300" y="341"/>
              </a:cxn>
              <a:cxn ang="0">
                <a:pos x="270" y="335"/>
              </a:cxn>
              <a:cxn ang="0">
                <a:pos x="246" y="330"/>
              </a:cxn>
              <a:cxn ang="0">
                <a:pos x="222" y="319"/>
              </a:cxn>
              <a:cxn ang="0">
                <a:pos x="204" y="313"/>
              </a:cxn>
              <a:cxn ang="0">
                <a:pos x="180" y="308"/>
              </a:cxn>
              <a:cxn ang="0">
                <a:pos x="156" y="302"/>
              </a:cxn>
              <a:cxn ang="0">
                <a:pos x="132" y="291"/>
              </a:cxn>
              <a:cxn ang="0">
                <a:pos x="114" y="286"/>
              </a:cxn>
              <a:cxn ang="0">
                <a:pos x="90" y="280"/>
              </a:cxn>
              <a:cxn ang="0">
                <a:pos x="72" y="275"/>
              </a:cxn>
              <a:cxn ang="0">
                <a:pos x="54" y="264"/>
              </a:cxn>
              <a:cxn ang="0">
                <a:pos x="36" y="258"/>
              </a:cxn>
              <a:cxn ang="0">
                <a:pos x="18" y="253"/>
              </a:cxn>
              <a:cxn ang="0">
                <a:pos x="0" y="242"/>
              </a:cxn>
              <a:cxn ang="0">
                <a:pos x="1830" y="0"/>
              </a:cxn>
              <a:cxn ang="0">
                <a:pos x="912" y="451"/>
              </a:cxn>
            </a:cxnLst>
            <a:rect l="0" t="0" r="r" b="b"/>
            <a:pathLst>
              <a:path w="1830" h="451">
                <a:moveTo>
                  <a:pt x="912" y="451"/>
                </a:moveTo>
                <a:lnTo>
                  <a:pt x="876" y="445"/>
                </a:lnTo>
                <a:lnTo>
                  <a:pt x="846" y="440"/>
                </a:lnTo>
                <a:lnTo>
                  <a:pt x="816" y="434"/>
                </a:lnTo>
                <a:lnTo>
                  <a:pt x="780" y="434"/>
                </a:lnTo>
                <a:lnTo>
                  <a:pt x="750" y="429"/>
                </a:lnTo>
                <a:lnTo>
                  <a:pt x="720" y="423"/>
                </a:lnTo>
                <a:lnTo>
                  <a:pt x="690" y="418"/>
                </a:lnTo>
                <a:lnTo>
                  <a:pt x="660" y="412"/>
                </a:lnTo>
                <a:lnTo>
                  <a:pt x="630" y="407"/>
                </a:lnTo>
                <a:lnTo>
                  <a:pt x="600" y="401"/>
                </a:lnTo>
                <a:lnTo>
                  <a:pt x="570" y="401"/>
                </a:lnTo>
                <a:lnTo>
                  <a:pt x="540" y="396"/>
                </a:lnTo>
                <a:lnTo>
                  <a:pt x="510" y="390"/>
                </a:lnTo>
                <a:lnTo>
                  <a:pt x="480" y="385"/>
                </a:lnTo>
                <a:lnTo>
                  <a:pt x="456" y="379"/>
                </a:lnTo>
                <a:lnTo>
                  <a:pt x="426" y="374"/>
                </a:lnTo>
                <a:lnTo>
                  <a:pt x="402" y="363"/>
                </a:lnTo>
                <a:lnTo>
                  <a:pt x="372" y="357"/>
                </a:lnTo>
                <a:lnTo>
                  <a:pt x="372" y="357"/>
                </a:lnTo>
                <a:lnTo>
                  <a:pt x="348" y="352"/>
                </a:lnTo>
                <a:lnTo>
                  <a:pt x="324" y="346"/>
                </a:lnTo>
                <a:lnTo>
                  <a:pt x="300" y="341"/>
                </a:lnTo>
                <a:lnTo>
                  <a:pt x="270" y="335"/>
                </a:lnTo>
                <a:lnTo>
                  <a:pt x="246" y="330"/>
                </a:lnTo>
                <a:lnTo>
                  <a:pt x="222" y="319"/>
                </a:lnTo>
                <a:lnTo>
                  <a:pt x="204" y="313"/>
                </a:lnTo>
                <a:lnTo>
                  <a:pt x="180" y="308"/>
                </a:lnTo>
                <a:lnTo>
                  <a:pt x="156" y="302"/>
                </a:lnTo>
                <a:lnTo>
                  <a:pt x="132" y="291"/>
                </a:lnTo>
                <a:lnTo>
                  <a:pt x="114" y="286"/>
                </a:lnTo>
                <a:lnTo>
                  <a:pt x="90" y="280"/>
                </a:lnTo>
                <a:lnTo>
                  <a:pt x="72" y="275"/>
                </a:lnTo>
                <a:lnTo>
                  <a:pt x="54" y="264"/>
                </a:lnTo>
                <a:lnTo>
                  <a:pt x="36" y="258"/>
                </a:lnTo>
                <a:lnTo>
                  <a:pt x="18" y="253"/>
                </a:lnTo>
                <a:lnTo>
                  <a:pt x="0" y="242"/>
                </a:lnTo>
                <a:lnTo>
                  <a:pt x="1830" y="0"/>
                </a:lnTo>
                <a:lnTo>
                  <a:pt x="912" y="451"/>
                </a:lnTo>
                <a:close/>
              </a:path>
            </a:pathLst>
          </a:custGeom>
          <a:solidFill>
            <a:srgbClr val="00FFFF"/>
          </a:solidFill>
          <a:ln w="9525">
            <a:solidFill>
              <a:srgbClr val="000000"/>
            </a:solidFill>
            <a:prstDash val="solid"/>
            <a:round/>
            <a:headEnd/>
            <a:tailEnd/>
          </a:ln>
        </p:spPr>
        <p:txBody>
          <a:bodyPr>
            <a:prstTxWarp prst="textNoShape">
              <a:avLst/>
            </a:prstTxWarp>
          </a:bodyPr>
          <a:lstStyle/>
          <a:p>
            <a:endParaRPr lang="es-ES_tradnl"/>
          </a:p>
        </p:txBody>
      </p:sp>
      <p:sp>
        <p:nvSpPr>
          <p:cNvPr id="692238" name="Freeform 14"/>
          <p:cNvSpPr>
            <a:spLocks/>
          </p:cNvSpPr>
          <p:nvPr/>
        </p:nvSpPr>
        <p:spPr bwMode="auto">
          <a:xfrm>
            <a:off x="2757488" y="3536950"/>
            <a:ext cx="4781550" cy="1641475"/>
          </a:xfrm>
          <a:custGeom>
            <a:avLst/>
            <a:gdLst/>
            <a:ahLst/>
            <a:cxnLst>
              <a:cxn ang="0">
                <a:pos x="3006" y="27"/>
              </a:cxn>
              <a:cxn ang="0">
                <a:pos x="2994" y="60"/>
              </a:cxn>
              <a:cxn ang="0">
                <a:pos x="2970" y="99"/>
              </a:cxn>
              <a:cxn ang="0">
                <a:pos x="2940" y="132"/>
              </a:cxn>
              <a:cxn ang="0">
                <a:pos x="2898" y="165"/>
              </a:cxn>
              <a:cxn ang="0">
                <a:pos x="2844" y="198"/>
              </a:cxn>
              <a:cxn ang="0">
                <a:pos x="2784" y="225"/>
              </a:cxn>
              <a:cxn ang="0">
                <a:pos x="2712" y="258"/>
              </a:cxn>
              <a:cxn ang="0">
                <a:pos x="2634" y="286"/>
              </a:cxn>
              <a:cxn ang="0">
                <a:pos x="2544" y="313"/>
              </a:cxn>
              <a:cxn ang="0">
                <a:pos x="2448" y="341"/>
              </a:cxn>
              <a:cxn ang="0">
                <a:pos x="2346" y="363"/>
              </a:cxn>
              <a:cxn ang="0">
                <a:pos x="2232" y="390"/>
              </a:cxn>
              <a:cxn ang="0">
                <a:pos x="2118" y="407"/>
              </a:cxn>
              <a:cxn ang="0">
                <a:pos x="2028" y="423"/>
              </a:cxn>
              <a:cxn ang="0">
                <a:pos x="1902" y="440"/>
              </a:cxn>
              <a:cxn ang="0">
                <a:pos x="1770" y="456"/>
              </a:cxn>
              <a:cxn ang="0">
                <a:pos x="1632" y="467"/>
              </a:cxn>
              <a:cxn ang="0">
                <a:pos x="1494" y="478"/>
              </a:cxn>
              <a:cxn ang="0">
                <a:pos x="1350" y="489"/>
              </a:cxn>
              <a:cxn ang="0">
                <a:pos x="1206" y="495"/>
              </a:cxn>
              <a:cxn ang="0">
                <a:pos x="1062" y="500"/>
              </a:cxn>
              <a:cxn ang="0">
                <a:pos x="918" y="500"/>
              </a:cxn>
              <a:cxn ang="0">
                <a:pos x="768" y="500"/>
              </a:cxn>
              <a:cxn ang="0">
                <a:pos x="624" y="495"/>
              </a:cxn>
              <a:cxn ang="0">
                <a:pos x="480" y="489"/>
              </a:cxn>
              <a:cxn ang="0">
                <a:pos x="342" y="478"/>
              </a:cxn>
              <a:cxn ang="0">
                <a:pos x="198" y="467"/>
              </a:cxn>
              <a:cxn ang="0">
                <a:pos x="66" y="456"/>
              </a:cxn>
              <a:cxn ang="0">
                <a:pos x="30" y="984"/>
              </a:cxn>
              <a:cxn ang="0">
                <a:pos x="168" y="1001"/>
              </a:cxn>
              <a:cxn ang="0">
                <a:pos x="306" y="1012"/>
              </a:cxn>
              <a:cxn ang="0">
                <a:pos x="444" y="1017"/>
              </a:cxn>
              <a:cxn ang="0">
                <a:pos x="588" y="1028"/>
              </a:cxn>
              <a:cxn ang="0">
                <a:pos x="732" y="1028"/>
              </a:cxn>
              <a:cxn ang="0">
                <a:pos x="882" y="1034"/>
              </a:cxn>
              <a:cxn ang="0">
                <a:pos x="1026" y="1034"/>
              </a:cxn>
              <a:cxn ang="0">
                <a:pos x="1170" y="1028"/>
              </a:cxn>
              <a:cxn ang="0">
                <a:pos x="1314" y="1023"/>
              </a:cxn>
              <a:cxn ang="0">
                <a:pos x="1458" y="1017"/>
              </a:cxn>
              <a:cxn ang="0">
                <a:pos x="1596" y="1006"/>
              </a:cxn>
              <a:cxn ang="0">
                <a:pos x="1734" y="995"/>
              </a:cxn>
              <a:cxn ang="0">
                <a:pos x="1866" y="979"/>
              </a:cxn>
              <a:cxn ang="0">
                <a:pos x="1992" y="962"/>
              </a:cxn>
              <a:cxn ang="0">
                <a:pos x="2088" y="946"/>
              </a:cxn>
              <a:cxn ang="0">
                <a:pos x="2208" y="929"/>
              </a:cxn>
              <a:cxn ang="0">
                <a:pos x="2316" y="907"/>
              </a:cxn>
              <a:cxn ang="0">
                <a:pos x="2424" y="880"/>
              </a:cxn>
              <a:cxn ang="0">
                <a:pos x="2520" y="852"/>
              </a:cxn>
              <a:cxn ang="0">
                <a:pos x="2610" y="825"/>
              </a:cxn>
              <a:cxn ang="0">
                <a:pos x="2694" y="797"/>
              </a:cxn>
              <a:cxn ang="0">
                <a:pos x="2766" y="770"/>
              </a:cxn>
              <a:cxn ang="0">
                <a:pos x="2832" y="737"/>
              </a:cxn>
              <a:cxn ang="0">
                <a:pos x="2886" y="704"/>
              </a:cxn>
              <a:cxn ang="0">
                <a:pos x="2928" y="671"/>
              </a:cxn>
              <a:cxn ang="0">
                <a:pos x="2964" y="638"/>
              </a:cxn>
              <a:cxn ang="0">
                <a:pos x="2988" y="605"/>
              </a:cxn>
              <a:cxn ang="0">
                <a:pos x="3006" y="572"/>
              </a:cxn>
              <a:cxn ang="0">
                <a:pos x="3012" y="533"/>
              </a:cxn>
            </a:cxnLst>
            <a:rect l="0" t="0" r="r" b="b"/>
            <a:pathLst>
              <a:path w="3012" h="1034">
                <a:moveTo>
                  <a:pt x="3012" y="0"/>
                </a:moveTo>
                <a:lnTo>
                  <a:pt x="3012" y="11"/>
                </a:lnTo>
                <a:lnTo>
                  <a:pt x="3012" y="16"/>
                </a:lnTo>
                <a:lnTo>
                  <a:pt x="3006" y="27"/>
                </a:lnTo>
                <a:lnTo>
                  <a:pt x="3006" y="38"/>
                </a:lnTo>
                <a:lnTo>
                  <a:pt x="3000" y="44"/>
                </a:lnTo>
                <a:lnTo>
                  <a:pt x="3000" y="55"/>
                </a:lnTo>
                <a:lnTo>
                  <a:pt x="2994" y="60"/>
                </a:lnTo>
                <a:lnTo>
                  <a:pt x="2988" y="71"/>
                </a:lnTo>
                <a:lnTo>
                  <a:pt x="2982" y="77"/>
                </a:lnTo>
                <a:lnTo>
                  <a:pt x="2976" y="88"/>
                </a:lnTo>
                <a:lnTo>
                  <a:pt x="2970" y="99"/>
                </a:lnTo>
                <a:lnTo>
                  <a:pt x="2964" y="104"/>
                </a:lnTo>
                <a:lnTo>
                  <a:pt x="2958" y="115"/>
                </a:lnTo>
                <a:lnTo>
                  <a:pt x="2946" y="121"/>
                </a:lnTo>
                <a:lnTo>
                  <a:pt x="2940" y="132"/>
                </a:lnTo>
                <a:lnTo>
                  <a:pt x="2928" y="137"/>
                </a:lnTo>
                <a:lnTo>
                  <a:pt x="2916" y="148"/>
                </a:lnTo>
                <a:lnTo>
                  <a:pt x="2910" y="154"/>
                </a:lnTo>
                <a:lnTo>
                  <a:pt x="2898" y="165"/>
                </a:lnTo>
                <a:lnTo>
                  <a:pt x="2886" y="170"/>
                </a:lnTo>
                <a:lnTo>
                  <a:pt x="2874" y="181"/>
                </a:lnTo>
                <a:lnTo>
                  <a:pt x="2856" y="187"/>
                </a:lnTo>
                <a:lnTo>
                  <a:pt x="2844" y="198"/>
                </a:lnTo>
                <a:lnTo>
                  <a:pt x="2832" y="203"/>
                </a:lnTo>
                <a:lnTo>
                  <a:pt x="2814" y="209"/>
                </a:lnTo>
                <a:lnTo>
                  <a:pt x="2796" y="220"/>
                </a:lnTo>
                <a:lnTo>
                  <a:pt x="2784" y="225"/>
                </a:lnTo>
                <a:lnTo>
                  <a:pt x="2766" y="236"/>
                </a:lnTo>
                <a:lnTo>
                  <a:pt x="2748" y="242"/>
                </a:lnTo>
                <a:lnTo>
                  <a:pt x="2730" y="253"/>
                </a:lnTo>
                <a:lnTo>
                  <a:pt x="2712" y="258"/>
                </a:lnTo>
                <a:lnTo>
                  <a:pt x="2694" y="264"/>
                </a:lnTo>
                <a:lnTo>
                  <a:pt x="2670" y="275"/>
                </a:lnTo>
                <a:lnTo>
                  <a:pt x="2652" y="280"/>
                </a:lnTo>
                <a:lnTo>
                  <a:pt x="2634" y="286"/>
                </a:lnTo>
                <a:lnTo>
                  <a:pt x="2610" y="291"/>
                </a:lnTo>
                <a:lnTo>
                  <a:pt x="2586" y="302"/>
                </a:lnTo>
                <a:lnTo>
                  <a:pt x="2568" y="308"/>
                </a:lnTo>
                <a:lnTo>
                  <a:pt x="2544" y="313"/>
                </a:lnTo>
                <a:lnTo>
                  <a:pt x="2520" y="319"/>
                </a:lnTo>
                <a:lnTo>
                  <a:pt x="2496" y="330"/>
                </a:lnTo>
                <a:lnTo>
                  <a:pt x="2472" y="335"/>
                </a:lnTo>
                <a:lnTo>
                  <a:pt x="2448" y="341"/>
                </a:lnTo>
                <a:lnTo>
                  <a:pt x="2424" y="346"/>
                </a:lnTo>
                <a:lnTo>
                  <a:pt x="2400" y="352"/>
                </a:lnTo>
                <a:lnTo>
                  <a:pt x="2370" y="357"/>
                </a:lnTo>
                <a:lnTo>
                  <a:pt x="2346" y="363"/>
                </a:lnTo>
                <a:lnTo>
                  <a:pt x="2316" y="374"/>
                </a:lnTo>
                <a:lnTo>
                  <a:pt x="2292" y="379"/>
                </a:lnTo>
                <a:lnTo>
                  <a:pt x="2262" y="385"/>
                </a:lnTo>
                <a:lnTo>
                  <a:pt x="2232" y="390"/>
                </a:lnTo>
                <a:lnTo>
                  <a:pt x="2208" y="396"/>
                </a:lnTo>
                <a:lnTo>
                  <a:pt x="2178" y="401"/>
                </a:lnTo>
                <a:lnTo>
                  <a:pt x="2148" y="401"/>
                </a:lnTo>
                <a:lnTo>
                  <a:pt x="2118" y="407"/>
                </a:lnTo>
                <a:lnTo>
                  <a:pt x="2088" y="412"/>
                </a:lnTo>
                <a:lnTo>
                  <a:pt x="2058" y="418"/>
                </a:lnTo>
                <a:lnTo>
                  <a:pt x="2028" y="423"/>
                </a:lnTo>
                <a:lnTo>
                  <a:pt x="2028" y="423"/>
                </a:lnTo>
                <a:lnTo>
                  <a:pt x="1992" y="429"/>
                </a:lnTo>
                <a:lnTo>
                  <a:pt x="1962" y="434"/>
                </a:lnTo>
                <a:lnTo>
                  <a:pt x="1932" y="434"/>
                </a:lnTo>
                <a:lnTo>
                  <a:pt x="1902" y="440"/>
                </a:lnTo>
                <a:lnTo>
                  <a:pt x="1866" y="445"/>
                </a:lnTo>
                <a:lnTo>
                  <a:pt x="1836" y="451"/>
                </a:lnTo>
                <a:lnTo>
                  <a:pt x="1800" y="451"/>
                </a:lnTo>
                <a:lnTo>
                  <a:pt x="1770" y="456"/>
                </a:lnTo>
                <a:lnTo>
                  <a:pt x="1734" y="462"/>
                </a:lnTo>
                <a:lnTo>
                  <a:pt x="1698" y="462"/>
                </a:lnTo>
                <a:lnTo>
                  <a:pt x="1668" y="467"/>
                </a:lnTo>
                <a:lnTo>
                  <a:pt x="1632" y="467"/>
                </a:lnTo>
                <a:lnTo>
                  <a:pt x="1596" y="473"/>
                </a:lnTo>
                <a:lnTo>
                  <a:pt x="1566" y="473"/>
                </a:lnTo>
                <a:lnTo>
                  <a:pt x="1530" y="478"/>
                </a:lnTo>
                <a:lnTo>
                  <a:pt x="1494" y="478"/>
                </a:lnTo>
                <a:lnTo>
                  <a:pt x="1458" y="484"/>
                </a:lnTo>
                <a:lnTo>
                  <a:pt x="1422" y="484"/>
                </a:lnTo>
                <a:lnTo>
                  <a:pt x="1386" y="484"/>
                </a:lnTo>
                <a:lnTo>
                  <a:pt x="1350" y="489"/>
                </a:lnTo>
                <a:lnTo>
                  <a:pt x="1314" y="489"/>
                </a:lnTo>
                <a:lnTo>
                  <a:pt x="1278" y="489"/>
                </a:lnTo>
                <a:lnTo>
                  <a:pt x="1242" y="495"/>
                </a:lnTo>
                <a:lnTo>
                  <a:pt x="1206" y="495"/>
                </a:lnTo>
                <a:lnTo>
                  <a:pt x="1170" y="495"/>
                </a:lnTo>
                <a:lnTo>
                  <a:pt x="1134" y="495"/>
                </a:lnTo>
                <a:lnTo>
                  <a:pt x="1098" y="495"/>
                </a:lnTo>
                <a:lnTo>
                  <a:pt x="1062" y="500"/>
                </a:lnTo>
                <a:lnTo>
                  <a:pt x="1026" y="500"/>
                </a:lnTo>
                <a:lnTo>
                  <a:pt x="990" y="500"/>
                </a:lnTo>
                <a:lnTo>
                  <a:pt x="954" y="500"/>
                </a:lnTo>
                <a:lnTo>
                  <a:pt x="918" y="500"/>
                </a:lnTo>
                <a:lnTo>
                  <a:pt x="882" y="500"/>
                </a:lnTo>
                <a:lnTo>
                  <a:pt x="846" y="500"/>
                </a:lnTo>
                <a:lnTo>
                  <a:pt x="804" y="500"/>
                </a:lnTo>
                <a:lnTo>
                  <a:pt x="768" y="500"/>
                </a:lnTo>
                <a:lnTo>
                  <a:pt x="732" y="495"/>
                </a:lnTo>
                <a:lnTo>
                  <a:pt x="696" y="495"/>
                </a:lnTo>
                <a:lnTo>
                  <a:pt x="660" y="495"/>
                </a:lnTo>
                <a:lnTo>
                  <a:pt x="624" y="495"/>
                </a:lnTo>
                <a:lnTo>
                  <a:pt x="588" y="495"/>
                </a:lnTo>
                <a:lnTo>
                  <a:pt x="552" y="489"/>
                </a:lnTo>
                <a:lnTo>
                  <a:pt x="516" y="489"/>
                </a:lnTo>
                <a:lnTo>
                  <a:pt x="480" y="489"/>
                </a:lnTo>
                <a:lnTo>
                  <a:pt x="444" y="484"/>
                </a:lnTo>
                <a:lnTo>
                  <a:pt x="408" y="484"/>
                </a:lnTo>
                <a:lnTo>
                  <a:pt x="372" y="484"/>
                </a:lnTo>
                <a:lnTo>
                  <a:pt x="342" y="478"/>
                </a:lnTo>
                <a:lnTo>
                  <a:pt x="306" y="478"/>
                </a:lnTo>
                <a:lnTo>
                  <a:pt x="270" y="473"/>
                </a:lnTo>
                <a:lnTo>
                  <a:pt x="234" y="473"/>
                </a:lnTo>
                <a:lnTo>
                  <a:pt x="198" y="467"/>
                </a:lnTo>
                <a:lnTo>
                  <a:pt x="168" y="467"/>
                </a:lnTo>
                <a:lnTo>
                  <a:pt x="132" y="462"/>
                </a:lnTo>
                <a:lnTo>
                  <a:pt x="96" y="462"/>
                </a:lnTo>
                <a:lnTo>
                  <a:pt x="66" y="456"/>
                </a:lnTo>
                <a:lnTo>
                  <a:pt x="30" y="451"/>
                </a:lnTo>
                <a:lnTo>
                  <a:pt x="0" y="451"/>
                </a:lnTo>
                <a:lnTo>
                  <a:pt x="0" y="984"/>
                </a:lnTo>
                <a:lnTo>
                  <a:pt x="30" y="984"/>
                </a:lnTo>
                <a:lnTo>
                  <a:pt x="66" y="990"/>
                </a:lnTo>
                <a:lnTo>
                  <a:pt x="96" y="995"/>
                </a:lnTo>
                <a:lnTo>
                  <a:pt x="132" y="995"/>
                </a:lnTo>
                <a:lnTo>
                  <a:pt x="168" y="1001"/>
                </a:lnTo>
                <a:lnTo>
                  <a:pt x="198" y="1001"/>
                </a:lnTo>
                <a:lnTo>
                  <a:pt x="234" y="1006"/>
                </a:lnTo>
                <a:lnTo>
                  <a:pt x="270" y="1006"/>
                </a:lnTo>
                <a:lnTo>
                  <a:pt x="306" y="1012"/>
                </a:lnTo>
                <a:lnTo>
                  <a:pt x="342" y="1012"/>
                </a:lnTo>
                <a:lnTo>
                  <a:pt x="372" y="1017"/>
                </a:lnTo>
                <a:lnTo>
                  <a:pt x="408" y="1017"/>
                </a:lnTo>
                <a:lnTo>
                  <a:pt x="444" y="1017"/>
                </a:lnTo>
                <a:lnTo>
                  <a:pt x="480" y="1023"/>
                </a:lnTo>
                <a:lnTo>
                  <a:pt x="516" y="1023"/>
                </a:lnTo>
                <a:lnTo>
                  <a:pt x="552" y="1023"/>
                </a:lnTo>
                <a:lnTo>
                  <a:pt x="588" y="1028"/>
                </a:lnTo>
                <a:lnTo>
                  <a:pt x="624" y="1028"/>
                </a:lnTo>
                <a:lnTo>
                  <a:pt x="660" y="1028"/>
                </a:lnTo>
                <a:lnTo>
                  <a:pt x="696" y="1028"/>
                </a:lnTo>
                <a:lnTo>
                  <a:pt x="732" y="1028"/>
                </a:lnTo>
                <a:lnTo>
                  <a:pt x="768" y="1034"/>
                </a:lnTo>
                <a:lnTo>
                  <a:pt x="804" y="1034"/>
                </a:lnTo>
                <a:lnTo>
                  <a:pt x="846" y="1034"/>
                </a:lnTo>
                <a:lnTo>
                  <a:pt x="882" y="1034"/>
                </a:lnTo>
                <a:lnTo>
                  <a:pt x="918" y="1034"/>
                </a:lnTo>
                <a:lnTo>
                  <a:pt x="954" y="1034"/>
                </a:lnTo>
                <a:lnTo>
                  <a:pt x="990" y="1034"/>
                </a:lnTo>
                <a:lnTo>
                  <a:pt x="1026" y="1034"/>
                </a:lnTo>
                <a:lnTo>
                  <a:pt x="1062" y="1034"/>
                </a:lnTo>
                <a:lnTo>
                  <a:pt x="1098" y="1028"/>
                </a:lnTo>
                <a:lnTo>
                  <a:pt x="1134" y="1028"/>
                </a:lnTo>
                <a:lnTo>
                  <a:pt x="1170" y="1028"/>
                </a:lnTo>
                <a:lnTo>
                  <a:pt x="1206" y="1028"/>
                </a:lnTo>
                <a:lnTo>
                  <a:pt x="1242" y="1028"/>
                </a:lnTo>
                <a:lnTo>
                  <a:pt x="1278" y="1023"/>
                </a:lnTo>
                <a:lnTo>
                  <a:pt x="1314" y="1023"/>
                </a:lnTo>
                <a:lnTo>
                  <a:pt x="1350" y="1023"/>
                </a:lnTo>
                <a:lnTo>
                  <a:pt x="1386" y="1017"/>
                </a:lnTo>
                <a:lnTo>
                  <a:pt x="1422" y="1017"/>
                </a:lnTo>
                <a:lnTo>
                  <a:pt x="1458" y="1017"/>
                </a:lnTo>
                <a:lnTo>
                  <a:pt x="1494" y="1012"/>
                </a:lnTo>
                <a:lnTo>
                  <a:pt x="1530" y="1012"/>
                </a:lnTo>
                <a:lnTo>
                  <a:pt x="1566" y="1006"/>
                </a:lnTo>
                <a:lnTo>
                  <a:pt x="1596" y="1006"/>
                </a:lnTo>
                <a:lnTo>
                  <a:pt x="1632" y="1001"/>
                </a:lnTo>
                <a:lnTo>
                  <a:pt x="1668" y="1001"/>
                </a:lnTo>
                <a:lnTo>
                  <a:pt x="1698" y="995"/>
                </a:lnTo>
                <a:lnTo>
                  <a:pt x="1734" y="995"/>
                </a:lnTo>
                <a:lnTo>
                  <a:pt x="1770" y="990"/>
                </a:lnTo>
                <a:lnTo>
                  <a:pt x="1800" y="984"/>
                </a:lnTo>
                <a:lnTo>
                  <a:pt x="1836" y="984"/>
                </a:lnTo>
                <a:lnTo>
                  <a:pt x="1866" y="979"/>
                </a:lnTo>
                <a:lnTo>
                  <a:pt x="1902" y="973"/>
                </a:lnTo>
                <a:lnTo>
                  <a:pt x="1932" y="968"/>
                </a:lnTo>
                <a:lnTo>
                  <a:pt x="1962" y="968"/>
                </a:lnTo>
                <a:lnTo>
                  <a:pt x="1992" y="962"/>
                </a:lnTo>
                <a:lnTo>
                  <a:pt x="2028" y="957"/>
                </a:lnTo>
                <a:lnTo>
                  <a:pt x="2028" y="957"/>
                </a:lnTo>
                <a:lnTo>
                  <a:pt x="2058" y="951"/>
                </a:lnTo>
                <a:lnTo>
                  <a:pt x="2088" y="946"/>
                </a:lnTo>
                <a:lnTo>
                  <a:pt x="2118" y="940"/>
                </a:lnTo>
                <a:lnTo>
                  <a:pt x="2148" y="935"/>
                </a:lnTo>
                <a:lnTo>
                  <a:pt x="2178" y="935"/>
                </a:lnTo>
                <a:lnTo>
                  <a:pt x="2208" y="929"/>
                </a:lnTo>
                <a:lnTo>
                  <a:pt x="2232" y="924"/>
                </a:lnTo>
                <a:lnTo>
                  <a:pt x="2262" y="918"/>
                </a:lnTo>
                <a:lnTo>
                  <a:pt x="2292" y="913"/>
                </a:lnTo>
                <a:lnTo>
                  <a:pt x="2316" y="907"/>
                </a:lnTo>
                <a:lnTo>
                  <a:pt x="2346" y="896"/>
                </a:lnTo>
                <a:lnTo>
                  <a:pt x="2370" y="891"/>
                </a:lnTo>
                <a:lnTo>
                  <a:pt x="2400" y="885"/>
                </a:lnTo>
                <a:lnTo>
                  <a:pt x="2424" y="880"/>
                </a:lnTo>
                <a:lnTo>
                  <a:pt x="2448" y="874"/>
                </a:lnTo>
                <a:lnTo>
                  <a:pt x="2472" y="869"/>
                </a:lnTo>
                <a:lnTo>
                  <a:pt x="2496" y="863"/>
                </a:lnTo>
                <a:lnTo>
                  <a:pt x="2520" y="852"/>
                </a:lnTo>
                <a:lnTo>
                  <a:pt x="2544" y="847"/>
                </a:lnTo>
                <a:lnTo>
                  <a:pt x="2568" y="841"/>
                </a:lnTo>
                <a:lnTo>
                  <a:pt x="2586" y="836"/>
                </a:lnTo>
                <a:lnTo>
                  <a:pt x="2610" y="825"/>
                </a:lnTo>
                <a:lnTo>
                  <a:pt x="2634" y="819"/>
                </a:lnTo>
                <a:lnTo>
                  <a:pt x="2652" y="814"/>
                </a:lnTo>
                <a:lnTo>
                  <a:pt x="2670" y="808"/>
                </a:lnTo>
                <a:lnTo>
                  <a:pt x="2694" y="797"/>
                </a:lnTo>
                <a:lnTo>
                  <a:pt x="2712" y="792"/>
                </a:lnTo>
                <a:lnTo>
                  <a:pt x="2730" y="786"/>
                </a:lnTo>
                <a:lnTo>
                  <a:pt x="2748" y="775"/>
                </a:lnTo>
                <a:lnTo>
                  <a:pt x="2766" y="770"/>
                </a:lnTo>
                <a:lnTo>
                  <a:pt x="2784" y="759"/>
                </a:lnTo>
                <a:lnTo>
                  <a:pt x="2796" y="753"/>
                </a:lnTo>
                <a:lnTo>
                  <a:pt x="2814" y="742"/>
                </a:lnTo>
                <a:lnTo>
                  <a:pt x="2832" y="737"/>
                </a:lnTo>
                <a:lnTo>
                  <a:pt x="2844" y="731"/>
                </a:lnTo>
                <a:lnTo>
                  <a:pt x="2856" y="720"/>
                </a:lnTo>
                <a:lnTo>
                  <a:pt x="2874" y="715"/>
                </a:lnTo>
                <a:lnTo>
                  <a:pt x="2886" y="704"/>
                </a:lnTo>
                <a:lnTo>
                  <a:pt x="2898" y="698"/>
                </a:lnTo>
                <a:lnTo>
                  <a:pt x="2910" y="687"/>
                </a:lnTo>
                <a:lnTo>
                  <a:pt x="2916" y="682"/>
                </a:lnTo>
                <a:lnTo>
                  <a:pt x="2928" y="671"/>
                </a:lnTo>
                <a:lnTo>
                  <a:pt x="2940" y="665"/>
                </a:lnTo>
                <a:lnTo>
                  <a:pt x="2946" y="654"/>
                </a:lnTo>
                <a:lnTo>
                  <a:pt x="2958" y="649"/>
                </a:lnTo>
                <a:lnTo>
                  <a:pt x="2964" y="638"/>
                </a:lnTo>
                <a:lnTo>
                  <a:pt x="2970" y="632"/>
                </a:lnTo>
                <a:lnTo>
                  <a:pt x="2976" y="621"/>
                </a:lnTo>
                <a:lnTo>
                  <a:pt x="2982" y="610"/>
                </a:lnTo>
                <a:lnTo>
                  <a:pt x="2988" y="605"/>
                </a:lnTo>
                <a:lnTo>
                  <a:pt x="2994" y="594"/>
                </a:lnTo>
                <a:lnTo>
                  <a:pt x="3000" y="588"/>
                </a:lnTo>
                <a:lnTo>
                  <a:pt x="3000" y="577"/>
                </a:lnTo>
                <a:lnTo>
                  <a:pt x="3006" y="572"/>
                </a:lnTo>
                <a:lnTo>
                  <a:pt x="3006" y="561"/>
                </a:lnTo>
                <a:lnTo>
                  <a:pt x="3012" y="550"/>
                </a:lnTo>
                <a:lnTo>
                  <a:pt x="3012" y="544"/>
                </a:lnTo>
                <a:lnTo>
                  <a:pt x="3012" y="533"/>
                </a:lnTo>
                <a:lnTo>
                  <a:pt x="3012" y="0"/>
                </a:lnTo>
                <a:close/>
              </a:path>
            </a:pathLst>
          </a:custGeom>
          <a:solidFill>
            <a:srgbClr val="9D7D02"/>
          </a:solidFill>
          <a:ln w="9525">
            <a:solidFill>
              <a:srgbClr val="000000"/>
            </a:solidFill>
            <a:prstDash val="solid"/>
            <a:round/>
            <a:headEnd/>
            <a:tailEnd/>
          </a:ln>
        </p:spPr>
        <p:txBody>
          <a:bodyPr>
            <a:prstTxWarp prst="textNoShape">
              <a:avLst/>
            </a:prstTxWarp>
          </a:bodyPr>
          <a:lstStyle/>
          <a:p>
            <a:endParaRPr lang="es-ES_tradnl"/>
          </a:p>
        </p:txBody>
      </p:sp>
      <p:sp>
        <p:nvSpPr>
          <p:cNvPr id="692239" name="Freeform 15"/>
          <p:cNvSpPr>
            <a:spLocks/>
          </p:cNvSpPr>
          <p:nvPr/>
        </p:nvSpPr>
        <p:spPr bwMode="auto">
          <a:xfrm>
            <a:off x="890588" y="2751138"/>
            <a:ext cx="6648450" cy="1579562"/>
          </a:xfrm>
          <a:custGeom>
            <a:avLst/>
            <a:gdLst/>
            <a:ahLst/>
            <a:cxnLst>
              <a:cxn ang="0">
                <a:pos x="72" y="627"/>
              </a:cxn>
              <a:cxn ang="0">
                <a:pos x="24" y="572"/>
              </a:cxn>
              <a:cxn ang="0">
                <a:pos x="0" y="522"/>
              </a:cxn>
              <a:cxn ang="0">
                <a:pos x="0" y="473"/>
              </a:cxn>
              <a:cxn ang="0">
                <a:pos x="24" y="418"/>
              </a:cxn>
              <a:cxn ang="0">
                <a:pos x="72" y="368"/>
              </a:cxn>
              <a:cxn ang="0">
                <a:pos x="138" y="319"/>
              </a:cxn>
              <a:cxn ang="0">
                <a:pos x="228" y="269"/>
              </a:cxn>
              <a:cxn ang="0">
                <a:pos x="336" y="225"/>
              </a:cxn>
              <a:cxn ang="0">
                <a:pos x="468" y="181"/>
              </a:cxn>
              <a:cxn ang="0">
                <a:pos x="612" y="143"/>
              </a:cxn>
              <a:cxn ang="0">
                <a:pos x="774" y="110"/>
              </a:cxn>
              <a:cxn ang="0">
                <a:pos x="954" y="77"/>
              </a:cxn>
              <a:cxn ang="0">
                <a:pos x="1110" y="55"/>
              </a:cxn>
              <a:cxn ang="0">
                <a:pos x="1308" y="33"/>
              </a:cxn>
              <a:cxn ang="0">
                <a:pos x="1518" y="16"/>
              </a:cxn>
              <a:cxn ang="0">
                <a:pos x="1728" y="5"/>
              </a:cxn>
              <a:cxn ang="0">
                <a:pos x="1944" y="0"/>
              </a:cxn>
              <a:cxn ang="0">
                <a:pos x="2166" y="0"/>
              </a:cxn>
              <a:cxn ang="0">
                <a:pos x="2382" y="5"/>
              </a:cxn>
              <a:cxn ang="0">
                <a:pos x="2598" y="11"/>
              </a:cxn>
              <a:cxn ang="0">
                <a:pos x="2808" y="27"/>
              </a:cxn>
              <a:cxn ang="0">
                <a:pos x="3012" y="49"/>
              </a:cxn>
              <a:cxn ang="0">
                <a:pos x="3204" y="77"/>
              </a:cxn>
              <a:cxn ang="0">
                <a:pos x="3384" y="104"/>
              </a:cxn>
              <a:cxn ang="0">
                <a:pos x="3546" y="137"/>
              </a:cxn>
              <a:cxn ang="0">
                <a:pos x="3696" y="176"/>
              </a:cxn>
              <a:cxn ang="0">
                <a:pos x="3828" y="220"/>
              </a:cxn>
              <a:cxn ang="0">
                <a:pos x="3942" y="264"/>
              </a:cxn>
              <a:cxn ang="0">
                <a:pos x="4032" y="308"/>
              </a:cxn>
              <a:cxn ang="0">
                <a:pos x="4104" y="357"/>
              </a:cxn>
              <a:cxn ang="0">
                <a:pos x="4152" y="412"/>
              </a:cxn>
              <a:cxn ang="0">
                <a:pos x="4182" y="462"/>
              </a:cxn>
              <a:cxn ang="0">
                <a:pos x="4188" y="511"/>
              </a:cxn>
              <a:cxn ang="0">
                <a:pos x="4164" y="566"/>
              </a:cxn>
              <a:cxn ang="0">
                <a:pos x="4122" y="616"/>
              </a:cxn>
              <a:cxn ang="0">
                <a:pos x="4062" y="665"/>
              </a:cxn>
              <a:cxn ang="0">
                <a:pos x="3972" y="715"/>
              </a:cxn>
              <a:cxn ang="0">
                <a:pos x="3870" y="759"/>
              </a:cxn>
              <a:cxn ang="0">
                <a:pos x="3762" y="797"/>
              </a:cxn>
              <a:cxn ang="0">
                <a:pos x="3624" y="836"/>
              </a:cxn>
              <a:cxn ang="0">
                <a:pos x="3468" y="874"/>
              </a:cxn>
              <a:cxn ang="0">
                <a:pos x="3294" y="902"/>
              </a:cxn>
              <a:cxn ang="0">
                <a:pos x="3108" y="929"/>
              </a:cxn>
              <a:cxn ang="0">
                <a:pos x="2910" y="957"/>
              </a:cxn>
              <a:cxn ang="0">
                <a:pos x="2706" y="973"/>
              </a:cxn>
              <a:cxn ang="0">
                <a:pos x="2490" y="984"/>
              </a:cxn>
              <a:cxn ang="0">
                <a:pos x="2274" y="990"/>
              </a:cxn>
              <a:cxn ang="0">
                <a:pos x="2058" y="995"/>
              </a:cxn>
              <a:cxn ang="0">
                <a:pos x="1836" y="990"/>
              </a:cxn>
              <a:cxn ang="0">
                <a:pos x="1620" y="979"/>
              </a:cxn>
              <a:cxn ang="0">
                <a:pos x="1410" y="968"/>
              </a:cxn>
              <a:cxn ang="0">
                <a:pos x="1206" y="946"/>
              </a:cxn>
            </a:cxnLst>
            <a:rect l="0" t="0" r="r" b="b"/>
            <a:pathLst>
              <a:path w="4188" h="995">
                <a:moveTo>
                  <a:pt x="126" y="665"/>
                </a:moveTo>
                <a:lnTo>
                  <a:pt x="114" y="660"/>
                </a:lnTo>
                <a:lnTo>
                  <a:pt x="102" y="649"/>
                </a:lnTo>
                <a:lnTo>
                  <a:pt x="90" y="643"/>
                </a:lnTo>
                <a:lnTo>
                  <a:pt x="78" y="632"/>
                </a:lnTo>
                <a:lnTo>
                  <a:pt x="72" y="627"/>
                </a:lnTo>
                <a:lnTo>
                  <a:pt x="60" y="616"/>
                </a:lnTo>
                <a:lnTo>
                  <a:pt x="54" y="610"/>
                </a:lnTo>
                <a:lnTo>
                  <a:pt x="42" y="599"/>
                </a:lnTo>
                <a:lnTo>
                  <a:pt x="36" y="594"/>
                </a:lnTo>
                <a:lnTo>
                  <a:pt x="30" y="583"/>
                </a:lnTo>
                <a:lnTo>
                  <a:pt x="24" y="572"/>
                </a:lnTo>
                <a:lnTo>
                  <a:pt x="18" y="566"/>
                </a:lnTo>
                <a:lnTo>
                  <a:pt x="12" y="555"/>
                </a:lnTo>
                <a:lnTo>
                  <a:pt x="12" y="550"/>
                </a:lnTo>
                <a:lnTo>
                  <a:pt x="6" y="539"/>
                </a:lnTo>
                <a:lnTo>
                  <a:pt x="6" y="533"/>
                </a:lnTo>
                <a:lnTo>
                  <a:pt x="0" y="522"/>
                </a:lnTo>
                <a:lnTo>
                  <a:pt x="0" y="511"/>
                </a:lnTo>
                <a:lnTo>
                  <a:pt x="0" y="506"/>
                </a:lnTo>
                <a:lnTo>
                  <a:pt x="0" y="495"/>
                </a:lnTo>
                <a:lnTo>
                  <a:pt x="0" y="489"/>
                </a:lnTo>
                <a:lnTo>
                  <a:pt x="0" y="478"/>
                </a:lnTo>
                <a:lnTo>
                  <a:pt x="0" y="473"/>
                </a:lnTo>
                <a:lnTo>
                  <a:pt x="6" y="462"/>
                </a:lnTo>
                <a:lnTo>
                  <a:pt x="6" y="451"/>
                </a:lnTo>
                <a:lnTo>
                  <a:pt x="12" y="445"/>
                </a:lnTo>
                <a:lnTo>
                  <a:pt x="12" y="434"/>
                </a:lnTo>
                <a:lnTo>
                  <a:pt x="18" y="429"/>
                </a:lnTo>
                <a:lnTo>
                  <a:pt x="24" y="418"/>
                </a:lnTo>
                <a:lnTo>
                  <a:pt x="30" y="412"/>
                </a:lnTo>
                <a:lnTo>
                  <a:pt x="36" y="401"/>
                </a:lnTo>
                <a:lnTo>
                  <a:pt x="42" y="390"/>
                </a:lnTo>
                <a:lnTo>
                  <a:pt x="54" y="385"/>
                </a:lnTo>
                <a:lnTo>
                  <a:pt x="60" y="374"/>
                </a:lnTo>
                <a:lnTo>
                  <a:pt x="72" y="368"/>
                </a:lnTo>
                <a:lnTo>
                  <a:pt x="78" y="357"/>
                </a:lnTo>
                <a:lnTo>
                  <a:pt x="90" y="352"/>
                </a:lnTo>
                <a:lnTo>
                  <a:pt x="102" y="341"/>
                </a:lnTo>
                <a:lnTo>
                  <a:pt x="114" y="335"/>
                </a:lnTo>
                <a:lnTo>
                  <a:pt x="126" y="324"/>
                </a:lnTo>
                <a:lnTo>
                  <a:pt x="138" y="319"/>
                </a:lnTo>
                <a:lnTo>
                  <a:pt x="150" y="308"/>
                </a:lnTo>
                <a:lnTo>
                  <a:pt x="162" y="302"/>
                </a:lnTo>
                <a:lnTo>
                  <a:pt x="180" y="291"/>
                </a:lnTo>
                <a:lnTo>
                  <a:pt x="192" y="286"/>
                </a:lnTo>
                <a:lnTo>
                  <a:pt x="210" y="280"/>
                </a:lnTo>
                <a:lnTo>
                  <a:pt x="228" y="269"/>
                </a:lnTo>
                <a:lnTo>
                  <a:pt x="246" y="264"/>
                </a:lnTo>
                <a:lnTo>
                  <a:pt x="264" y="253"/>
                </a:lnTo>
                <a:lnTo>
                  <a:pt x="282" y="247"/>
                </a:lnTo>
                <a:lnTo>
                  <a:pt x="300" y="242"/>
                </a:lnTo>
                <a:lnTo>
                  <a:pt x="318" y="231"/>
                </a:lnTo>
                <a:lnTo>
                  <a:pt x="336" y="225"/>
                </a:lnTo>
                <a:lnTo>
                  <a:pt x="354" y="220"/>
                </a:lnTo>
                <a:lnTo>
                  <a:pt x="378" y="209"/>
                </a:lnTo>
                <a:lnTo>
                  <a:pt x="396" y="203"/>
                </a:lnTo>
                <a:lnTo>
                  <a:pt x="420" y="198"/>
                </a:lnTo>
                <a:lnTo>
                  <a:pt x="444" y="192"/>
                </a:lnTo>
                <a:lnTo>
                  <a:pt x="468" y="181"/>
                </a:lnTo>
                <a:lnTo>
                  <a:pt x="486" y="176"/>
                </a:lnTo>
                <a:lnTo>
                  <a:pt x="510" y="170"/>
                </a:lnTo>
                <a:lnTo>
                  <a:pt x="534" y="165"/>
                </a:lnTo>
                <a:lnTo>
                  <a:pt x="564" y="159"/>
                </a:lnTo>
                <a:lnTo>
                  <a:pt x="588" y="148"/>
                </a:lnTo>
                <a:lnTo>
                  <a:pt x="612" y="143"/>
                </a:lnTo>
                <a:lnTo>
                  <a:pt x="636" y="137"/>
                </a:lnTo>
                <a:lnTo>
                  <a:pt x="666" y="132"/>
                </a:lnTo>
                <a:lnTo>
                  <a:pt x="690" y="126"/>
                </a:lnTo>
                <a:lnTo>
                  <a:pt x="720" y="121"/>
                </a:lnTo>
                <a:lnTo>
                  <a:pt x="744" y="115"/>
                </a:lnTo>
                <a:lnTo>
                  <a:pt x="774" y="110"/>
                </a:lnTo>
                <a:lnTo>
                  <a:pt x="804" y="104"/>
                </a:lnTo>
                <a:lnTo>
                  <a:pt x="834" y="99"/>
                </a:lnTo>
                <a:lnTo>
                  <a:pt x="864" y="93"/>
                </a:lnTo>
                <a:lnTo>
                  <a:pt x="894" y="88"/>
                </a:lnTo>
                <a:lnTo>
                  <a:pt x="924" y="82"/>
                </a:lnTo>
                <a:lnTo>
                  <a:pt x="954" y="77"/>
                </a:lnTo>
                <a:lnTo>
                  <a:pt x="984" y="77"/>
                </a:lnTo>
                <a:lnTo>
                  <a:pt x="1014" y="71"/>
                </a:lnTo>
                <a:lnTo>
                  <a:pt x="1014" y="71"/>
                </a:lnTo>
                <a:lnTo>
                  <a:pt x="1044" y="66"/>
                </a:lnTo>
                <a:lnTo>
                  <a:pt x="1080" y="60"/>
                </a:lnTo>
                <a:lnTo>
                  <a:pt x="1110" y="55"/>
                </a:lnTo>
                <a:lnTo>
                  <a:pt x="1140" y="55"/>
                </a:lnTo>
                <a:lnTo>
                  <a:pt x="1176" y="49"/>
                </a:lnTo>
                <a:lnTo>
                  <a:pt x="1206" y="44"/>
                </a:lnTo>
                <a:lnTo>
                  <a:pt x="1242" y="44"/>
                </a:lnTo>
                <a:lnTo>
                  <a:pt x="1272" y="38"/>
                </a:lnTo>
                <a:lnTo>
                  <a:pt x="1308" y="33"/>
                </a:lnTo>
                <a:lnTo>
                  <a:pt x="1344" y="33"/>
                </a:lnTo>
                <a:lnTo>
                  <a:pt x="1374" y="27"/>
                </a:lnTo>
                <a:lnTo>
                  <a:pt x="1410" y="27"/>
                </a:lnTo>
                <a:lnTo>
                  <a:pt x="1446" y="22"/>
                </a:lnTo>
                <a:lnTo>
                  <a:pt x="1482" y="22"/>
                </a:lnTo>
                <a:lnTo>
                  <a:pt x="1518" y="16"/>
                </a:lnTo>
                <a:lnTo>
                  <a:pt x="1548" y="16"/>
                </a:lnTo>
                <a:lnTo>
                  <a:pt x="1584" y="11"/>
                </a:lnTo>
                <a:lnTo>
                  <a:pt x="1620" y="11"/>
                </a:lnTo>
                <a:lnTo>
                  <a:pt x="1656" y="11"/>
                </a:lnTo>
                <a:lnTo>
                  <a:pt x="1692" y="5"/>
                </a:lnTo>
                <a:lnTo>
                  <a:pt x="1728" y="5"/>
                </a:lnTo>
                <a:lnTo>
                  <a:pt x="1764" y="5"/>
                </a:lnTo>
                <a:lnTo>
                  <a:pt x="1800" y="5"/>
                </a:lnTo>
                <a:lnTo>
                  <a:pt x="1836" y="0"/>
                </a:lnTo>
                <a:lnTo>
                  <a:pt x="1872" y="0"/>
                </a:lnTo>
                <a:lnTo>
                  <a:pt x="1908" y="0"/>
                </a:lnTo>
                <a:lnTo>
                  <a:pt x="1944" y="0"/>
                </a:lnTo>
                <a:lnTo>
                  <a:pt x="1980" y="0"/>
                </a:lnTo>
                <a:lnTo>
                  <a:pt x="2022" y="0"/>
                </a:lnTo>
                <a:lnTo>
                  <a:pt x="2058" y="0"/>
                </a:lnTo>
                <a:lnTo>
                  <a:pt x="2094" y="0"/>
                </a:lnTo>
                <a:lnTo>
                  <a:pt x="2130" y="0"/>
                </a:lnTo>
                <a:lnTo>
                  <a:pt x="2166" y="0"/>
                </a:lnTo>
                <a:lnTo>
                  <a:pt x="2202" y="0"/>
                </a:lnTo>
                <a:lnTo>
                  <a:pt x="2238" y="0"/>
                </a:lnTo>
                <a:lnTo>
                  <a:pt x="2274" y="0"/>
                </a:lnTo>
                <a:lnTo>
                  <a:pt x="2310" y="0"/>
                </a:lnTo>
                <a:lnTo>
                  <a:pt x="2346" y="0"/>
                </a:lnTo>
                <a:lnTo>
                  <a:pt x="2382" y="5"/>
                </a:lnTo>
                <a:lnTo>
                  <a:pt x="2418" y="5"/>
                </a:lnTo>
                <a:lnTo>
                  <a:pt x="2454" y="5"/>
                </a:lnTo>
                <a:lnTo>
                  <a:pt x="2490" y="5"/>
                </a:lnTo>
                <a:lnTo>
                  <a:pt x="2526" y="11"/>
                </a:lnTo>
                <a:lnTo>
                  <a:pt x="2562" y="11"/>
                </a:lnTo>
                <a:lnTo>
                  <a:pt x="2598" y="11"/>
                </a:lnTo>
                <a:lnTo>
                  <a:pt x="2634" y="16"/>
                </a:lnTo>
                <a:lnTo>
                  <a:pt x="2670" y="16"/>
                </a:lnTo>
                <a:lnTo>
                  <a:pt x="2706" y="22"/>
                </a:lnTo>
                <a:lnTo>
                  <a:pt x="2742" y="22"/>
                </a:lnTo>
                <a:lnTo>
                  <a:pt x="2772" y="27"/>
                </a:lnTo>
                <a:lnTo>
                  <a:pt x="2808" y="27"/>
                </a:lnTo>
                <a:lnTo>
                  <a:pt x="2844" y="33"/>
                </a:lnTo>
                <a:lnTo>
                  <a:pt x="2874" y="33"/>
                </a:lnTo>
                <a:lnTo>
                  <a:pt x="2910" y="38"/>
                </a:lnTo>
                <a:lnTo>
                  <a:pt x="2946" y="44"/>
                </a:lnTo>
                <a:lnTo>
                  <a:pt x="2976" y="44"/>
                </a:lnTo>
                <a:lnTo>
                  <a:pt x="3012" y="49"/>
                </a:lnTo>
                <a:lnTo>
                  <a:pt x="3042" y="55"/>
                </a:lnTo>
                <a:lnTo>
                  <a:pt x="3078" y="55"/>
                </a:lnTo>
                <a:lnTo>
                  <a:pt x="3108" y="60"/>
                </a:lnTo>
                <a:lnTo>
                  <a:pt x="3138" y="66"/>
                </a:lnTo>
                <a:lnTo>
                  <a:pt x="3168" y="71"/>
                </a:lnTo>
                <a:lnTo>
                  <a:pt x="3204" y="77"/>
                </a:lnTo>
                <a:lnTo>
                  <a:pt x="3234" y="77"/>
                </a:lnTo>
                <a:lnTo>
                  <a:pt x="3264" y="82"/>
                </a:lnTo>
                <a:lnTo>
                  <a:pt x="3294" y="88"/>
                </a:lnTo>
                <a:lnTo>
                  <a:pt x="3324" y="93"/>
                </a:lnTo>
                <a:lnTo>
                  <a:pt x="3354" y="99"/>
                </a:lnTo>
                <a:lnTo>
                  <a:pt x="3384" y="104"/>
                </a:lnTo>
                <a:lnTo>
                  <a:pt x="3408" y="110"/>
                </a:lnTo>
                <a:lnTo>
                  <a:pt x="3438" y="115"/>
                </a:lnTo>
                <a:lnTo>
                  <a:pt x="3468" y="121"/>
                </a:lnTo>
                <a:lnTo>
                  <a:pt x="3492" y="126"/>
                </a:lnTo>
                <a:lnTo>
                  <a:pt x="3522" y="132"/>
                </a:lnTo>
                <a:lnTo>
                  <a:pt x="3546" y="137"/>
                </a:lnTo>
                <a:lnTo>
                  <a:pt x="3576" y="143"/>
                </a:lnTo>
                <a:lnTo>
                  <a:pt x="3600" y="148"/>
                </a:lnTo>
                <a:lnTo>
                  <a:pt x="3624" y="159"/>
                </a:lnTo>
                <a:lnTo>
                  <a:pt x="3648" y="165"/>
                </a:lnTo>
                <a:lnTo>
                  <a:pt x="3672" y="170"/>
                </a:lnTo>
                <a:lnTo>
                  <a:pt x="3696" y="176"/>
                </a:lnTo>
                <a:lnTo>
                  <a:pt x="3720" y="181"/>
                </a:lnTo>
                <a:lnTo>
                  <a:pt x="3744" y="192"/>
                </a:lnTo>
                <a:lnTo>
                  <a:pt x="3762" y="198"/>
                </a:lnTo>
                <a:lnTo>
                  <a:pt x="3786" y="203"/>
                </a:lnTo>
                <a:lnTo>
                  <a:pt x="3810" y="209"/>
                </a:lnTo>
                <a:lnTo>
                  <a:pt x="3828" y="220"/>
                </a:lnTo>
                <a:lnTo>
                  <a:pt x="3846" y="225"/>
                </a:lnTo>
                <a:lnTo>
                  <a:pt x="3870" y="231"/>
                </a:lnTo>
                <a:lnTo>
                  <a:pt x="3888" y="242"/>
                </a:lnTo>
                <a:lnTo>
                  <a:pt x="3906" y="247"/>
                </a:lnTo>
                <a:lnTo>
                  <a:pt x="3924" y="253"/>
                </a:lnTo>
                <a:lnTo>
                  <a:pt x="3942" y="264"/>
                </a:lnTo>
                <a:lnTo>
                  <a:pt x="3960" y="269"/>
                </a:lnTo>
                <a:lnTo>
                  <a:pt x="3972" y="280"/>
                </a:lnTo>
                <a:lnTo>
                  <a:pt x="3990" y="286"/>
                </a:lnTo>
                <a:lnTo>
                  <a:pt x="4008" y="291"/>
                </a:lnTo>
                <a:lnTo>
                  <a:pt x="4020" y="302"/>
                </a:lnTo>
                <a:lnTo>
                  <a:pt x="4032" y="308"/>
                </a:lnTo>
                <a:lnTo>
                  <a:pt x="4050" y="319"/>
                </a:lnTo>
                <a:lnTo>
                  <a:pt x="4062" y="324"/>
                </a:lnTo>
                <a:lnTo>
                  <a:pt x="4074" y="335"/>
                </a:lnTo>
                <a:lnTo>
                  <a:pt x="4086" y="341"/>
                </a:lnTo>
                <a:lnTo>
                  <a:pt x="4092" y="352"/>
                </a:lnTo>
                <a:lnTo>
                  <a:pt x="4104" y="357"/>
                </a:lnTo>
                <a:lnTo>
                  <a:pt x="4116" y="368"/>
                </a:lnTo>
                <a:lnTo>
                  <a:pt x="4122" y="374"/>
                </a:lnTo>
                <a:lnTo>
                  <a:pt x="4134" y="385"/>
                </a:lnTo>
                <a:lnTo>
                  <a:pt x="4140" y="390"/>
                </a:lnTo>
                <a:lnTo>
                  <a:pt x="4146" y="401"/>
                </a:lnTo>
                <a:lnTo>
                  <a:pt x="4152" y="412"/>
                </a:lnTo>
                <a:lnTo>
                  <a:pt x="4158" y="418"/>
                </a:lnTo>
                <a:lnTo>
                  <a:pt x="4164" y="429"/>
                </a:lnTo>
                <a:lnTo>
                  <a:pt x="4170" y="434"/>
                </a:lnTo>
                <a:lnTo>
                  <a:pt x="4176" y="445"/>
                </a:lnTo>
                <a:lnTo>
                  <a:pt x="4176" y="451"/>
                </a:lnTo>
                <a:lnTo>
                  <a:pt x="4182" y="462"/>
                </a:lnTo>
                <a:lnTo>
                  <a:pt x="4182" y="473"/>
                </a:lnTo>
                <a:lnTo>
                  <a:pt x="4188" y="478"/>
                </a:lnTo>
                <a:lnTo>
                  <a:pt x="4188" y="489"/>
                </a:lnTo>
                <a:lnTo>
                  <a:pt x="4188" y="495"/>
                </a:lnTo>
                <a:lnTo>
                  <a:pt x="4188" y="506"/>
                </a:lnTo>
                <a:lnTo>
                  <a:pt x="4188" y="511"/>
                </a:lnTo>
                <a:lnTo>
                  <a:pt x="4182" y="522"/>
                </a:lnTo>
                <a:lnTo>
                  <a:pt x="4182" y="533"/>
                </a:lnTo>
                <a:lnTo>
                  <a:pt x="4176" y="539"/>
                </a:lnTo>
                <a:lnTo>
                  <a:pt x="4176" y="550"/>
                </a:lnTo>
                <a:lnTo>
                  <a:pt x="4170" y="555"/>
                </a:lnTo>
                <a:lnTo>
                  <a:pt x="4164" y="566"/>
                </a:lnTo>
                <a:lnTo>
                  <a:pt x="4158" y="572"/>
                </a:lnTo>
                <a:lnTo>
                  <a:pt x="4152" y="583"/>
                </a:lnTo>
                <a:lnTo>
                  <a:pt x="4146" y="594"/>
                </a:lnTo>
                <a:lnTo>
                  <a:pt x="4140" y="599"/>
                </a:lnTo>
                <a:lnTo>
                  <a:pt x="4134" y="610"/>
                </a:lnTo>
                <a:lnTo>
                  <a:pt x="4122" y="616"/>
                </a:lnTo>
                <a:lnTo>
                  <a:pt x="4116" y="627"/>
                </a:lnTo>
                <a:lnTo>
                  <a:pt x="4104" y="632"/>
                </a:lnTo>
                <a:lnTo>
                  <a:pt x="4092" y="643"/>
                </a:lnTo>
                <a:lnTo>
                  <a:pt x="4086" y="649"/>
                </a:lnTo>
                <a:lnTo>
                  <a:pt x="4074" y="660"/>
                </a:lnTo>
                <a:lnTo>
                  <a:pt x="4062" y="665"/>
                </a:lnTo>
                <a:lnTo>
                  <a:pt x="4050" y="676"/>
                </a:lnTo>
                <a:lnTo>
                  <a:pt x="4032" y="682"/>
                </a:lnTo>
                <a:lnTo>
                  <a:pt x="4020" y="693"/>
                </a:lnTo>
                <a:lnTo>
                  <a:pt x="4008" y="698"/>
                </a:lnTo>
                <a:lnTo>
                  <a:pt x="3990" y="704"/>
                </a:lnTo>
                <a:lnTo>
                  <a:pt x="3972" y="715"/>
                </a:lnTo>
                <a:lnTo>
                  <a:pt x="3960" y="720"/>
                </a:lnTo>
                <a:lnTo>
                  <a:pt x="3942" y="731"/>
                </a:lnTo>
                <a:lnTo>
                  <a:pt x="3924" y="737"/>
                </a:lnTo>
                <a:lnTo>
                  <a:pt x="3906" y="748"/>
                </a:lnTo>
                <a:lnTo>
                  <a:pt x="3888" y="753"/>
                </a:lnTo>
                <a:lnTo>
                  <a:pt x="3870" y="759"/>
                </a:lnTo>
                <a:lnTo>
                  <a:pt x="3846" y="770"/>
                </a:lnTo>
                <a:lnTo>
                  <a:pt x="3828" y="775"/>
                </a:lnTo>
                <a:lnTo>
                  <a:pt x="3810" y="781"/>
                </a:lnTo>
                <a:lnTo>
                  <a:pt x="3786" y="786"/>
                </a:lnTo>
                <a:lnTo>
                  <a:pt x="3762" y="797"/>
                </a:lnTo>
                <a:lnTo>
                  <a:pt x="3762" y="797"/>
                </a:lnTo>
                <a:lnTo>
                  <a:pt x="3744" y="803"/>
                </a:lnTo>
                <a:lnTo>
                  <a:pt x="3720" y="808"/>
                </a:lnTo>
                <a:lnTo>
                  <a:pt x="3696" y="814"/>
                </a:lnTo>
                <a:lnTo>
                  <a:pt x="3672" y="825"/>
                </a:lnTo>
                <a:lnTo>
                  <a:pt x="3648" y="830"/>
                </a:lnTo>
                <a:lnTo>
                  <a:pt x="3624" y="836"/>
                </a:lnTo>
                <a:lnTo>
                  <a:pt x="3600" y="841"/>
                </a:lnTo>
                <a:lnTo>
                  <a:pt x="3576" y="847"/>
                </a:lnTo>
                <a:lnTo>
                  <a:pt x="3546" y="852"/>
                </a:lnTo>
                <a:lnTo>
                  <a:pt x="3522" y="858"/>
                </a:lnTo>
                <a:lnTo>
                  <a:pt x="3492" y="869"/>
                </a:lnTo>
                <a:lnTo>
                  <a:pt x="3468" y="874"/>
                </a:lnTo>
                <a:lnTo>
                  <a:pt x="3438" y="880"/>
                </a:lnTo>
                <a:lnTo>
                  <a:pt x="3408" y="885"/>
                </a:lnTo>
                <a:lnTo>
                  <a:pt x="3384" y="891"/>
                </a:lnTo>
                <a:lnTo>
                  <a:pt x="3354" y="896"/>
                </a:lnTo>
                <a:lnTo>
                  <a:pt x="3324" y="896"/>
                </a:lnTo>
                <a:lnTo>
                  <a:pt x="3294" y="902"/>
                </a:lnTo>
                <a:lnTo>
                  <a:pt x="3264" y="907"/>
                </a:lnTo>
                <a:lnTo>
                  <a:pt x="3234" y="913"/>
                </a:lnTo>
                <a:lnTo>
                  <a:pt x="3204" y="918"/>
                </a:lnTo>
                <a:lnTo>
                  <a:pt x="3168" y="924"/>
                </a:lnTo>
                <a:lnTo>
                  <a:pt x="3138" y="929"/>
                </a:lnTo>
                <a:lnTo>
                  <a:pt x="3108" y="929"/>
                </a:lnTo>
                <a:lnTo>
                  <a:pt x="3078" y="935"/>
                </a:lnTo>
                <a:lnTo>
                  <a:pt x="3042" y="940"/>
                </a:lnTo>
                <a:lnTo>
                  <a:pt x="3012" y="946"/>
                </a:lnTo>
                <a:lnTo>
                  <a:pt x="2976" y="946"/>
                </a:lnTo>
                <a:lnTo>
                  <a:pt x="2946" y="951"/>
                </a:lnTo>
                <a:lnTo>
                  <a:pt x="2910" y="957"/>
                </a:lnTo>
                <a:lnTo>
                  <a:pt x="2874" y="957"/>
                </a:lnTo>
                <a:lnTo>
                  <a:pt x="2844" y="962"/>
                </a:lnTo>
                <a:lnTo>
                  <a:pt x="2808" y="962"/>
                </a:lnTo>
                <a:lnTo>
                  <a:pt x="2772" y="968"/>
                </a:lnTo>
                <a:lnTo>
                  <a:pt x="2742" y="968"/>
                </a:lnTo>
                <a:lnTo>
                  <a:pt x="2706" y="973"/>
                </a:lnTo>
                <a:lnTo>
                  <a:pt x="2670" y="973"/>
                </a:lnTo>
                <a:lnTo>
                  <a:pt x="2634" y="979"/>
                </a:lnTo>
                <a:lnTo>
                  <a:pt x="2598" y="979"/>
                </a:lnTo>
                <a:lnTo>
                  <a:pt x="2562" y="979"/>
                </a:lnTo>
                <a:lnTo>
                  <a:pt x="2526" y="984"/>
                </a:lnTo>
                <a:lnTo>
                  <a:pt x="2490" y="984"/>
                </a:lnTo>
                <a:lnTo>
                  <a:pt x="2454" y="984"/>
                </a:lnTo>
                <a:lnTo>
                  <a:pt x="2418" y="990"/>
                </a:lnTo>
                <a:lnTo>
                  <a:pt x="2382" y="990"/>
                </a:lnTo>
                <a:lnTo>
                  <a:pt x="2346" y="990"/>
                </a:lnTo>
                <a:lnTo>
                  <a:pt x="2310" y="990"/>
                </a:lnTo>
                <a:lnTo>
                  <a:pt x="2274" y="990"/>
                </a:lnTo>
                <a:lnTo>
                  <a:pt x="2238" y="995"/>
                </a:lnTo>
                <a:lnTo>
                  <a:pt x="2202" y="995"/>
                </a:lnTo>
                <a:lnTo>
                  <a:pt x="2166" y="995"/>
                </a:lnTo>
                <a:lnTo>
                  <a:pt x="2130" y="995"/>
                </a:lnTo>
                <a:lnTo>
                  <a:pt x="2094" y="995"/>
                </a:lnTo>
                <a:lnTo>
                  <a:pt x="2058" y="995"/>
                </a:lnTo>
                <a:lnTo>
                  <a:pt x="2022" y="995"/>
                </a:lnTo>
                <a:lnTo>
                  <a:pt x="1980" y="995"/>
                </a:lnTo>
                <a:lnTo>
                  <a:pt x="1944" y="995"/>
                </a:lnTo>
                <a:lnTo>
                  <a:pt x="1908" y="990"/>
                </a:lnTo>
                <a:lnTo>
                  <a:pt x="1872" y="990"/>
                </a:lnTo>
                <a:lnTo>
                  <a:pt x="1836" y="990"/>
                </a:lnTo>
                <a:lnTo>
                  <a:pt x="1800" y="990"/>
                </a:lnTo>
                <a:lnTo>
                  <a:pt x="1764" y="990"/>
                </a:lnTo>
                <a:lnTo>
                  <a:pt x="1728" y="984"/>
                </a:lnTo>
                <a:lnTo>
                  <a:pt x="1692" y="984"/>
                </a:lnTo>
                <a:lnTo>
                  <a:pt x="1656" y="984"/>
                </a:lnTo>
                <a:lnTo>
                  <a:pt x="1620" y="979"/>
                </a:lnTo>
                <a:lnTo>
                  <a:pt x="1584" y="979"/>
                </a:lnTo>
                <a:lnTo>
                  <a:pt x="1548" y="979"/>
                </a:lnTo>
                <a:lnTo>
                  <a:pt x="1518" y="973"/>
                </a:lnTo>
                <a:lnTo>
                  <a:pt x="1482" y="973"/>
                </a:lnTo>
                <a:lnTo>
                  <a:pt x="1446" y="968"/>
                </a:lnTo>
                <a:lnTo>
                  <a:pt x="1410" y="968"/>
                </a:lnTo>
                <a:lnTo>
                  <a:pt x="1374" y="962"/>
                </a:lnTo>
                <a:lnTo>
                  <a:pt x="1344" y="962"/>
                </a:lnTo>
                <a:lnTo>
                  <a:pt x="1308" y="957"/>
                </a:lnTo>
                <a:lnTo>
                  <a:pt x="1272" y="957"/>
                </a:lnTo>
                <a:lnTo>
                  <a:pt x="1242" y="951"/>
                </a:lnTo>
                <a:lnTo>
                  <a:pt x="1206" y="946"/>
                </a:lnTo>
                <a:lnTo>
                  <a:pt x="1176" y="946"/>
                </a:lnTo>
                <a:lnTo>
                  <a:pt x="2094" y="495"/>
                </a:lnTo>
                <a:lnTo>
                  <a:pt x="126" y="665"/>
                </a:lnTo>
                <a:close/>
              </a:path>
            </a:pathLst>
          </a:custGeom>
          <a:solidFill>
            <a:srgbClr val="FDDC01"/>
          </a:solidFill>
          <a:ln w="9525">
            <a:solidFill>
              <a:srgbClr val="000000"/>
            </a:solidFill>
            <a:prstDash val="solid"/>
            <a:round/>
            <a:headEnd/>
            <a:tailEnd/>
          </a:ln>
        </p:spPr>
        <p:txBody>
          <a:bodyPr>
            <a:prstTxWarp prst="textNoShape">
              <a:avLst/>
            </a:prstTxWarp>
          </a:bodyPr>
          <a:lstStyle/>
          <a:p>
            <a:endParaRPr lang="es-ES_tradnl"/>
          </a:p>
        </p:txBody>
      </p:sp>
      <p:sp>
        <p:nvSpPr>
          <p:cNvPr id="692240" name="Rectangle 16"/>
          <p:cNvSpPr>
            <a:spLocks noChangeArrowheads="1"/>
          </p:cNvSpPr>
          <p:nvPr/>
        </p:nvSpPr>
        <p:spPr bwMode="auto">
          <a:xfrm>
            <a:off x="6227763" y="2565400"/>
            <a:ext cx="685800" cy="288925"/>
          </a:xfrm>
          <a:prstGeom prst="rect">
            <a:avLst/>
          </a:prstGeom>
          <a:noFill/>
          <a:ln w="9525">
            <a:noFill/>
            <a:miter lim="800000"/>
            <a:headEnd/>
            <a:tailEnd/>
          </a:ln>
        </p:spPr>
        <p:txBody>
          <a:bodyPr wrap="none" lIns="0" tIns="0" rIns="0" bIns="0">
            <a:prstTxWarp prst="textNoShape">
              <a:avLst/>
            </a:prstTxWarp>
            <a:spAutoFit/>
          </a:bodyPr>
          <a:lstStyle/>
          <a:p>
            <a:r>
              <a:rPr lang="es-ES" sz="1900" b="1">
                <a:solidFill>
                  <a:srgbClr val="000000"/>
                </a:solidFill>
              </a:rPr>
              <a:t>87,8%</a:t>
            </a:r>
            <a:endParaRPr lang="es-ES"/>
          </a:p>
        </p:txBody>
      </p:sp>
      <p:sp>
        <p:nvSpPr>
          <p:cNvPr id="692241" name="Rectangle 17"/>
          <p:cNvSpPr>
            <a:spLocks noChangeArrowheads="1"/>
          </p:cNvSpPr>
          <p:nvPr/>
        </p:nvSpPr>
        <p:spPr bwMode="auto">
          <a:xfrm>
            <a:off x="738188" y="4767263"/>
            <a:ext cx="550862" cy="288925"/>
          </a:xfrm>
          <a:prstGeom prst="rect">
            <a:avLst/>
          </a:prstGeom>
          <a:noFill/>
          <a:ln w="9525">
            <a:noFill/>
            <a:miter lim="800000"/>
            <a:headEnd/>
            <a:tailEnd/>
          </a:ln>
        </p:spPr>
        <p:txBody>
          <a:bodyPr wrap="none" lIns="0" tIns="0" rIns="0" bIns="0">
            <a:prstTxWarp prst="textNoShape">
              <a:avLst/>
            </a:prstTxWarp>
            <a:spAutoFit/>
          </a:bodyPr>
          <a:lstStyle/>
          <a:p>
            <a:r>
              <a:rPr lang="es-ES" sz="1900" b="1">
                <a:solidFill>
                  <a:srgbClr val="000000"/>
                </a:solidFill>
              </a:rPr>
              <a:t>2,6%</a:t>
            </a:r>
            <a:endParaRPr lang="es-ES"/>
          </a:p>
        </p:txBody>
      </p:sp>
      <p:sp>
        <p:nvSpPr>
          <p:cNvPr id="692242" name="Rectangle 18"/>
          <p:cNvSpPr>
            <a:spLocks noChangeArrowheads="1"/>
          </p:cNvSpPr>
          <p:nvPr/>
        </p:nvSpPr>
        <p:spPr bwMode="auto">
          <a:xfrm>
            <a:off x="1719263" y="5108575"/>
            <a:ext cx="550862" cy="288925"/>
          </a:xfrm>
          <a:prstGeom prst="rect">
            <a:avLst/>
          </a:prstGeom>
          <a:noFill/>
          <a:ln w="9525">
            <a:noFill/>
            <a:miter lim="800000"/>
            <a:headEnd/>
            <a:tailEnd/>
          </a:ln>
        </p:spPr>
        <p:txBody>
          <a:bodyPr wrap="none" lIns="0" tIns="0" rIns="0" bIns="0">
            <a:prstTxWarp prst="textNoShape">
              <a:avLst/>
            </a:prstTxWarp>
            <a:spAutoFit/>
          </a:bodyPr>
          <a:lstStyle/>
          <a:p>
            <a:r>
              <a:rPr lang="es-ES" sz="1900" b="1">
                <a:solidFill>
                  <a:srgbClr val="000000"/>
                </a:solidFill>
              </a:rPr>
              <a:t>9,6%</a:t>
            </a:r>
            <a:endParaRPr lang="es-ES"/>
          </a:p>
        </p:txBody>
      </p:sp>
      <p:sp>
        <p:nvSpPr>
          <p:cNvPr id="692243" name="Rectangle 19"/>
          <p:cNvSpPr>
            <a:spLocks noChangeArrowheads="1"/>
          </p:cNvSpPr>
          <p:nvPr/>
        </p:nvSpPr>
        <p:spPr bwMode="auto">
          <a:xfrm>
            <a:off x="2224088" y="5884863"/>
            <a:ext cx="123825" cy="114300"/>
          </a:xfrm>
          <a:prstGeom prst="rect">
            <a:avLst/>
          </a:prstGeom>
          <a:solidFill>
            <a:srgbClr val="FDDC01"/>
          </a:solidFill>
          <a:ln w="9525">
            <a:solidFill>
              <a:srgbClr val="000000"/>
            </a:solidFill>
            <a:miter lim="800000"/>
            <a:headEnd/>
            <a:tailEnd/>
          </a:ln>
        </p:spPr>
        <p:txBody>
          <a:bodyPr>
            <a:prstTxWarp prst="textNoShape">
              <a:avLst/>
            </a:prstTxWarp>
          </a:bodyPr>
          <a:lstStyle/>
          <a:p>
            <a:endParaRPr lang="es-ES_tradnl"/>
          </a:p>
        </p:txBody>
      </p:sp>
      <p:sp>
        <p:nvSpPr>
          <p:cNvPr id="692244" name="Rectangle 20"/>
          <p:cNvSpPr>
            <a:spLocks noChangeArrowheads="1"/>
          </p:cNvSpPr>
          <p:nvPr/>
        </p:nvSpPr>
        <p:spPr bwMode="auto">
          <a:xfrm>
            <a:off x="2405063" y="5840413"/>
            <a:ext cx="1416050" cy="228600"/>
          </a:xfrm>
          <a:prstGeom prst="rect">
            <a:avLst/>
          </a:prstGeom>
          <a:noFill/>
          <a:ln w="9525">
            <a:noFill/>
            <a:miter lim="800000"/>
            <a:headEnd/>
            <a:tailEnd/>
          </a:ln>
        </p:spPr>
        <p:txBody>
          <a:bodyPr wrap="none" lIns="0" tIns="0" rIns="0" bIns="0">
            <a:prstTxWarp prst="textNoShape">
              <a:avLst/>
            </a:prstTxWarp>
            <a:spAutoFit/>
          </a:bodyPr>
          <a:lstStyle/>
          <a:p>
            <a:r>
              <a:rPr lang="es-ES" sz="1500" b="1">
                <a:solidFill>
                  <a:srgbClr val="000000"/>
                </a:solidFill>
              </a:rPr>
              <a:t>Solo ESTATINA</a:t>
            </a:r>
            <a:endParaRPr lang="es-ES"/>
          </a:p>
        </p:txBody>
      </p:sp>
      <p:sp>
        <p:nvSpPr>
          <p:cNvPr id="692245" name="Rectangle 21"/>
          <p:cNvSpPr>
            <a:spLocks noChangeArrowheads="1"/>
          </p:cNvSpPr>
          <p:nvPr/>
        </p:nvSpPr>
        <p:spPr bwMode="auto">
          <a:xfrm>
            <a:off x="2224088" y="6069013"/>
            <a:ext cx="123825" cy="112712"/>
          </a:xfrm>
          <a:prstGeom prst="rect">
            <a:avLst/>
          </a:prstGeom>
          <a:solidFill>
            <a:srgbClr val="00FFFF"/>
          </a:solidFill>
          <a:ln w="9525">
            <a:solidFill>
              <a:srgbClr val="000000"/>
            </a:solidFill>
            <a:miter lim="800000"/>
            <a:headEnd/>
            <a:tailEnd/>
          </a:ln>
        </p:spPr>
        <p:txBody>
          <a:bodyPr>
            <a:prstTxWarp prst="textNoShape">
              <a:avLst/>
            </a:prstTxWarp>
          </a:bodyPr>
          <a:lstStyle/>
          <a:p>
            <a:endParaRPr lang="es-ES_tradnl"/>
          </a:p>
        </p:txBody>
      </p:sp>
      <p:sp>
        <p:nvSpPr>
          <p:cNvPr id="692246" name="Rectangle 22"/>
          <p:cNvSpPr>
            <a:spLocks noChangeArrowheads="1"/>
          </p:cNvSpPr>
          <p:nvPr/>
        </p:nvSpPr>
        <p:spPr bwMode="auto">
          <a:xfrm>
            <a:off x="2405063" y="6024563"/>
            <a:ext cx="1258887" cy="228600"/>
          </a:xfrm>
          <a:prstGeom prst="rect">
            <a:avLst/>
          </a:prstGeom>
          <a:noFill/>
          <a:ln w="9525">
            <a:noFill/>
            <a:miter lim="800000"/>
            <a:headEnd/>
            <a:tailEnd/>
          </a:ln>
        </p:spPr>
        <p:txBody>
          <a:bodyPr wrap="none" lIns="0" tIns="0" rIns="0" bIns="0">
            <a:prstTxWarp prst="textNoShape">
              <a:avLst/>
            </a:prstTxWarp>
            <a:spAutoFit/>
          </a:bodyPr>
          <a:lstStyle/>
          <a:p>
            <a:r>
              <a:rPr lang="es-ES" sz="1500" b="1">
                <a:solidFill>
                  <a:srgbClr val="000000"/>
                </a:solidFill>
              </a:rPr>
              <a:t>No ESTATINA</a:t>
            </a:r>
            <a:endParaRPr lang="es-ES"/>
          </a:p>
        </p:txBody>
      </p:sp>
      <p:sp>
        <p:nvSpPr>
          <p:cNvPr id="692247" name="Rectangle 23"/>
          <p:cNvSpPr>
            <a:spLocks noChangeArrowheads="1"/>
          </p:cNvSpPr>
          <p:nvPr/>
        </p:nvSpPr>
        <p:spPr bwMode="auto">
          <a:xfrm>
            <a:off x="2224088" y="6251575"/>
            <a:ext cx="123825" cy="112713"/>
          </a:xfrm>
          <a:prstGeom prst="rect">
            <a:avLst/>
          </a:prstGeom>
          <a:solidFill>
            <a:srgbClr val="BCF804"/>
          </a:solidFill>
          <a:ln w="9525">
            <a:solidFill>
              <a:srgbClr val="000000"/>
            </a:solidFill>
            <a:miter lim="800000"/>
            <a:headEnd/>
            <a:tailEnd/>
          </a:ln>
        </p:spPr>
        <p:txBody>
          <a:bodyPr>
            <a:prstTxWarp prst="textNoShape">
              <a:avLst/>
            </a:prstTxWarp>
          </a:bodyPr>
          <a:lstStyle/>
          <a:p>
            <a:endParaRPr lang="es-ES_tradnl"/>
          </a:p>
        </p:txBody>
      </p:sp>
      <p:sp>
        <p:nvSpPr>
          <p:cNvPr id="692248" name="Rectangle 24"/>
          <p:cNvSpPr>
            <a:spLocks noChangeArrowheads="1"/>
          </p:cNvSpPr>
          <p:nvPr/>
        </p:nvSpPr>
        <p:spPr bwMode="auto">
          <a:xfrm>
            <a:off x="2405063" y="6207125"/>
            <a:ext cx="3595687" cy="228600"/>
          </a:xfrm>
          <a:prstGeom prst="rect">
            <a:avLst/>
          </a:prstGeom>
          <a:noFill/>
          <a:ln w="9525">
            <a:noFill/>
            <a:miter lim="800000"/>
            <a:headEnd/>
            <a:tailEnd/>
          </a:ln>
        </p:spPr>
        <p:txBody>
          <a:bodyPr wrap="none" lIns="0" tIns="0" rIns="0" bIns="0">
            <a:prstTxWarp prst="textNoShape">
              <a:avLst/>
            </a:prstTxWarp>
            <a:spAutoFit/>
          </a:bodyPr>
          <a:lstStyle/>
          <a:p>
            <a:r>
              <a:rPr lang="es-ES" sz="1500" b="1">
                <a:solidFill>
                  <a:srgbClr val="000000"/>
                </a:solidFill>
              </a:rPr>
              <a:t>ESTATINAS y Otros HIPOLIPEMIANTES</a:t>
            </a:r>
            <a:endParaRPr lang="es-ES"/>
          </a:p>
        </p:txBody>
      </p:sp>
      <p:sp>
        <p:nvSpPr>
          <p:cNvPr id="25" name="CuadroTexto 24"/>
          <p:cNvSpPr txBox="1"/>
          <p:nvPr/>
        </p:nvSpPr>
        <p:spPr>
          <a:xfrm>
            <a:off x="2187279" y="1295400"/>
            <a:ext cx="3603921" cy="307777"/>
          </a:xfrm>
          <a:prstGeom prst="rect">
            <a:avLst/>
          </a:prstGeom>
          <a:noFill/>
        </p:spPr>
        <p:txBody>
          <a:bodyPr wrap="none" rtlCol="0">
            <a:spAutoFit/>
          </a:bodyPr>
          <a:lstStyle/>
          <a:p>
            <a:r>
              <a:rPr lang="es-ES" sz="1400" b="1" dirty="0" smtClean="0">
                <a:solidFill>
                  <a:srgbClr val="000000"/>
                </a:solidFill>
              </a:rPr>
              <a:t>Total de pacientes de la muestra: 33.913</a:t>
            </a:r>
            <a:endParaRPr lang="es-ES_tradnl" sz="1400" dirty="0">
              <a:solidFill>
                <a:srgbClr val="000000"/>
              </a:solidFill>
            </a:endParaRPr>
          </a:p>
        </p:txBody>
      </p:sp>
      <p:sp>
        <p:nvSpPr>
          <p:cNvPr id="26" name="Text Box 127"/>
          <p:cNvSpPr txBox="1">
            <a:spLocks noChangeArrowheads="1"/>
          </p:cNvSpPr>
          <p:nvPr/>
        </p:nvSpPr>
        <p:spPr bwMode="auto">
          <a:xfrm>
            <a:off x="381000" y="6443663"/>
            <a:ext cx="8247063" cy="338137"/>
          </a:xfrm>
          <a:prstGeom prst="rect">
            <a:avLst/>
          </a:prstGeom>
          <a:noFill/>
          <a:ln w="9525">
            <a:noFill/>
            <a:miter lim="800000"/>
            <a:headEnd/>
            <a:tailEnd/>
          </a:ln>
        </p:spPr>
        <p:txBody>
          <a:bodyPr wrap="none">
            <a:prstTxWarp prst="textNoShape">
              <a:avLst/>
            </a:prstTxWarp>
            <a:spAutoFit/>
          </a:bodyPr>
          <a:lstStyle/>
          <a:p>
            <a:pPr>
              <a:defRPr/>
            </a:pPr>
            <a:r>
              <a:rPr lang="es-ES" sz="1600" i="1" dirty="0">
                <a:solidFill>
                  <a:schemeClr val="tx1"/>
                </a:solidFill>
                <a:latin typeface="+mn-lt"/>
              </a:rPr>
              <a:t>Estudio HISPALIPID: </a:t>
            </a:r>
            <a:r>
              <a:rPr lang="en-GB" sz="1600" i="1" dirty="0">
                <a:solidFill>
                  <a:schemeClr val="tx1"/>
                </a:solidFill>
                <a:latin typeface="+mn-lt"/>
                <a:ea typeface="Tahoma" pitchFamily="-65" charset="0"/>
                <a:cs typeface="Tahoma" pitchFamily="-65" charset="0"/>
              </a:rPr>
              <a:t>Serrano P, </a:t>
            </a:r>
            <a:r>
              <a:rPr lang="en-GB" sz="1600" i="1" dirty="0" err="1">
                <a:solidFill>
                  <a:schemeClr val="tx1"/>
                </a:solidFill>
                <a:latin typeface="+mn-lt"/>
                <a:ea typeface="Tahoma" pitchFamily="-65" charset="0"/>
                <a:cs typeface="Tahoma" pitchFamily="-65" charset="0"/>
              </a:rPr>
              <a:t>Vegazo</a:t>
            </a:r>
            <a:r>
              <a:rPr lang="en-GB" sz="1600" i="1" dirty="0">
                <a:solidFill>
                  <a:schemeClr val="tx1"/>
                </a:solidFill>
                <a:latin typeface="+mn-lt"/>
                <a:ea typeface="Tahoma" pitchFamily="-65" charset="0"/>
                <a:cs typeface="Tahoma" pitchFamily="-65" charset="0"/>
              </a:rPr>
              <a:t> O et al. Rev </a:t>
            </a:r>
            <a:r>
              <a:rPr lang="en-GB" sz="1600" i="1" dirty="0" err="1">
                <a:solidFill>
                  <a:schemeClr val="tx1"/>
                </a:solidFill>
                <a:latin typeface="+mn-lt"/>
                <a:ea typeface="Tahoma" pitchFamily="-65" charset="0"/>
                <a:cs typeface="Tahoma" pitchFamily="-65" charset="0"/>
              </a:rPr>
              <a:t>Esp</a:t>
            </a:r>
            <a:r>
              <a:rPr lang="en-GB" sz="1600" i="1" dirty="0">
                <a:solidFill>
                  <a:schemeClr val="tx1"/>
                </a:solidFill>
                <a:latin typeface="+mn-lt"/>
                <a:ea typeface="Tahoma" pitchFamily="-65" charset="0"/>
                <a:cs typeface="Tahoma" pitchFamily="-65" charset="0"/>
              </a:rPr>
              <a:t> </a:t>
            </a:r>
            <a:r>
              <a:rPr lang="en-GB" sz="1600" i="1" dirty="0" err="1">
                <a:solidFill>
                  <a:schemeClr val="tx1"/>
                </a:solidFill>
                <a:latin typeface="+mn-lt"/>
                <a:ea typeface="Tahoma" pitchFamily="-65" charset="0"/>
                <a:cs typeface="Tahoma" pitchFamily="-65" charset="0"/>
              </a:rPr>
              <a:t>Cardiol</a:t>
            </a:r>
            <a:r>
              <a:rPr lang="en-GB" sz="1600" i="1" dirty="0">
                <a:solidFill>
                  <a:schemeClr val="tx1"/>
                </a:solidFill>
                <a:latin typeface="+mn-lt"/>
                <a:ea typeface="Tahoma" pitchFamily="-65" charset="0"/>
                <a:cs typeface="Tahoma" pitchFamily="-65" charset="0"/>
              </a:rPr>
              <a:t> 2003; 56 (</a:t>
            </a:r>
            <a:r>
              <a:rPr lang="en-GB" sz="1600" i="1" dirty="0" err="1">
                <a:solidFill>
                  <a:schemeClr val="tx1"/>
                </a:solidFill>
                <a:latin typeface="+mn-lt"/>
                <a:ea typeface="Tahoma" pitchFamily="-65" charset="0"/>
                <a:cs typeface="Tahoma" pitchFamily="-65" charset="0"/>
              </a:rPr>
              <a:t>Supl</a:t>
            </a:r>
            <a:r>
              <a:rPr lang="en-GB" sz="1600" i="1" dirty="0">
                <a:solidFill>
                  <a:schemeClr val="tx1"/>
                </a:solidFill>
                <a:latin typeface="+mn-lt"/>
                <a:ea typeface="Tahoma" pitchFamily="-65" charset="0"/>
                <a:cs typeface="Tahoma" pitchFamily="-65" charset="0"/>
              </a:rPr>
              <a:t> 2): 162 </a:t>
            </a:r>
            <a:endParaRPr lang="es-ES" sz="1600" i="1" dirty="0">
              <a:solidFill>
                <a:schemeClr val="tx1"/>
              </a:solidFill>
              <a:latin typeface="+mn-lt"/>
              <a:ea typeface="Tahoma" pitchFamily="-65" charset="0"/>
              <a:cs typeface="Tahoma" pitchFamily="-65"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
          <p:cNvGrpSpPr>
            <a:grpSpLocks/>
          </p:cNvGrpSpPr>
          <p:nvPr/>
        </p:nvGrpSpPr>
        <p:grpSpPr bwMode="auto">
          <a:xfrm>
            <a:off x="-103188" y="1308100"/>
            <a:ext cx="9350376" cy="5630863"/>
            <a:chOff x="0" y="0"/>
            <a:chExt cx="5890" cy="3547"/>
          </a:xfrm>
        </p:grpSpPr>
        <p:grpSp>
          <p:nvGrpSpPr>
            <p:cNvPr id="31803" name="Group 2"/>
            <p:cNvGrpSpPr>
              <a:grpSpLocks/>
            </p:cNvGrpSpPr>
            <p:nvPr/>
          </p:nvGrpSpPr>
          <p:grpSpPr bwMode="auto">
            <a:xfrm rot="10020000" flipH="1">
              <a:off x="52" y="203"/>
              <a:ext cx="1744" cy="8"/>
              <a:chOff x="0" y="0"/>
              <a:chExt cx="1744" cy="8"/>
            </a:xfrm>
          </p:grpSpPr>
          <p:sp>
            <p:nvSpPr>
              <p:cNvPr id="32446"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47"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04" name="Group 5"/>
            <p:cNvGrpSpPr>
              <a:grpSpLocks/>
            </p:cNvGrpSpPr>
            <p:nvPr/>
          </p:nvGrpSpPr>
          <p:grpSpPr bwMode="auto">
            <a:xfrm rot="9960000" flipH="1">
              <a:off x="39" y="307"/>
              <a:ext cx="2034" cy="8"/>
              <a:chOff x="0" y="0"/>
              <a:chExt cx="2033" cy="8"/>
            </a:xfrm>
          </p:grpSpPr>
          <p:sp>
            <p:nvSpPr>
              <p:cNvPr id="32444"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45"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05" name="Group 8"/>
            <p:cNvGrpSpPr>
              <a:grpSpLocks/>
            </p:cNvGrpSpPr>
            <p:nvPr/>
          </p:nvGrpSpPr>
          <p:grpSpPr bwMode="auto">
            <a:xfrm rot="9960000" flipH="1">
              <a:off x="38" y="373"/>
              <a:ext cx="2246" cy="8"/>
              <a:chOff x="0" y="0"/>
              <a:chExt cx="2246" cy="8"/>
            </a:xfrm>
          </p:grpSpPr>
          <p:sp>
            <p:nvSpPr>
              <p:cNvPr id="32442"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43"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06" name="Group 11"/>
            <p:cNvGrpSpPr>
              <a:grpSpLocks/>
            </p:cNvGrpSpPr>
            <p:nvPr/>
          </p:nvGrpSpPr>
          <p:grpSpPr bwMode="auto">
            <a:xfrm rot="9900000" flipH="1">
              <a:off x="23" y="453"/>
              <a:ext cx="2476" cy="8"/>
              <a:chOff x="0" y="0"/>
              <a:chExt cx="2476" cy="8"/>
            </a:xfrm>
          </p:grpSpPr>
          <p:sp>
            <p:nvSpPr>
              <p:cNvPr id="32440"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41"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07" name="Group 14"/>
            <p:cNvGrpSpPr>
              <a:grpSpLocks/>
            </p:cNvGrpSpPr>
            <p:nvPr/>
          </p:nvGrpSpPr>
          <p:grpSpPr bwMode="auto">
            <a:xfrm rot="9840000" flipH="1">
              <a:off x="14" y="569"/>
              <a:ext cx="2771" cy="8"/>
              <a:chOff x="0" y="0"/>
              <a:chExt cx="2770" cy="8"/>
            </a:xfrm>
          </p:grpSpPr>
          <p:sp>
            <p:nvSpPr>
              <p:cNvPr id="32438"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39"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08" name="Group 17"/>
            <p:cNvGrpSpPr>
              <a:grpSpLocks/>
            </p:cNvGrpSpPr>
            <p:nvPr/>
          </p:nvGrpSpPr>
          <p:grpSpPr bwMode="auto">
            <a:xfrm rot="9780000" flipH="1">
              <a:off x="3" y="688"/>
              <a:ext cx="3058" cy="8"/>
              <a:chOff x="0" y="0"/>
              <a:chExt cx="3058" cy="8"/>
            </a:xfrm>
          </p:grpSpPr>
          <p:sp>
            <p:nvSpPr>
              <p:cNvPr id="32436"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37"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09" name="Group 20"/>
            <p:cNvGrpSpPr>
              <a:grpSpLocks/>
            </p:cNvGrpSpPr>
            <p:nvPr/>
          </p:nvGrpSpPr>
          <p:grpSpPr bwMode="auto">
            <a:xfrm rot="9660000" flipH="1">
              <a:off x="-29" y="873"/>
              <a:ext cx="3403" cy="8"/>
              <a:chOff x="0" y="0"/>
              <a:chExt cx="3403" cy="8"/>
            </a:xfrm>
          </p:grpSpPr>
          <p:sp>
            <p:nvSpPr>
              <p:cNvPr id="32434"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35"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0" name="Group 23"/>
            <p:cNvGrpSpPr>
              <a:grpSpLocks/>
            </p:cNvGrpSpPr>
            <p:nvPr/>
          </p:nvGrpSpPr>
          <p:grpSpPr bwMode="auto">
            <a:xfrm rot="9540000" flipH="1">
              <a:off x="-34" y="1040"/>
              <a:ext cx="3748" cy="8"/>
              <a:chOff x="0" y="0"/>
              <a:chExt cx="3749" cy="8"/>
            </a:xfrm>
          </p:grpSpPr>
          <p:sp>
            <p:nvSpPr>
              <p:cNvPr id="32432"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33"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1" name="Group 26"/>
            <p:cNvGrpSpPr>
              <a:grpSpLocks/>
            </p:cNvGrpSpPr>
            <p:nvPr/>
          </p:nvGrpSpPr>
          <p:grpSpPr bwMode="auto">
            <a:xfrm rot="9420000" flipH="1">
              <a:off x="-97" y="1223"/>
              <a:ext cx="4208" cy="8"/>
              <a:chOff x="0" y="0"/>
              <a:chExt cx="4209" cy="8"/>
            </a:xfrm>
          </p:grpSpPr>
          <p:sp>
            <p:nvSpPr>
              <p:cNvPr id="32430"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31"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2" name="Group 29"/>
            <p:cNvGrpSpPr>
              <a:grpSpLocks/>
            </p:cNvGrpSpPr>
            <p:nvPr/>
          </p:nvGrpSpPr>
          <p:grpSpPr bwMode="auto">
            <a:xfrm rot="9300000" flipH="1">
              <a:off x="-149" y="1466"/>
              <a:ext cx="4611" cy="8"/>
              <a:chOff x="0" y="0"/>
              <a:chExt cx="4612" cy="8"/>
            </a:xfrm>
          </p:grpSpPr>
          <p:sp>
            <p:nvSpPr>
              <p:cNvPr id="32428"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29"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3" name="Group 32"/>
            <p:cNvGrpSpPr>
              <a:grpSpLocks/>
            </p:cNvGrpSpPr>
            <p:nvPr/>
          </p:nvGrpSpPr>
          <p:grpSpPr bwMode="auto">
            <a:xfrm rot="9120000" flipH="1">
              <a:off x="-249" y="1795"/>
              <a:ext cx="5200" cy="8"/>
              <a:chOff x="0" y="0"/>
              <a:chExt cx="5200" cy="8"/>
            </a:xfrm>
          </p:grpSpPr>
          <p:sp>
            <p:nvSpPr>
              <p:cNvPr id="32426"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27"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4" name="Group 35"/>
            <p:cNvGrpSpPr>
              <a:grpSpLocks/>
            </p:cNvGrpSpPr>
            <p:nvPr/>
          </p:nvGrpSpPr>
          <p:grpSpPr bwMode="auto">
            <a:xfrm rot="8880000" flipH="1">
              <a:off x="71" y="2061"/>
              <a:ext cx="5401" cy="8"/>
              <a:chOff x="0" y="0"/>
              <a:chExt cx="5401" cy="8"/>
            </a:xfrm>
          </p:grpSpPr>
          <p:sp>
            <p:nvSpPr>
              <p:cNvPr id="32424"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25"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5" name="Group 38"/>
            <p:cNvGrpSpPr>
              <a:grpSpLocks/>
            </p:cNvGrpSpPr>
            <p:nvPr/>
          </p:nvGrpSpPr>
          <p:grpSpPr bwMode="auto">
            <a:xfrm rot="8580000" flipH="1">
              <a:off x="1382" y="2105"/>
              <a:ext cx="4613" cy="8"/>
              <a:chOff x="0" y="0"/>
              <a:chExt cx="4612" cy="8"/>
            </a:xfrm>
          </p:grpSpPr>
          <p:sp>
            <p:nvSpPr>
              <p:cNvPr id="32422"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23"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6" name="Group 41"/>
            <p:cNvGrpSpPr>
              <a:grpSpLocks/>
            </p:cNvGrpSpPr>
            <p:nvPr/>
          </p:nvGrpSpPr>
          <p:grpSpPr bwMode="auto">
            <a:xfrm rot="8220000" flipH="1">
              <a:off x="2755" y="2236"/>
              <a:ext cx="3576" cy="8"/>
              <a:chOff x="0" y="0"/>
              <a:chExt cx="3576" cy="8"/>
            </a:xfrm>
          </p:grpSpPr>
          <p:sp>
            <p:nvSpPr>
              <p:cNvPr id="32420"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21"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7" name="Group 44"/>
            <p:cNvGrpSpPr>
              <a:grpSpLocks/>
            </p:cNvGrpSpPr>
            <p:nvPr/>
          </p:nvGrpSpPr>
          <p:grpSpPr bwMode="auto">
            <a:xfrm rot="7800000" flipH="1">
              <a:off x="4117" y="2678"/>
              <a:ext cx="2079" cy="8"/>
              <a:chOff x="0" y="0"/>
              <a:chExt cx="2079" cy="8"/>
            </a:xfrm>
          </p:grpSpPr>
          <p:sp>
            <p:nvSpPr>
              <p:cNvPr id="32418"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19"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8" name="Group 47"/>
            <p:cNvGrpSpPr>
              <a:grpSpLocks/>
            </p:cNvGrpSpPr>
            <p:nvPr/>
          </p:nvGrpSpPr>
          <p:grpSpPr bwMode="auto">
            <a:xfrm rot="7620000">
              <a:off x="5435" y="3340"/>
              <a:ext cx="502" cy="8"/>
              <a:chOff x="0" y="0"/>
              <a:chExt cx="501" cy="8"/>
            </a:xfrm>
          </p:grpSpPr>
          <p:sp>
            <p:nvSpPr>
              <p:cNvPr id="32416"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17"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19" name="Group 50"/>
            <p:cNvGrpSpPr>
              <a:grpSpLocks/>
            </p:cNvGrpSpPr>
            <p:nvPr/>
          </p:nvGrpSpPr>
          <p:grpSpPr bwMode="auto">
            <a:xfrm rot="1079999">
              <a:off x="-87" y="1553"/>
              <a:ext cx="6046" cy="8"/>
              <a:chOff x="0" y="0"/>
              <a:chExt cx="6046" cy="8"/>
            </a:xfrm>
          </p:grpSpPr>
          <p:sp>
            <p:nvSpPr>
              <p:cNvPr id="32414"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15"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0" name="Group 53"/>
            <p:cNvGrpSpPr>
              <a:grpSpLocks/>
            </p:cNvGrpSpPr>
            <p:nvPr/>
          </p:nvGrpSpPr>
          <p:grpSpPr bwMode="auto">
            <a:xfrm rot="1560000">
              <a:off x="-132" y="2569"/>
              <a:ext cx="4142" cy="8"/>
              <a:chOff x="0" y="0"/>
              <a:chExt cx="4142" cy="8"/>
            </a:xfrm>
          </p:grpSpPr>
          <p:sp>
            <p:nvSpPr>
              <p:cNvPr id="32412"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13"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1" name="Group 56"/>
            <p:cNvGrpSpPr>
              <a:grpSpLocks/>
            </p:cNvGrpSpPr>
            <p:nvPr/>
          </p:nvGrpSpPr>
          <p:grpSpPr bwMode="auto">
            <a:xfrm rot="1739999">
              <a:off x="-101" y="2802"/>
              <a:ext cx="2803" cy="8"/>
              <a:chOff x="0" y="0"/>
              <a:chExt cx="2804" cy="8"/>
            </a:xfrm>
          </p:grpSpPr>
          <p:sp>
            <p:nvSpPr>
              <p:cNvPr id="32410"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11"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2" name="Group 59"/>
            <p:cNvGrpSpPr>
              <a:grpSpLocks/>
            </p:cNvGrpSpPr>
            <p:nvPr/>
          </p:nvGrpSpPr>
          <p:grpSpPr bwMode="auto">
            <a:xfrm rot="1979999">
              <a:off x="-46" y="3099"/>
              <a:ext cx="1399" cy="8"/>
              <a:chOff x="0" y="0"/>
              <a:chExt cx="1400" cy="8"/>
            </a:xfrm>
          </p:grpSpPr>
          <p:sp>
            <p:nvSpPr>
              <p:cNvPr id="32408"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09"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3" name="Group 62"/>
            <p:cNvGrpSpPr>
              <a:grpSpLocks/>
            </p:cNvGrpSpPr>
            <p:nvPr/>
          </p:nvGrpSpPr>
          <p:grpSpPr bwMode="auto">
            <a:xfrm rot="1379999">
              <a:off x="-149" y="2392"/>
              <a:ext cx="5476" cy="8"/>
              <a:chOff x="0" y="0"/>
              <a:chExt cx="5477" cy="8"/>
            </a:xfrm>
          </p:grpSpPr>
          <p:sp>
            <p:nvSpPr>
              <p:cNvPr id="32406"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07"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4" name="Group 65"/>
            <p:cNvGrpSpPr>
              <a:grpSpLocks/>
            </p:cNvGrpSpPr>
            <p:nvPr/>
          </p:nvGrpSpPr>
          <p:grpSpPr bwMode="auto">
            <a:xfrm rot="960000">
              <a:off x="-44" y="1284"/>
              <a:ext cx="6015" cy="8"/>
              <a:chOff x="0" y="0"/>
              <a:chExt cx="6016" cy="8"/>
            </a:xfrm>
          </p:grpSpPr>
          <p:sp>
            <p:nvSpPr>
              <p:cNvPr id="32404"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32405"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5" name="Group 68"/>
            <p:cNvGrpSpPr>
              <a:grpSpLocks/>
            </p:cNvGrpSpPr>
            <p:nvPr/>
          </p:nvGrpSpPr>
          <p:grpSpPr bwMode="auto">
            <a:xfrm rot="11760001" flipH="1">
              <a:off x="137" y="1146"/>
              <a:ext cx="5757" cy="8"/>
              <a:chOff x="0" y="0"/>
              <a:chExt cx="5756" cy="8"/>
            </a:xfrm>
          </p:grpSpPr>
          <p:sp>
            <p:nvSpPr>
              <p:cNvPr id="32402"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03"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6" name="Group 71"/>
            <p:cNvGrpSpPr>
              <a:grpSpLocks/>
            </p:cNvGrpSpPr>
            <p:nvPr/>
          </p:nvGrpSpPr>
          <p:grpSpPr bwMode="auto">
            <a:xfrm rot="839999">
              <a:off x="444" y="956"/>
              <a:ext cx="5475" cy="8"/>
              <a:chOff x="0" y="0"/>
              <a:chExt cx="5475" cy="8"/>
            </a:xfrm>
          </p:grpSpPr>
          <p:sp>
            <p:nvSpPr>
              <p:cNvPr id="32400"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401"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7" name="Group 74"/>
            <p:cNvGrpSpPr>
              <a:grpSpLocks/>
            </p:cNvGrpSpPr>
            <p:nvPr/>
          </p:nvGrpSpPr>
          <p:grpSpPr bwMode="auto">
            <a:xfrm rot="779999">
              <a:off x="912" y="761"/>
              <a:ext cx="4976" cy="8"/>
              <a:chOff x="0" y="0"/>
              <a:chExt cx="4976" cy="8"/>
            </a:xfrm>
          </p:grpSpPr>
          <p:sp>
            <p:nvSpPr>
              <p:cNvPr id="32398"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99"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8" name="Group 77"/>
            <p:cNvGrpSpPr>
              <a:grpSpLocks/>
            </p:cNvGrpSpPr>
            <p:nvPr/>
          </p:nvGrpSpPr>
          <p:grpSpPr bwMode="auto">
            <a:xfrm rot="720000">
              <a:off x="1120" y="641"/>
              <a:ext cx="4759" cy="8"/>
              <a:chOff x="0" y="0"/>
              <a:chExt cx="4759" cy="8"/>
            </a:xfrm>
          </p:grpSpPr>
          <p:sp>
            <p:nvSpPr>
              <p:cNvPr id="32396"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97"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29" name="Group 80"/>
            <p:cNvGrpSpPr>
              <a:grpSpLocks/>
            </p:cNvGrpSpPr>
            <p:nvPr/>
          </p:nvGrpSpPr>
          <p:grpSpPr bwMode="auto">
            <a:xfrm rot="720000">
              <a:off x="1305" y="570"/>
              <a:ext cx="4557" cy="8"/>
              <a:chOff x="0" y="0"/>
              <a:chExt cx="4557" cy="8"/>
            </a:xfrm>
          </p:grpSpPr>
          <p:sp>
            <p:nvSpPr>
              <p:cNvPr id="32394"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95"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0" name="Group 83"/>
            <p:cNvGrpSpPr>
              <a:grpSpLocks/>
            </p:cNvGrpSpPr>
            <p:nvPr/>
          </p:nvGrpSpPr>
          <p:grpSpPr bwMode="auto">
            <a:xfrm rot="11460001" flipH="1">
              <a:off x="1551" y="483"/>
              <a:ext cx="4314" cy="8"/>
              <a:chOff x="0" y="0"/>
              <a:chExt cx="4314" cy="8"/>
            </a:xfrm>
          </p:grpSpPr>
          <p:sp>
            <p:nvSpPr>
              <p:cNvPr id="32392"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93"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1" name="Group 86"/>
            <p:cNvGrpSpPr>
              <a:grpSpLocks/>
            </p:cNvGrpSpPr>
            <p:nvPr/>
          </p:nvGrpSpPr>
          <p:grpSpPr bwMode="auto">
            <a:xfrm rot="11460001" flipH="1">
              <a:off x="1712" y="407"/>
              <a:ext cx="4154" cy="8"/>
              <a:chOff x="0" y="0"/>
              <a:chExt cx="4154" cy="8"/>
            </a:xfrm>
          </p:grpSpPr>
          <p:sp>
            <p:nvSpPr>
              <p:cNvPr id="32390"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91"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2" name="Group 89"/>
            <p:cNvGrpSpPr>
              <a:grpSpLocks/>
            </p:cNvGrpSpPr>
            <p:nvPr/>
          </p:nvGrpSpPr>
          <p:grpSpPr bwMode="auto">
            <a:xfrm rot="11580000" flipH="1">
              <a:off x="679" y="842"/>
              <a:ext cx="5205" cy="8"/>
              <a:chOff x="0" y="0"/>
              <a:chExt cx="5204" cy="8"/>
            </a:xfrm>
          </p:grpSpPr>
          <p:sp>
            <p:nvSpPr>
              <p:cNvPr id="32388"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89"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3" name="Group 92"/>
            <p:cNvGrpSpPr>
              <a:grpSpLocks/>
            </p:cNvGrpSpPr>
            <p:nvPr/>
          </p:nvGrpSpPr>
          <p:grpSpPr bwMode="auto">
            <a:xfrm rot="12060000" flipH="1">
              <a:off x="-135" y="2140"/>
              <a:ext cx="6150" cy="8"/>
              <a:chOff x="0" y="0"/>
              <a:chExt cx="6150" cy="8"/>
            </a:xfrm>
          </p:grpSpPr>
          <p:sp>
            <p:nvSpPr>
              <p:cNvPr id="32386"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87"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4" name="Group 95"/>
            <p:cNvGrpSpPr>
              <a:grpSpLocks/>
            </p:cNvGrpSpPr>
            <p:nvPr/>
          </p:nvGrpSpPr>
          <p:grpSpPr bwMode="auto">
            <a:xfrm rot="11939999" flipH="1">
              <a:off x="-100" y="1814"/>
              <a:ext cx="6103" cy="8"/>
              <a:chOff x="0" y="0"/>
              <a:chExt cx="6104" cy="8"/>
            </a:xfrm>
          </p:grpSpPr>
          <p:sp>
            <p:nvSpPr>
              <p:cNvPr id="32384"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32385"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5" name="Group 98"/>
            <p:cNvGrpSpPr>
              <a:grpSpLocks/>
            </p:cNvGrpSpPr>
            <p:nvPr/>
          </p:nvGrpSpPr>
          <p:grpSpPr bwMode="auto">
            <a:xfrm>
              <a:off x="805" y="2535"/>
              <a:ext cx="168" cy="96"/>
              <a:chOff x="0" y="0"/>
              <a:chExt cx="168" cy="96"/>
            </a:xfrm>
          </p:grpSpPr>
          <p:sp>
            <p:nvSpPr>
              <p:cNvPr id="32382"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83"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6" name="Group 101"/>
            <p:cNvGrpSpPr>
              <a:grpSpLocks/>
            </p:cNvGrpSpPr>
            <p:nvPr/>
          </p:nvGrpSpPr>
          <p:grpSpPr bwMode="auto">
            <a:xfrm>
              <a:off x="301" y="2250"/>
              <a:ext cx="168" cy="95"/>
              <a:chOff x="0" y="0"/>
              <a:chExt cx="168" cy="95"/>
            </a:xfrm>
          </p:grpSpPr>
          <p:sp>
            <p:nvSpPr>
              <p:cNvPr id="32380"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81"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7" name="Group 104"/>
            <p:cNvGrpSpPr>
              <a:grpSpLocks/>
            </p:cNvGrpSpPr>
            <p:nvPr/>
          </p:nvGrpSpPr>
          <p:grpSpPr bwMode="auto">
            <a:xfrm>
              <a:off x="224" y="2828"/>
              <a:ext cx="196" cy="106"/>
              <a:chOff x="0" y="0"/>
              <a:chExt cx="196" cy="106"/>
            </a:xfrm>
          </p:grpSpPr>
          <p:sp>
            <p:nvSpPr>
              <p:cNvPr id="32378"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79"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8" name="Group 107"/>
            <p:cNvGrpSpPr>
              <a:grpSpLocks/>
            </p:cNvGrpSpPr>
            <p:nvPr/>
          </p:nvGrpSpPr>
          <p:grpSpPr bwMode="auto">
            <a:xfrm>
              <a:off x="2142" y="1837"/>
              <a:ext cx="156" cy="84"/>
              <a:chOff x="0" y="0"/>
              <a:chExt cx="156" cy="84"/>
            </a:xfrm>
          </p:grpSpPr>
          <p:sp>
            <p:nvSpPr>
              <p:cNvPr id="32376"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77"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39" name="Group 110"/>
            <p:cNvGrpSpPr>
              <a:grpSpLocks/>
            </p:cNvGrpSpPr>
            <p:nvPr/>
          </p:nvGrpSpPr>
          <p:grpSpPr bwMode="auto">
            <a:xfrm>
              <a:off x="1288" y="2252"/>
              <a:ext cx="168" cy="95"/>
              <a:chOff x="0" y="0"/>
              <a:chExt cx="168" cy="95"/>
            </a:xfrm>
          </p:grpSpPr>
          <p:sp>
            <p:nvSpPr>
              <p:cNvPr id="32374"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75"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0" name="Group 113"/>
            <p:cNvGrpSpPr>
              <a:grpSpLocks/>
            </p:cNvGrpSpPr>
            <p:nvPr/>
          </p:nvGrpSpPr>
          <p:grpSpPr bwMode="auto">
            <a:xfrm>
              <a:off x="1751" y="2033"/>
              <a:ext cx="156" cy="90"/>
              <a:chOff x="0" y="0"/>
              <a:chExt cx="156" cy="90"/>
            </a:xfrm>
          </p:grpSpPr>
          <p:sp>
            <p:nvSpPr>
              <p:cNvPr id="32372"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73"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1" name="Group 116"/>
            <p:cNvGrpSpPr>
              <a:grpSpLocks/>
            </p:cNvGrpSpPr>
            <p:nvPr/>
          </p:nvGrpSpPr>
          <p:grpSpPr bwMode="auto">
            <a:xfrm>
              <a:off x="815" y="2015"/>
              <a:ext cx="151" cy="89"/>
              <a:chOff x="0" y="0"/>
              <a:chExt cx="151" cy="89"/>
            </a:xfrm>
          </p:grpSpPr>
          <p:sp>
            <p:nvSpPr>
              <p:cNvPr id="32370"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71"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2" name="Group 119"/>
            <p:cNvGrpSpPr>
              <a:grpSpLocks/>
            </p:cNvGrpSpPr>
            <p:nvPr/>
          </p:nvGrpSpPr>
          <p:grpSpPr bwMode="auto">
            <a:xfrm>
              <a:off x="432" y="1832"/>
              <a:ext cx="150" cy="84"/>
              <a:chOff x="0" y="0"/>
              <a:chExt cx="150" cy="84"/>
            </a:xfrm>
          </p:grpSpPr>
          <p:sp>
            <p:nvSpPr>
              <p:cNvPr id="32368"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69"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3" name="Group 122"/>
            <p:cNvGrpSpPr>
              <a:grpSpLocks/>
            </p:cNvGrpSpPr>
            <p:nvPr/>
          </p:nvGrpSpPr>
          <p:grpSpPr bwMode="auto">
            <a:xfrm>
              <a:off x="1237" y="1818"/>
              <a:ext cx="156" cy="83"/>
              <a:chOff x="0" y="0"/>
              <a:chExt cx="156" cy="83"/>
            </a:xfrm>
          </p:grpSpPr>
          <p:sp>
            <p:nvSpPr>
              <p:cNvPr id="32366"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67"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4" name="Group 125"/>
            <p:cNvGrpSpPr>
              <a:grpSpLocks/>
            </p:cNvGrpSpPr>
            <p:nvPr/>
          </p:nvGrpSpPr>
          <p:grpSpPr bwMode="auto">
            <a:xfrm>
              <a:off x="2466" y="1661"/>
              <a:ext cx="156" cy="83"/>
              <a:chOff x="0" y="0"/>
              <a:chExt cx="156" cy="83"/>
            </a:xfrm>
          </p:grpSpPr>
          <p:sp>
            <p:nvSpPr>
              <p:cNvPr id="32364"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65"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5" name="Group 128"/>
            <p:cNvGrpSpPr>
              <a:grpSpLocks/>
            </p:cNvGrpSpPr>
            <p:nvPr/>
          </p:nvGrpSpPr>
          <p:grpSpPr bwMode="auto">
            <a:xfrm>
              <a:off x="1975" y="1490"/>
              <a:ext cx="134" cy="73"/>
              <a:chOff x="0" y="0"/>
              <a:chExt cx="134" cy="73"/>
            </a:xfrm>
          </p:grpSpPr>
          <p:sp>
            <p:nvSpPr>
              <p:cNvPr id="32362"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63"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6" name="Group 131"/>
            <p:cNvGrpSpPr>
              <a:grpSpLocks/>
            </p:cNvGrpSpPr>
            <p:nvPr/>
          </p:nvGrpSpPr>
          <p:grpSpPr bwMode="auto">
            <a:xfrm>
              <a:off x="2319" y="1330"/>
              <a:ext cx="134" cy="61"/>
              <a:chOff x="0" y="0"/>
              <a:chExt cx="134" cy="61"/>
            </a:xfrm>
          </p:grpSpPr>
          <p:sp>
            <p:nvSpPr>
              <p:cNvPr id="32360"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61"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7" name="Group 134"/>
            <p:cNvGrpSpPr>
              <a:grpSpLocks/>
            </p:cNvGrpSpPr>
            <p:nvPr/>
          </p:nvGrpSpPr>
          <p:grpSpPr bwMode="auto">
            <a:xfrm>
              <a:off x="2807" y="1481"/>
              <a:ext cx="140" cy="72"/>
              <a:chOff x="0" y="0"/>
              <a:chExt cx="139" cy="72"/>
            </a:xfrm>
          </p:grpSpPr>
          <p:sp>
            <p:nvSpPr>
              <p:cNvPr id="32358"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59"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8" name="Group 137"/>
            <p:cNvGrpSpPr>
              <a:grpSpLocks/>
            </p:cNvGrpSpPr>
            <p:nvPr/>
          </p:nvGrpSpPr>
          <p:grpSpPr bwMode="auto">
            <a:xfrm>
              <a:off x="2877" y="1074"/>
              <a:ext cx="129" cy="61"/>
              <a:chOff x="0" y="0"/>
              <a:chExt cx="129" cy="61"/>
            </a:xfrm>
          </p:grpSpPr>
          <p:sp>
            <p:nvSpPr>
              <p:cNvPr id="32356"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57"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49" name="Group 140"/>
            <p:cNvGrpSpPr>
              <a:grpSpLocks/>
            </p:cNvGrpSpPr>
            <p:nvPr/>
          </p:nvGrpSpPr>
          <p:grpSpPr bwMode="auto">
            <a:xfrm>
              <a:off x="3786" y="968"/>
              <a:ext cx="128" cy="61"/>
              <a:chOff x="0" y="0"/>
              <a:chExt cx="128" cy="61"/>
            </a:xfrm>
          </p:grpSpPr>
          <p:sp>
            <p:nvSpPr>
              <p:cNvPr id="32354"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55"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0" name="Group 143"/>
            <p:cNvGrpSpPr>
              <a:grpSpLocks/>
            </p:cNvGrpSpPr>
            <p:nvPr/>
          </p:nvGrpSpPr>
          <p:grpSpPr bwMode="auto">
            <a:xfrm>
              <a:off x="3593" y="1072"/>
              <a:ext cx="128" cy="61"/>
              <a:chOff x="0" y="0"/>
              <a:chExt cx="128" cy="61"/>
            </a:xfrm>
          </p:grpSpPr>
          <p:sp>
            <p:nvSpPr>
              <p:cNvPr id="32352"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53"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1" name="Group 146"/>
            <p:cNvGrpSpPr>
              <a:grpSpLocks/>
            </p:cNvGrpSpPr>
            <p:nvPr/>
          </p:nvGrpSpPr>
          <p:grpSpPr bwMode="auto">
            <a:xfrm>
              <a:off x="3129" y="954"/>
              <a:ext cx="128" cy="62"/>
              <a:chOff x="0" y="0"/>
              <a:chExt cx="128" cy="62"/>
            </a:xfrm>
          </p:grpSpPr>
          <p:sp>
            <p:nvSpPr>
              <p:cNvPr id="32350"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51"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2" name="Group 149"/>
            <p:cNvGrpSpPr>
              <a:grpSpLocks/>
            </p:cNvGrpSpPr>
            <p:nvPr/>
          </p:nvGrpSpPr>
          <p:grpSpPr bwMode="auto">
            <a:xfrm>
              <a:off x="3342" y="1200"/>
              <a:ext cx="134" cy="73"/>
              <a:chOff x="0" y="0"/>
              <a:chExt cx="134" cy="73"/>
            </a:xfrm>
          </p:grpSpPr>
          <p:sp>
            <p:nvSpPr>
              <p:cNvPr id="32348"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49"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3" name="Group 152"/>
            <p:cNvGrpSpPr>
              <a:grpSpLocks/>
            </p:cNvGrpSpPr>
            <p:nvPr/>
          </p:nvGrpSpPr>
          <p:grpSpPr bwMode="auto">
            <a:xfrm>
              <a:off x="3092" y="1336"/>
              <a:ext cx="133" cy="61"/>
              <a:chOff x="0" y="0"/>
              <a:chExt cx="133" cy="61"/>
            </a:xfrm>
          </p:grpSpPr>
          <p:sp>
            <p:nvSpPr>
              <p:cNvPr id="32346"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47"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4" name="Group 155"/>
            <p:cNvGrpSpPr>
              <a:grpSpLocks/>
            </p:cNvGrpSpPr>
            <p:nvPr/>
          </p:nvGrpSpPr>
          <p:grpSpPr bwMode="auto">
            <a:xfrm>
              <a:off x="1634" y="1629"/>
              <a:ext cx="150" cy="90"/>
              <a:chOff x="0" y="0"/>
              <a:chExt cx="150" cy="90"/>
            </a:xfrm>
          </p:grpSpPr>
          <p:sp>
            <p:nvSpPr>
              <p:cNvPr id="32344"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45"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5" name="Group 158"/>
            <p:cNvGrpSpPr>
              <a:grpSpLocks/>
            </p:cNvGrpSpPr>
            <p:nvPr/>
          </p:nvGrpSpPr>
          <p:grpSpPr bwMode="auto">
            <a:xfrm>
              <a:off x="1928" y="1204"/>
              <a:ext cx="139" cy="61"/>
              <a:chOff x="0" y="0"/>
              <a:chExt cx="139" cy="61"/>
            </a:xfrm>
          </p:grpSpPr>
          <p:sp>
            <p:nvSpPr>
              <p:cNvPr id="32342"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43"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6" name="Group 161"/>
            <p:cNvGrpSpPr>
              <a:grpSpLocks/>
            </p:cNvGrpSpPr>
            <p:nvPr/>
          </p:nvGrpSpPr>
          <p:grpSpPr bwMode="auto">
            <a:xfrm>
              <a:off x="1578" y="1351"/>
              <a:ext cx="139" cy="61"/>
              <a:chOff x="0" y="0"/>
              <a:chExt cx="139" cy="61"/>
            </a:xfrm>
          </p:grpSpPr>
          <p:sp>
            <p:nvSpPr>
              <p:cNvPr id="32340"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41"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7" name="Group 164"/>
            <p:cNvGrpSpPr>
              <a:grpSpLocks/>
            </p:cNvGrpSpPr>
            <p:nvPr/>
          </p:nvGrpSpPr>
          <p:grpSpPr bwMode="auto">
            <a:xfrm>
              <a:off x="1256" y="1487"/>
              <a:ext cx="134" cy="72"/>
              <a:chOff x="0" y="0"/>
              <a:chExt cx="134" cy="72"/>
            </a:xfrm>
          </p:grpSpPr>
          <p:sp>
            <p:nvSpPr>
              <p:cNvPr id="32338"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39"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8" name="Group 167"/>
            <p:cNvGrpSpPr>
              <a:grpSpLocks/>
            </p:cNvGrpSpPr>
            <p:nvPr/>
          </p:nvGrpSpPr>
          <p:grpSpPr bwMode="auto">
            <a:xfrm>
              <a:off x="1219" y="1223"/>
              <a:ext cx="134" cy="61"/>
              <a:chOff x="0" y="0"/>
              <a:chExt cx="134" cy="61"/>
            </a:xfrm>
          </p:grpSpPr>
          <p:sp>
            <p:nvSpPr>
              <p:cNvPr id="32336"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37"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59" name="Group 170"/>
            <p:cNvGrpSpPr>
              <a:grpSpLocks/>
            </p:cNvGrpSpPr>
            <p:nvPr/>
          </p:nvGrpSpPr>
          <p:grpSpPr bwMode="auto">
            <a:xfrm>
              <a:off x="1207" y="979"/>
              <a:ext cx="128" cy="61"/>
              <a:chOff x="0" y="0"/>
              <a:chExt cx="128" cy="61"/>
            </a:xfrm>
          </p:grpSpPr>
          <p:sp>
            <p:nvSpPr>
              <p:cNvPr id="32334"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35"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0" name="Group 173"/>
            <p:cNvGrpSpPr>
              <a:grpSpLocks/>
            </p:cNvGrpSpPr>
            <p:nvPr/>
          </p:nvGrpSpPr>
          <p:grpSpPr bwMode="auto">
            <a:xfrm>
              <a:off x="1565" y="1088"/>
              <a:ext cx="128" cy="61"/>
              <a:chOff x="0" y="0"/>
              <a:chExt cx="128" cy="61"/>
            </a:xfrm>
          </p:grpSpPr>
          <p:sp>
            <p:nvSpPr>
              <p:cNvPr id="32332"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33"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1" name="Group 176"/>
            <p:cNvGrpSpPr>
              <a:grpSpLocks/>
            </p:cNvGrpSpPr>
            <p:nvPr/>
          </p:nvGrpSpPr>
          <p:grpSpPr bwMode="auto">
            <a:xfrm>
              <a:off x="1869" y="977"/>
              <a:ext cx="128" cy="61"/>
              <a:chOff x="0" y="0"/>
              <a:chExt cx="128" cy="61"/>
            </a:xfrm>
          </p:grpSpPr>
          <p:sp>
            <p:nvSpPr>
              <p:cNvPr id="32330"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31"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2" name="Group 179"/>
            <p:cNvGrpSpPr>
              <a:grpSpLocks/>
            </p:cNvGrpSpPr>
            <p:nvPr/>
          </p:nvGrpSpPr>
          <p:grpSpPr bwMode="auto">
            <a:xfrm>
              <a:off x="2224" y="1081"/>
              <a:ext cx="128" cy="61"/>
              <a:chOff x="0" y="0"/>
              <a:chExt cx="128" cy="61"/>
            </a:xfrm>
          </p:grpSpPr>
          <p:sp>
            <p:nvSpPr>
              <p:cNvPr id="32328"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29"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3" name="Group 182"/>
            <p:cNvGrpSpPr>
              <a:grpSpLocks/>
            </p:cNvGrpSpPr>
            <p:nvPr/>
          </p:nvGrpSpPr>
          <p:grpSpPr bwMode="auto">
            <a:xfrm>
              <a:off x="2497" y="963"/>
              <a:ext cx="128" cy="61"/>
              <a:chOff x="0" y="0"/>
              <a:chExt cx="128" cy="61"/>
            </a:xfrm>
          </p:grpSpPr>
          <p:sp>
            <p:nvSpPr>
              <p:cNvPr id="32326"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27"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4" name="Group 185"/>
            <p:cNvGrpSpPr>
              <a:grpSpLocks/>
            </p:cNvGrpSpPr>
            <p:nvPr/>
          </p:nvGrpSpPr>
          <p:grpSpPr bwMode="auto">
            <a:xfrm>
              <a:off x="535" y="1208"/>
              <a:ext cx="134" cy="73"/>
              <a:chOff x="0" y="0"/>
              <a:chExt cx="134" cy="73"/>
            </a:xfrm>
          </p:grpSpPr>
          <p:sp>
            <p:nvSpPr>
              <p:cNvPr id="32324"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25"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5" name="Group 188"/>
            <p:cNvGrpSpPr>
              <a:grpSpLocks/>
            </p:cNvGrpSpPr>
            <p:nvPr/>
          </p:nvGrpSpPr>
          <p:grpSpPr bwMode="auto">
            <a:xfrm>
              <a:off x="133" y="1342"/>
              <a:ext cx="134" cy="73"/>
              <a:chOff x="0" y="0"/>
              <a:chExt cx="134" cy="73"/>
            </a:xfrm>
          </p:grpSpPr>
          <p:sp>
            <p:nvSpPr>
              <p:cNvPr id="32322"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23"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6" name="Group 191"/>
            <p:cNvGrpSpPr>
              <a:grpSpLocks/>
            </p:cNvGrpSpPr>
            <p:nvPr/>
          </p:nvGrpSpPr>
          <p:grpSpPr bwMode="auto">
            <a:xfrm>
              <a:off x="863" y="1092"/>
              <a:ext cx="128" cy="61"/>
              <a:chOff x="0" y="0"/>
              <a:chExt cx="128" cy="61"/>
            </a:xfrm>
          </p:grpSpPr>
          <p:sp>
            <p:nvSpPr>
              <p:cNvPr id="32320"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21"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7" name="Group 194"/>
            <p:cNvGrpSpPr>
              <a:grpSpLocks/>
            </p:cNvGrpSpPr>
            <p:nvPr/>
          </p:nvGrpSpPr>
          <p:grpSpPr bwMode="auto">
            <a:xfrm>
              <a:off x="520" y="973"/>
              <a:ext cx="128" cy="61"/>
              <a:chOff x="0" y="0"/>
              <a:chExt cx="128" cy="61"/>
            </a:xfrm>
          </p:grpSpPr>
          <p:sp>
            <p:nvSpPr>
              <p:cNvPr id="32318"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19"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8" name="Group 197"/>
            <p:cNvGrpSpPr>
              <a:grpSpLocks/>
            </p:cNvGrpSpPr>
            <p:nvPr/>
          </p:nvGrpSpPr>
          <p:grpSpPr bwMode="auto">
            <a:xfrm>
              <a:off x="178" y="1077"/>
              <a:ext cx="128" cy="61"/>
              <a:chOff x="0" y="0"/>
              <a:chExt cx="128" cy="61"/>
            </a:xfrm>
          </p:grpSpPr>
          <p:sp>
            <p:nvSpPr>
              <p:cNvPr id="32316"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17"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69" name="Group 200"/>
            <p:cNvGrpSpPr>
              <a:grpSpLocks/>
            </p:cNvGrpSpPr>
            <p:nvPr/>
          </p:nvGrpSpPr>
          <p:grpSpPr bwMode="auto">
            <a:xfrm>
              <a:off x="497" y="1499"/>
              <a:ext cx="139" cy="61"/>
              <a:chOff x="0" y="0"/>
              <a:chExt cx="139" cy="61"/>
            </a:xfrm>
          </p:grpSpPr>
          <p:sp>
            <p:nvSpPr>
              <p:cNvPr id="32314"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15"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0" name="Group 203"/>
            <p:cNvGrpSpPr>
              <a:grpSpLocks/>
            </p:cNvGrpSpPr>
            <p:nvPr/>
          </p:nvGrpSpPr>
          <p:grpSpPr bwMode="auto">
            <a:xfrm>
              <a:off x="879" y="1354"/>
              <a:ext cx="134" cy="61"/>
              <a:chOff x="0" y="0"/>
              <a:chExt cx="134" cy="61"/>
            </a:xfrm>
          </p:grpSpPr>
          <p:sp>
            <p:nvSpPr>
              <p:cNvPr id="32312"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13"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1" name="Group 206"/>
            <p:cNvGrpSpPr>
              <a:grpSpLocks/>
            </p:cNvGrpSpPr>
            <p:nvPr/>
          </p:nvGrpSpPr>
          <p:grpSpPr bwMode="auto">
            <a:xfrm>
              <a:off x="854" y="1648"/>
              <a:ext cx="156" cy="89"/>
              <a:chOff x="0" y="0"/>
              <a:chExt cx="156" cy="89"/>
            </a:xfrm>
          </p:grpSpPr>
          <p:sp>
            <p:nvSpPr>
              <p:cNvPr id="32310"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11"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2" name="Group 209"/>
            <p:cNvGrpSpPr>
              <a:grpSpLocks/>
            </p:cNvGrpSpPr>
            <p:nvPr/>
          </p:nvGrpSpPr>
          <p:grpSpPr bwMode="auto">
            <a:xfrm>
              <a:off x="2609" y="1191"/>
              <a:ext cx="140" cy="72"/>
              <a:chOff x="0" y="0"/>
              <a:chExt cx="139" cy="72"/>
            </a:xfrm>
          </p:grpSpPr>
          <p:sp>
            <p:nvSpPr>
              <p:cNvPr id="32308"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09"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3" name="Group 212"/>
            <p:cNvGrpSpPr>
              <a:grpSpLocks/>
            </p:cNvGrpSpPr>
            <p:nvPr/>
          </p:nvGrpSpPr>
          <p:grpSpPr bwMode="auto">
            <a:xfrm>
              <a:off x="1522" y="876"/>
              <a:ext cx="123" cy="51"/>
              <a:chOff x="0" y="0"/>
              <a:chExt cx="122" cy="51"/>
            </a:xfrm>
          </p:grpSpPr>
          <p:sp>
            <p:nvSpPr>
              <p:cNvPr id="32306"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07"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4" name="Group 215"/>
            <p:cNvGrpSpPr>
              <a:grpSpLocks/>
            </p:cNvGrpSpPr>
            <p:nvPr/>
          </p:nvGrpSpPr>
          <p:grpSpPr bwMode="auto">
            <a:xfrm>
              <a:off x="1812" y="775"/>
              <a:ext cx="123" cy="50"/>
              <a:chOff x="0" y="0"/>
              <a:chExt cx="122" cy="50"/>
            </a:xfrm>
          </p:grpSpPr>
          <p:sp>
            <p:nvSpPr>
              <p:cNvPr id="32304"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05"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5" name="Group 218"/>
            <p:cNvGrpSpPr>
              <a:grpSpLocks/>
            </p:cNvGrpSpPr>
            <p:nvPr/>
          </p:nvGrpSpPr>
          <p:grpSpPr bwMode="auto">
            <a:xfrm>
              <a:off x="1450" y="682"/>
              <a:ext cx="123" cy="50"/>
              <a:chOff x="0" y="0"/>
              <a:chExt cx="122" cy="50"/>
            </a:xfrm>
          </p:grpSpPr>
          <p:sp>
            <p:nvSpPr>
              <p:cNvPr id="32302"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03"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6" name="Group 221"/>
            <p:cNvGrpSpPr>
              <a:grpSpLocks/>
            </p:cNvGrpSpPr>
            <p:nvPr/>
          </p:nvGrpSpPr>
          <p:grpSpPr bwMode="auto">
            <a:xfrm>
              <a:off x="1158" y="771"/>
              <a:ext cx="123" cy="51"/>
              <a:chOff x="0" y="0"/>
              <a:chExt cx="122" cy="51"/>
            </a:xfrm>
          </p:grpSpPr>
          <p:sp>
            <p:nvSpPr>
              <p:cNvPr id="32300"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301"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7" name="Group 224"/>
            <p:cNvGrpSpPr>
              <a:grpSpLocks/>
            </p:cNvGrpSpPr>
            <p:nvPr/>
          </p:nvGrpSpPr>
          <p:grpSpPr bwMode="auto">
            <a:xfrm>
              <a:off x="857" y="866"/>
              <a:ext cx="124" cy="51"/>
              <a:chOff x="0" y="0"/>
              <a:chExt cx="124" cy="51"/>
            </a:xfrm>
          </p:grpSpPr>
          <p:sp>
            <p:nvSpPr>
              <p:cNvPr id="32298"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99"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8" name="Group 227"/>
            <p:cNvGrpSpPr>
              <a:grpSpLocks/>
            </p:cNvGrpSpPr>
            <p:nvPr/>
          </p:nvGrpSpPr>
          <p:grpSpPr bwMode="auto">
            <a:xfrm>
              <a:off x="2076" y="688"/>
              <a:ext cx="123" cy="50"/>
              <a:chOff x="0" y="0"/>
              <a:chExt cx="122" cy="50"/>
            </a:xfrm>
          </p:grpSpPr>
          <p:sp>
            <p:nvSpPr>
              <p:cNvPr id="32296"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97"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79" name="Group 230"/>
            <p:cNvGrpSpPr>
              <a:grpSpLocks/>
            </p:cNvGrpSpPr>
            <p:nvPr/>
          </p:nvGrpSpPr>
          <p:grpSpPr bwMode="auto">
            <a:xfrm>
              <a:off x="2152" y="872"/>
              <a:ext cx="123" cy="50"/>
              <a:chOff x="0" y="0"/>
              <a:chExt cx="122" cy="50"/>
            </a:xfrm>
          </p:grpSpPr>
          <p:sp>
            <p:nvSpPr>
              <p:cNvPr id="32294"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95"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0" name="Group 233"/>
            <p:cNvGrpSpPr>
              <a:grpSpLocks/>
            </p:cNvGrpSpPr>
            <p:nvPr/>
          </p:nvGrpSpPr>
          <p:grpSpPr bwMode="auto">
            <a:xfrm>
              <a:off x="2410" y="777"/>
              <a:ext cx="123" cy="50"/>
              <a:chOff x="0" y="0"/>
              <a:chExt cx="122" cy="50"/>
            </a:xfrm>
          </p:grpSpPr>
          <p:sp>
            <p:nvSpPr>
              <p:cNvPr id="32292"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93"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1" name="Group 236"/>
            <p:cNvGrpSpPr>
              <a:grpSpLocks/>
            </p:cNvGrpSpPr>
            <p:nvPr/>
          </p:nvGrpSpPr>
          <p:grpSpPr bwMode="auto">
            <a:xfrm>
              <a:off x="2749" y="862"/>
              <a:ext cx="123" cy="51"/>
              <a:chOff x="0" y="0"/>
              <a:chExt cx="122" cy="51"/>
            </a:xfrm>
          </p:grpSpPr>
          <p:sp>
            <p:nvSpPr>
              <p:cNvPr id="32290"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91"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2" name="Group 239"/>
            <p:cNvGrpSpPr>
              <a:grpSpLocks/>
            </p:cNvGrpSpPr>
            <p:nvPr/>
          </p:nvGrpSpPr>
          <p:grpSpPr bwMode="auto">
            <a:xfrm>
              <a:off x="871" y="688"/>
              <a:ext cx="123" cy="50"/>
              <a:chOff x="0" y="0"/>
              <a:chExt cx="122" cy="50"/>
            </a:xfrm>
          </p:grpSpPr>
          <p:sp>
            <p:nvSpPr>
              <p:cNvPr id="32288"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89"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3" name="Group 242"/>
            <p:cNvGrpSpPr>
              <a:grpSpLocks/>
            </p:cNvGrpSpPr>
            <p:nvPr/>
          </p:nvGrpSpPr>
          <p:grpSpPr bwMode="auto">
            <a:xfrm>
              <a:off x="560" y="773"/>
              <a:ext cx="123" cy="50"/>
              <a:chOff x="0" y="0"/>
              <a:chExt cx="122" cy="50"/>
            </a:xfrm>
          </p:grpSpPr>
          <p:sp>
            <p:nvSpPr>
              <p:cNvPr id="32286"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87"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4" name="Group 245"/>
            <p:cNvGrpSpPr>
              <a:grpSpLocks/>
            </p:cNvGrpSpPr>
            <p:nvPr/>
          </p:nvGrpSpPr>
          <p:grpSpPr bwMode="auto">
            <a:xfrm>
              <a:off x="293" y="684"/>
              <a:ext cx="123" cy="50"/>
              <a:chOff x="0" y="0"/>
              <a:chExt cx="122" cy="50"/>
            </a:xfrm>
          </p:grpSpPr>
          <p:sp>
            <p:nvSpPr>
              <p:cNvPr id="32284"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85"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5" name="Group 248"/>
            <p:cNvGrpSpPr>
              <a:grpSpLocks/>
            </p:cNvGrpSpPr>
            <p:nvPr/>
          </p:nvGrpSpPr>
          <p:grpSpPr bwMode="auto">
            <a:xfrm>
              <a:off x="222" y="874"/>
              <a:ext cx="123" cy="50"/>
              <a:chOff x="0" y="0"/>
              <a:chExt cx="122" cy="50"/>
            </a:xfrm>
          </p:grpSpPr>
          <p:sp>
            <p:nvSpPr>
              <p:cNvPr id="32282"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83"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6" name="Group 251"/>
            <p:cNvGrpSpPr>
              <a:grpSpLocks/>
            </p:cNvGrpSpPr>
            <p:nvPr/>
          </p:nvGrpSpPr>
          <p:grpSpPr bwMode="auto">
            <a:xfrm>
              <a:off x="2952" y="771"/>
              <a:ext cx="124" cy="50"/>
              <a:chOff x="0" y="0"/>
              <a:chExt cx="124" cy="50"/>
            </a:xfrm>
          </p:grpSpPr>
          <p:sp>
            <p:nvSpPr>
              <p:cNvPr id="32280"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81"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7" name="Group 254"/>
            <p:cNvGrpSpPr>
              <a:grpSpLocks/>
            </p:cNvGrpSpPr>
            <p:nvPr/>
          </p:nvGrpSpPr>
          <p:grpSpPr bwMode="auto">
            <a:xfrm>
              <a:off x="3144" y="687"/>
              <a:ext cx="124" cy="51"/>
              <a:chOff x="0" y="0"/>
              <a:chExt cx="124" cy="51"/>
            </a:xfrm>
          </p:grpSpPr>
          <p:sp>
            <p:nvSpPr>
              <p:cNvPr id="32278"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79"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8" name="Group 257"/>
            <p:cNvGrpSpPr>
              <a:grpSpLocks/>
            </p:cNvGrpSpPr>
            <p:nvPr/>
          </p:nvGrpSpPr>
          <p:grpSpPr bwMode="auto">
            <a:xfrm>
              <a:off x="3335" y="864"/>
              <a:ext cx="124" cy="51"/>
              <a:chOff x="0" y="0"/>
              <a:chExt cx="124" cy="51"/>
            </a:xfrm>
          </p:grpSpPr>
          <p:sp>
            <p:nvSpPr>
              <p:cNvPr id="32276"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77"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89" name="Group 260"/>
            <p:cNvGrpSpPr>
              <a:grpSpLocks/>
            </p:cNvGrpSpPr>
            <p:nvPr/>
          </p:nvGrpSpPr>
          <p:grpSpPr bwMode="auto">
            <a:xfrm>
              <a:off x="3518" y="775"/>
              <a:ext cx="123" cy="50"/>
              <a:chOff x="0" y="0"/>
              <a:chExt cx="122" cy="50"/>
            </a:xfrm>
          </p:grpSpPr>
          <p:sp>
            <p:nvSpPr>
              <p:cNvPr id="32274"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75"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0" name="Group 263"/>
            <p:cNvGrpSpPr>
              <a:grpSpLocks/>
            </p:cNvGrpSpPr>
            <p:nvPr/>
          </p:nvGrpSpPr>
          <p:grpSpPr bwMode="auto">
            <a:xfrm>
              <a:off x="3716" y="682"/>
              <a:ext cx="123" cy="50"/>
              <a:chOff x="0" y="0"/>
              <a:chExt cx="122" cy="50"/>
            </a:xfrm>
          </p:grpSpPr>
          <p:sp>
            <p:nvSpPr>
              <p:cNvPr id="32272"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73"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1" name="Group 266"/>
            <p:cNvGrpSpPr>
              <a:grpSpLocks/>
            </p:cNvGrpSpPr>
            <p:nvPr/>
          </p:nvGrpSpPr>
          <p:grpSpPr bwMode="auto">
            <a:xfrm>
              <a:off x="4316" y="689"/>
              <a:ext cx="124" cy="51"/>
              <a:chOff x="0" y="0"/>
              <a:chExt cx="124" cy="51"/>
            </a:xfrm>
          </p:grpSpPr>
          <p:sp>
            <p:nvSpPr>
              <p:cNvPr id="32270"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71"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2" name="Group 269"/>
            <p:cNvGrpSpPr>
              <a:grpSpLocks/>
            </p:cNvGrpSpPr>
            <p:nvPr/>
          </p:nvGrpSpPr>
          <p:grpSpPr bwMode="auto">
            <a:xfrm>
              <a:off x="3966" y="877"/>
              <a:ext cx="128" cy="50"/>
              <a:chOff x="0" y="0"/>
              <a:chExt cx="128" cy="50"/>
            </a:xfrm>
          </p:grpSpPr>
          <p:sp>
            <p:nvSpPr>
              <p:cNvPr id="32268"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69"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3" name="Group 272"/>
            <p:cNvGrpSpPr>
              <a:grpSpLocks/>
            </p:cNvGrpSpPr>
            <p:nvPr/>
          </p:nvGrpSpPr>
          <p:grpSpPr bwMode="auto">
            <a:xfrm>
              <a:off x="4151" y="784"/>
              <a:ext cx="128" cy="50"/>
              <a:chOff x="0" y="0"/>
              <a:chExt cx="128" cy="50"/>
            </a:xfrm>
          </p:grpSpPr>
          <p:sp>
            <p:nvSpPr>
              <p:cNvPr id="32266"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67"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4" name="Group 275"/>
            <p:cNvGrpSpPr>
              <a:grpSpLocks/>
            </p:cNvGrpSpPr>
            <p:nvPr/>
          </p:nvGrpSpPr>
          <p:grpSpPr bwMode="auto">
            <a:xfrm>
              <a:off x="1347" y="2829"/>
              <a:ext cx="196" cy="111"/>
              <a:chOff x="0" y="0"/>
              <a:chExt cx="196" cy="111"/>
            </a:xfrm>
          </p:grpSpPr>
          <p:sp>
            <p:nvSpPr>
              <p:cNvPr id="32264"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65"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5" name="Group 278"/>
            <p:cNvGrpSpPr>
              <a:grpSpLocks/>
            </p:cNvGrpSpPr>
            <p:nvPr/>
          </p:nvGrpSpPr>
          <p:grpSpPr bwMode="auto">
            <a:xfrm>
              <a:off x="772" y="3190"/>
              <a:ext cx="191" cy="112"/>
              <a:chOff x="0" y="0"/>
              <a:chExt cx="191" cy="112"/>
            </a:xfrm>
          </p:grpSpPr>
          <p:sp>
            <p:nvSpPr>
              <p:cNvPr id="32262"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63"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6" name="Group 281"/>
            <p:cNvGrpSpPr>
              <a:grpSpLocks/>
            </p:cNvGrpSpPr>
            <p:nvPr/>
          </p:nvGrpSpPr>
          <p:grpSpPr bwMode="auto">
            <a:xfrm>
              <a:off x="2294" y="2266"/>
              <a:ext cx="168" cy="95"/>
              <a:chOff x="0" y="0"/>
              <a:chExt cx="168" cy="95"/>
            </a:xfrm>
          </p:grpSpPr>
          <p:sp>
            <p:nvSpPr>
              <p:cNvPr id="32260"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61"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7" name="Group 284"/>
            <p:cNvGrpSpPr>
              <a:grpSpLocks/>
            </p:cNvGrpSpPr>
            <p:nvPr/>
          </p:nvGrpSpPr>
          <p:grpSpPr bwMode="auto">
            <a:xfrm>
              <a:off x="2669" y="2043"/>
              <a:ext cx="156" cy="89"/>
              <a:chOff x="0" y="0"/>
              <a:chExt cx="156" cy="89"/>
            </a:xfrm>
          </p:grpSpPr>
          <p:sp>
            <p:nvSpPr>
              <p:cNvPr id="32258"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59"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8" name="Group 287"/>
            <p:cNvGrpSpPr>
              <a:grpSpLocks/>
            </p:cNvGrpSpPr>
            <p:nvPr/>
          </p:nvGrpSpPr>
          <p:grpSpPr bwMode="auto">
            <a:xfrm>
              <a:off x="2972" y="1844"/>
              <a:ext cx="156" cy="84"/>
              <a:chOff x="0" y="0"/>
              <a:chExt cx="156" cy="84"/>
            </a:xfrm>
          </p:grpSpPr>
          <p:sp>
            <p:nvSpPr>
              <p:cNvPr id="32256"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57"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899" name="Group 290"/>
            <p:cNvGrpSpPr>
              <a:grpSpLocks/>
            </p:cNvGrpSpPr>
            <p:nvPr/>
          </p:nvGrpSpPr>
          <p:grpSpPr bwMode="auto">
            <a:xfrm>
              <a:off x="3313" y="1630"/>
              <a:ext cx="150" cy="90"/>
              <a:chOff x="0" y="0"/>
              <a:chExt cx="150" cy="90"/>
            </a:xfrm>
          </p:grpSpPr>
          <p:sp>
            <p:nvSpPr>
              <p:cNvPr id="32254"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55"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0" name="Group 293"/>
            <p:cNvGrpSpPr>
              <a:grpSpLocks/>
            </p:cNvGrpSpPr>
            <p:nvPr/>
          </p:nvGrpSpPr>
          <p:grpSpPr bwMode="auto">
            <a:xfrm>
              <a:off x="1866" y="2536"/>
              <a:ext cx="168" cy="95"/>
              <a:chOff x="0" y="0"/>
              <a:chExt cx="168" cy="95"/>
            </a:xfrm>
          </p:grpSpPr>
          <p:sp>
            <p:nvSpPr>
              <p:cNvPr id="32252"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53"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1" name="Group 296"/>
            <p:cNvGrpSpPr>
              <a:grpSpLocks/>
            </p:cNvGrpSpPr>
            <p:nvPr/>
          </p:nvGrpSpPr>
          <p:grpSpPr bwMode="auto">
            <a:xfrm>
              <a:off x="3577" y="1478"/>
              <a:ext cx="134" cy="73"/>
              <a:chOff x="0" y="0"/>
              <a:chExt cx="134" cy="73"/>
            </a:xfrm>
          </p:grpSpPr>
          <p:sp>
            <p:nvSpPr>
              <p:cNvPr id="32250"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51"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2" name="Group 299"/>
            <p:cNvGrpSpPr>
              <a:grpSpLocks/>
            </p:cNvGrpSpPr>
            <p:nvPr/>
          </p:nvGrpSpPr>
          <p:grpSpPr bwMode="auto">
            <a:xfrm>
              <a:off x="4045" y="1190"/>
              <a:ext cx="134" cy="72"/>
              <a:chOff x="0" y="0"/>
              <a:chExt cx="134" cy="72"/>
            </a:xfrm>
          </p:grpSpPr>
          <p:sp>
            <p:nvSpPr>
              <p:cNvPr id="32248"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49"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3" name="Group 302"/>
            <p:cNvGrpSpPr>
              <a:grpSpLocks/>
            </p:cNvGrpSpPr>
            <p:nvPr/>
          </p:nvGrpSpPr>
          <p:grpSpPr bwMode="auto">
            <a:xfrm>
              <a:off x="3818" y="1334"/>
              <a:ext cx="134" cy="61"/>
              <a:chOff x="0" y="0"/>
              <a:chExt cx="134" cy="61"/>
            </a:xfrm>
          </p:grpSpPr>
          <p:sp>
            <p:nvSpPr>
              <p:cNvPr id="32246"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47"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4" name="Group 305"/>
            <p:cNvGrpSpPr>
              <a:grpSpLocks/>
            </p:cNvGrpSpPr>
            <p:nvPr/>
          </p:nvGrpSpPr>
          <p:grpSpPr bwMode="auto">
            <a:xfrm>
              <a:off x="4241" y="1074"/>
              <a:ext cx="128" cy="61"/>
              <a:chOff x="0" y="0"/>
              <a:chExt cx="128" cy="61"/>
            </a:xfrm>
          </p:grpSpPr>
          <p:sp>
            <p:nvSpPr>
              <p:cNvPr id="32244"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45"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5" name="Group 308"/>
            <p:cNvGrpSpPr>
              <a:grpSpLocks/>
            </p:cNvGrpSpPr>
            <p:nvPr/>
          </p:nvGrpSpPr>
          <p:grpSpPr bwMode="auto">
            <a:xfrm>
              <a:off x="4403" y="973"/>
              <a:ext cx="129" cy="61"/>
              <a:chOff x="0" y="0"/>
              <a:chExt cx="129" cy="61"/>
            </a:xfrm>
          </p:grpSpPr>
          <p:sp>
            <p:nvSpPr>
              <p:cNvPr id="32242"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43"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6" name="Group 311"/>
            <p:cNvGrpSpPr>
              <a:grpSpLocks/>
            </p:cNvGrpSpPr>
            <p:nvPr/>
          </p:nvGrpSpPr>
          <p:grpSpPr bwMode="auto">
            <a:xfrm>
              <a:off x="4570" y="876"/>
              <a:ext cx="124" cy="51"/>
              <a:chOff x="0" y="0"/>
              <a:chExt cx="124" cy="51"/>
            </a:xfrm>
          </p:grpSpPr>
          <p:sp>
            <p:nvSpPr>
              <p:cNvPr id="32240"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41"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7" name="Group 314"/>
            <p:cNvGrpSpPr>
              <a:grpSpLocks/>
            </p:cNvGrpSpPr>
            <p:nvPr/>
          </p:nvGrpSpPr>
          <p:grpSpPr bwMode="auto">
            <a:xfrm>
              <a:off x="4726" y="779"/>
              <a:ext cx="123" cy="50"/>
              <a:chOff x="0" y="0"/>
              <a:chExt cx="122" cy="50"/>
            </a:xfrm>
          </p:grpSpPr>
          <p:sp>
            <p:nvSpPr>
              <p:cNvPr id="32238"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39"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8" name="Group 317"/>
            <p:cNvGrpSpPr>
              <a:grpSpLocks/>
            </p:cNvGrpSpPr>
            <p:nvPr/>
          </p:nvGrpSpPr>
          <p:grpSpPr bwMode="auto">
            <a:xfrm>
              <a:off x="4868" y="688"/>
              <a:ext cx="128" cy="51"/>
              <a:chOff x="0" y="0"/>
              <a:chExt cx="128" cy="51"/>
            </a:xfrm>
          </p:grpSpPr>
          <p:sp>
            <p:nvSpPr>
              <p:cNvPr id="32236"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37"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09" name="Group 320"/>
            <p:cNvGrpSpPr>
              <a:grpSpLocks/>
            </p:cNvGrpSpPr>
            <p:nvPr/>
          </p:nvGrpSpPr>
          <p:grpSpPr bwMode="auto">
            <a:xfrm>
              <a:off x="4995" y="607"/>
              <a:ext cx="111" cy="50"/>
              <a:chOff x="0" y="0"/>
              <a:chExt cx="111" cy="50"/>
            </a:xfrm>
          </p:grpSpPr>
          <p:sp>
            <p:nvSpPr>
              <p:cNvPr id="32234"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35"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0" name="Group 323"/>
            <p:cNvGrpSpPr>
              <a:grpSpLocks/>
            </p:cNvGrpSpPr>
            <p:nvPr/>
          </p:nvGrpSpPr>
          <p:grpSpPr bwMode="auto">
            <a:xfrm>
              <a:off x="3900" y="606"/>
              <a:ext cx="112" cy="50"/>
              <a:chOff x="0" y="0"/>
              <a:chExt cx="112" cy="50"/>
            </a:xfrm>
          </p:grpSpPr>
          <p:sp>
            <p:nvSpPr>
              <p:cNvPr id="32232"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33"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1" name="Group 326"/>
            <p:cNvGrpSpPr>
              <a:grpSpLocks/>
            </p:cNvGrpSpPr>
            <p:nvPr/>
          </p:nvGrpSpPr>
          <p:grpSpPr bwMode="auto">
            <a:xfrm>
              <a:off x="3351" y="606"/>
              <a:ext cx="112" cy="50"/>
              <a:chOff x="0" y="0"/>
              <a:chExt cx="112" cy="50"/>
            </a:xfrm>
          </p:grpSpPr>
          <p:sp>
            <p:nvSpPr>
              <p:cNvPr id="32230"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31"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2" name="Group 329"/>
            <p:cNvGrpSpPr>
              <a:grpSpLocks/>
            </p:cNvGrpSpPr>
            <p:nvPr/>
          </p:nvGrpSpPr>
          <p:grpSpPr bwMode="auto">
            <a:xfrm>
              <a:off x="3037" y="542"/>
              <a:ext cx="111" cy="51"/>
              <a:chOff x="0" y="0"/>
              <a:chExt cx="111" cy="51"/>
            </a:xfrm>
          </p:grpSpPr>
          <p:sp>
            <p:nvSpPr>
              <p:cNvPr id="32228"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29"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3" name="Group 332"/>
            <p:cNvGrpSpPr>
              <a:grpSpLocks/>
            </p:cNvGrpSpPr>
            <p:nvPr/>
          </p:nvGrpSpPr>
          <p:grpSpPr bwMode="auto">
            <a:xfrm>
              <a:off x="3217" y="468"/>
              <a:ext cx="112" cy="50"/>
              <a:chOff x="0" y="0"/>
              <a:chExt cx="112" cy="50"/>
            </a:xfrm>
          </p:grpSpPr>
          <p:sp>
            <p:nvSpPr>
              <p:cNvPr id="32226"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27"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4" name="Group 335"/>
            <p:cNvGrpSpPr>
              <a:grpSpLocks/>
            </p:cNvGrpSpPr>
            <p:nvPr/>
          </p:nvGrpSpPr>
          <p:grpSpPr bwMode="auto">
            <a:xfrm>
              <a:off x="3085" y="346"/>
              <a:ext cx="112" cy="50"/>
              <a:chOff x="0" y="0"/>
              <a:chExt cx="112" cy="50"/>
            </a:xfrm>
          </p:grpSpPr>
          <p:sp>
            <p:nvSpPr>
              <p:cNvPr id="32224"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25"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5" name="Group 338"/>
            <p:cNvGrpSpPr>
              <a:grpSpLocks/>
            </p:cNvGrpSpPr>
            <p:nvPr/>
          </p:nvGrpSpPr>
          <p:grpSpPr bwMode="auto">
            <a:xfrm>
              <a:off x="2508" y="544"/>
              <a:ext cx="112" cy="51"/>
              <a:chOff x="0" y="0"/>
              <a:chExt cx="112" cy="51"/>
            </a:xfrm>
          </p:grpSpPr>
          <p:sp>
            <p:nvSpPr>
              <p:cNvPr id="32222"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23"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6" name="Group 341"/>
            <p:cNvGrpSpPr>
              <a:grpSpLocks/>
            </p:cNvGrpSpPr>
            <p:nvPr/>
          </p:nvGrpSpPr>
          <p:grpSpPr bwMode="auto">
            <a:xfrm>
              <a:off x="2366" y="396"/>
              <a:ext cx="112" cy="51"/>
              <a:chOff x="0" y="0"/>
              <a:chExt cx="112" cy="51"/>
            </a:xfrm>
          </p:grpSpPr>
          <p:sp>
            <p:nvSpPr>
              <p:cNvPr id="32220"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21"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7" name="Group 344"/>
            <p:cNvGrpSpPr>
              <a:grpSpLocks/>
            </p:cNvGrpSpPr>
            <p:nvPr/>
          </p:nvGrpSpPr>
          <p:grpSpPr bwMode="auto">
            <a:xfrm>
              <a:off x="2160" y="460"/>
              <a:ext cx="112" cy="51"/>
              <a:chOff x="0" y="0"/>
              <a:chExt cx="112" cy="51"/>
            </a:xfrm>
          </p:grpSpPr>
          <p:sp>
            <p:nvSpPr>
              <p:cNvPr id="32218"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19"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8" name="Group 347"/>
            <p:cNvGrpSpPr>
              <a:grpSpLocks/>
            </p:cNvGrpSpPr>
            <p:nvPr/>
          </p:nvGrpSpPr>
          <p:grpSpPr bwMode="auto">
            <a:xfrm>
              <a:off x="2293" y="618"/>
              <a:ext cx="111" cy="50"/>
              <a:chOff x="0" y="0"/>
              <a:chExt cx="111" cy="50"/>
            </a:xfrm>
          </p:grpSpPr>
          <p:sp>
            <p:nvSpPr>
              <p:cNvPr id="32216"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17"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19" name="Group 350"/>
            <p:cNvGrpSpPr>
              <a:grpSpLocks/>
            </p:cNvGrpSpPr>
            <p:nvPr/>
          </p:nvGrpSpPr>
          <p:grpSpPr bwMode="auto">
            <a:xfrm>
              <a:off x="1174" y="600"/>
              <a:ext cx="112" cy="50"/>
              <a:chOff x="0" y="0"/>
              <a:chExt cx="112" cy="50"/>
            </a:xfrm>
          </p:grpSpPr>
          <p:sp>
            <p:nvSpPr>
              <p:cNvPr id="32214"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15"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0" name="Group 353"/>
            <p:cNvGrpSpPr>
              <a:grpSpLocks/>
            </p:cNvGrpSpPr>
            <p:nvPr/>
          </p:nvGrpSpPr>
          <p:grpSpPr bwMode="auto">
            <a:xfrm>
              <a:off x="676" y="460"/>
              <a:ext cx="111" cy="51"/>
              <a:chOff x="0" y="0"/>
              <a:chExt cx="111" cy="51"/>
            </a:xfrm>
          </p:grpSpPr>
          <p:sp>
            <p:nvSpPr>
              <p:cNvPr id="32212"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13"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1" name="Group 356"/>
            <p:cNvGrpSpPr>
              <a:grpSpLocks/>
            </p:cNvGrpSpPr>
            <p:nvPr/>
          </p:nvGrpSpPr>
          <p:grpSpPr bwMode="auto">
            <a:xfrm>
              <a:off x="370" y="534"/>
              <a:ext cx="111" cy="51"/>
              <a:chOff x="0" y="0"/>
              <a:chExt cx="111" cy="51"/>
            </a:xfrm>
          </p:grpSpPr>
          <p:sp>
            <p:nvSpPr>
              <p:cNvPr id="32210"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11"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2" name="Group 359"/>
            <p:cNvGrpSpPr>
              <a:grpSpLocks/>
            </p:cNvGrpSpPr>
            <p:nvPr/>
          </p:nvGrpSpPr>
          <p:grpSpPr bwMode="auto">
            <a:xfrm>
              <a:off x="221" y="330"/>
              <a:ext cx="112" cy="50"/>
              <a:chOff x="0" y="0"/>
              <a:chExt cx="112" cy="50"/>
            </a:xfrm>
          </p:grpSpPr>
          <p:sp>
            <p:nvSpPr>
              <p:cNvPr id="32208"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09"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3" name="Group 362"/>
            <p:cNvGrpSpPr>
              <a:grpSpLocks/>
            </p:cNvGrpSpPr>
            <p:nvPr/>
          </p:nvGrpSpPr>
          <p:grpSpPr bwMode="auto">
            <a:xfrm>
              <a:off x="4603" y="541"/>
              <a:ext cx="106" cy="45"/>
              <a:chOff x="0" y="0"/>
              <a:chExt cx="106" cy="45"/>
            </a:xfrm>
          </p:grpSpPr>
          <p:sp>
            <p:nvSpPr>
              <p:cNvPr id="32206"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07"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4" name="Group 365"/>
            <p:cNvGrpSpPr>
              <a:grpSpLocks/>
            </p:cNvGrpSpPr>
            <p:nvPr/>
          </p:nvGrpSpPr>
          <p:grpSpPr bwMode="auto">
            <a:xfrm>
              <a:off x="4472" y="616"/>
              <a:ext cx="105" cy="44"/>
              <a:chOff x="0" y="0"/>
              <a:chExt cx="105" cy="44"/>
            </a:xfrm>
          </p:grpSpPr>
          <p:sp>
            <p:nvSpPr>
              <p:cNvPr id="32204"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05"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5" name="Group 368"/>
            <p:cNvGrpSpPr>
              <a:grpSpLocks/>
            </p:cNvGrpSpPr>
            <p:nvPr/>
          </p:nvGrpSpPr>
          <p:grpSpPr bwMode="auto">
            <a:xfrm>
              <a:off x="4057" y="532"/>
              <a:ext cx="106" cy="45"/>
              <a:chOff x="0" y="0"/>
              <a:chExt cx="106" cy="45"/>
            </a:xfrm>
          </p:grpSpPr>
          <p:sp>
            <p:nvSpPr>
              <p:cNvPr id="32202"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03"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6" name="Group 371"/>
            <p:cNvGrpSpPr>
              <a:grpSpLocks/>
            </p:cNvGrpSpPr>
            <p:nvPr/>
          </p:nvGrpSpPr>
          <p:grpSpPr bwMode="auto">
            <a:xfrm>
              <a:off x="3531" y="532"/>
              <a:ext cx="106" cy="45"/>
              <a:chOff x="0" y="0"/>
              <a:chExt cx="106" cy="45"/>
            </a:xfrm>
          </p:grpSpPr>
          <p:sp>
            <p:nvSpPr>
              <p:cNvPr id="32200"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201"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7" name="Group 374"/>
            <p:cNvGrpSpPr>
              <a:grpSpLocks/>
            </p:cNvGrpSpPr>
            <p:nvPr/>
          </p:nvGrpSpPr>
          <p:grpSpPr bwMode="auto">
            <a:xfrm>
              <a:off x="2917" y="404"/>
              <a:ext cx="106" cy="44"/>
              <a:chOff x="0" y="0"/>
              <a:chExt cx="106" cy="44"/>
            </a:xfrm>
          </p:grpSpPr>
          <p:sp>
            <p:nvSpPr>
              <p:cNvPr id="32198"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99"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8" name="Group 377"/>
            <p:cNvGrpSpPr>
              <a:grpSpLocks/>
            </p:cNvGrpSpPr>
            <p:nvPr/>
          </p:nvGrpSpPr>
          <p:grpSpPr bwMode="auto">
            <a:xfrm>
              <a:off x="2743" y="285"/>
              <a:ext cx="106" cy="44"/>
              <a:chOff x="0" y="0"/>
              <a:chExt cx="106" cy="44"/>
            </a:xfrm>
          </p:grpSpPr>
          <p:sp>
            <p:nvSpPr>
              <p:cNvPr id="32196"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97"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29" name="Group 380"/>
            <p:cNvGrpSpPr>
              <a:grpSpLocks/>
            </p:cNvGrpSpPr>
            <p:nvPr/>
          </p:nvGrpSpPr>
          <p:grpSpPr bwMode="auto">
            <a:xfrm>
              <a:off x="2924" y="221"/>
              <a:ext cx="106" cy="45"/>
              <a:chOff x="0" y="0"/>
              <a:chExt cx="106" cy="45"/>
            </a:xfrm>
          </p:grpSpPr>
          <p:sp>
            <p:nvSpPr>
              <p:cNvPr id="32194"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95"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0" name="Group 383"/>
            <p:cNvGrpSpPr>
              <a:grpSpLocks/>
            </p:cNvGrpSpPr>
            <p:nvPr/>
          </p:nvGrpSpPr>
          <p:grpSpPr bwMode="auto">
            <a:xfrm>
              <a:off x="2007" y="216"/>
              <a:ext cx="106" cy="45"/>
              <a:chOff x="0" y="0"/>
              <a:chExt cx="106" cy="45"/>
            </a:xfrm>
          </p:grpSpPr>
          <p:sp>
            <p:nvSpPr>
              <p:cNvPr id="32192"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93"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1" name="Group 386"/>
            <p:cNvGrpSpPr>
              <a:grpSpLocks/>
            </p:cNvGrpSpPr>
            <p:nvPr/>
          </p:nvGrpSpPr>
          <p:grpSpPr bwMode="auto">
            <a:xfrm>
              <a:off x="1153" y="453"/>
              <a:ext cx="106" cy="44"/>
              <a:chOff x="0" y="0"/>
              <a:chExt cx="106" cy="44"/>
            </a:xfrm>
          </p:grpSpPr>
          <p:sp>
            <p:nvSpPr>
              <p:cNvPr id="32190"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91"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2" name="Group 389"/>
            <p:cNvGrpSpPr>
              <a:grpSpLocks/>
            </p:cNvGrpSpPr>
            <p:nvPr/>
          </p:nvGrpSpPr>
          <p:grpSpPr bwMode="auto">
            <a:xfrm>
              <a:off x="892" y="526"/>
              <a:ext cx="106" cy="45"/>
              <a:chOff x="0" y="0"/>
              <a:chExt cx="106" cy="45"/>
            </a:xfrm>
          </p:grpSpPr>
          <p:sp>
            <p:nvSpPr>
              <p:cNvPr id="32188"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89"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3" name="Group 392"/>
            <p:cNvGrpSpPr>
              <a:grpSpLocks/>
            </p:cNvGrpSpPr>
            <p:nvPr/>
          </p:nvGrpSpPr>
          <p:grpSpPr bwMode="auto">
            <a:xfrm>
              <a:off x="602" y="604"/>
              <a:ext cx="106" cy="45"/>
              <a:chOff x="0" y="0"/>
              <a:chExt cx="106" cy="45"/>
            </a:xfrm>
          </p:grpSpPr>
          <p:sp>
            <p:nvSpPr>
              <p:cNvPr id="32186"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87"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4" name="Group 395"/>
            <p:cNvGrpSpPr>
              <a:grpSpLocks/>
            </p:cNvGrpSpPr>
            <p:nvPr/>
          </p:nvGrpSpPr>
          <p:grpSpPr bwMode="auto">
            <a:xfrm>
              <a:off x="700" y="236"/>
              <a:ext cx="106" cy="45"/>
              <a:chOff x="0" y="0"/>
              <a:chExt cx="106" cy="45"/>
            </a:xfrm>
          </p:grpSpPr>
          <p:sp>
            <p:nvSpPr>
              <p:cNvPr id="32184"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85"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5" name="Group 398"/>
            <p:cNvGrpSpPr>
              <a:grpSpLocks/>
            </p:cNvGrpSpPr>
            <p:nvPr/>
          </p:nvGrpSpPr>
          <p:grpSpPr bwMode="auto">
            <a:xfrm>
              <a:off x="1605" y="226"/>
              <a:ext cx="106" cy="45"/>
              <a:chOff x="0" y="0"/>
              <a:chExt cx="106" cy="45"/>
            </a:xfrm>
          </p:grpSpPr>
          <p:sp>
            <p:nvSpPr>
              <p:cNvPr id="32182"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83"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6" name="Group 401"/>
            <p:cNvGrpSpPr>
              <a:grpSpLocks/>
            </p:cNvGrpSpPr>
            <p:nvPr/>
          </p:nvGrpSpPr>
          <p:grpSpPr bwMode="auto">
            <a:xfrm>
              <a:off x="1185" y="239"/>
              <a:ext cx="105" cy="45"/>
              <a:chOff x="0" y="0"/>
              <a:chExt cx="105" cy="45"/>
            </a:xfrm>
          </p:grpSpPr>
          <p:sp>
            <p:nvSpPr>
              <p:cNvPr id="32180"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81"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7" name="Group 404"/>
            <p:cNvGrpSpPr>
              <a:grpSpLocks/>
            </p:cNvGrpSpPr>
            <p:nvPr/>
          </p:nvGrpSpPr>
          <p:grpSpPr bwMode="auto">
            <a:xfrm>
              <a:off x="4196" y="460"/>
              <a:ext cx="111" cy="45"/>
              <a:chOff x="0" y="0"/>
              <a:chExt cx="111" cy="45"/>
            </a:xfrm>
          </p:grpSpPr>
          <p:sp>
            <p:nvSpPr>
              <p:cNvPr id="32178"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79"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8" name="Group 407"/>
            <p:cNvGrpSpPr>
              <a:grpSpLocks/>
            </p:cNvGrpSpPr>
            <p:nvPr/>
          </p:nvGrpSpPr>
          <p:grpSpPr bwMode="auto">
            <a:xfrm>
              <a:off x="3542" y="339"/>
              <a:ext cx="112" cy="45"/>
              <a:chOff x="0" y="0"/>
              <a:chExt cx="112" cy="45"/>
            </a:xfrm>
          </p:grpSpPr>
          <p:sp>
            <p:nvSpPr>
              <p:cNvPr id="32176"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77"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39" name="Group 410"/>
            <p:cNvGrpSpPr>
              <a:grpSpLocks/>
            </p:cNvGrpSpPr>
            <p:nvPr/>
          </p:nvGrpSpPr>
          <p:grpSpPr bwMode="auto">
            <a:xfrm>
              <a:off x="3380" y="405"/>
              <a:ext cx="112" cy="45"/>
              <a:chOff x="0" y="0"/>
              <a:chExt cx="112" cy="45"/>
            </a:xfrm>
          </p:grpSpPr>
          <p:sp>
            <p:nvSpPr>
              <p:cNvPr id="32174"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75"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0" name="Group 413"/>
            <p:cNvGrpSpPr>
              <a:grpSpLocks/>
            </p:cNvGrpSpPr>
            <p:nvPr/>
          </p:nvGrpSpPr>
          <p:grpSpPr bwMode="auto">
            <a:xfrm>
              <a:off x="3239" y="288"/>
              <a:ext cx="112" cy="44"/>
              <a:chOff x="0" y="0"/>
              <a:chExt cx="112" cy="44"/>
            </a:xfrm>
          </p:grpSpPr>
          <p:sp>
            <p:nvSpPr>
              <p:cNvPr id="32172"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73"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1" name="Group 416"/>
            <p:cNvGrpSpPr>
              <a:grpSpLocks/>
            </p:cNvGrpSpPr>
            <p:nvPr/>
          </p:nvGrpSpPr>
          <p:grpSpPr bwMode="auto">
            <a:xfrm>
              <a:off x="2461" y="227"/>
              <a:ext cx="112" cy="45"/>
              <a:chOff x="0" y="0"/>
              <a:chExt cx="112" cy="45"/>
            </a:xfrm>
          </p:grpSpPr>
          <p:sp>
            <p:nvSpPr>
              <p:cNvPr id="32170"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71"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2" name="Group 419"/>
            <p:cNvGrpSpPr>
              <a:grpSpLocks/>
            </p:cNvGrpSpPr>
            <p:nvPr/>
          </p:nvGrpSpPr>
          <p:grpSpPr bwMode="auto">
            <a:xfrm>
              <a:off x="2834" y="622"/>
              <a:ext cx="111" cy="44"/>
              <a:chOff x="0" y="0"/>
              <a:chExt cx="111" cy="44"/>
            </a:xfrm>
          </p:grpSpPr>
          <p:sp>
            <p:nvSpPr>
              <p:cNvPr id="32168"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69"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3" name="Group 422"/>
            <p:cNvGrpSpPr>
              <a:grpSpLocks/>
            </p:cNvGrpSpPr>
            <p:nvPr/>
          </p:nvGrpSpPr>
          <p:grpSpPr bwMode="auto">
            <a:xfrm>
              <a:off x="2721" y="470"/>
              <a:ext cx="112" cy="45"/>
              <a:chOff x="0" y="0"/>
              <a:chExt cx="112" cy="45"/>
            </a:xfrm>
          </p:grpSpPr>
          <p:sp>
            <p:nvSpPr>
              <p:cNvPr id="32166"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67"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4" name="Group 425"/>
            <p:cNvGrpSpPr>
              <a:grpSpLocks/>
            </p:cNvGrpSpPr>
            <p:nvPr/>
          </p:nvGrpSpPr>
          <p:grpSpPr bwMode="auto">
            <a:xfrm>
              <a:off x="2566" y="335"/>
              <a:ext cx="111" cy="45"/>
              <a:chOff x="0" y="0"/>
              <a:chExt cx="111" cy="45"/>
            </a:xfrm>
          </p:grpSpPr>
          <p:sp>
            <p:nvSpPr>
              <p:cNvPr id="32164"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65"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5" name="Group 428"/>
            <p:cNvGrpSpPr>
              <a:grpSpLocks/>
            </p:cNvGrpSpPr>
            <p:nvPr/>
          </p:nvGrpSpPr>
          <p:grpSpPr bwMode="auto">
            <a:xfrm>
              <a:off x="2287" y="277"/>
              <a:ext cx="112" cy="44"/>
              <a:chOff x="0" y="0"/>
              <a:chExt cx="112" cy="44"/>
            </a:xfrm>
          </p:grpSpPr>
          <p:sp>
            <p:nvSpPr>
              <p:cNvPr id="32162"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63"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6" name="Group 431"/>
            <p:cNvGrpSpPr>
              <a:grpSpLocks/>
            </p:cNvGrpSpPr>
            <p:nvPr/>
          </p:nvGrpSpPr>
          <p:grpSpPr bwMode="auto">
            <a:xfrm>
              <a:off x="2094" y="338"/>
              <a:ext cx="111" cy="45"/>
              <a:chOff x="0" y="0"/>
              <a:chExt cx="111" cy="45"/>
            </a:xfrm>
          </p:grpSpPr>
          <p:sp>
            <p:nvSpPr>
              <p:cNvPr id="32160"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61"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7" name="Group 434"/>
            <p:cNvGrpSpPr>
              <a:grpSpLocks/>
            </p:cNvGrpSpPr>
            <p:nvPr/>
          </p:nvGrpSpPr>
          <p:grpSpPr bwMode="auto">
            <a:xfrm>
              <a:off x="1940" y="532"/>
              <a:ext cx="112" cy="45"/>
              <a:chOff x="0" y="0"/>
              <a:chExt cx="112" cy="45"/>
            </a:xfrm>
          </p:grpSpPr>
          <p:sp>
            <p:nvSpPr>
              <p:cNvPr id="32158"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59"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8" name="Group 437"/>
            <p:cNvGrpSpPr>
              <a:grpSpLocks/>
            </p:cNvGrpSpPr>
            <p:nvPr/>
          </p:nvGrpSpPr>
          <p:grpSpPr bwMode="auto">
            <a:xfrm>
              <a:off x="1874" y="399"/>
              <a:ext cx="111" cy="45"/>
              <a:chOff x="0" y="0"/>
              <a:chExt cx="111" cy="45"/>
            </a:xfrm>
          </p:grpSpPr>
          <p:sp>
            <p:nvSpPr>
              <p:cNvPr id="32156"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57"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49" name="Group 440"/>
            <p:cNvGrpSpPr>
              <a:grpSpLocks/>
            </p:cNvGrpSpPr>
            <p:nvPr/>
          </p:nvGrpSpPr>
          <p:grpSpPr bwMode="auto">
            <a:xfrm>
              <a:off x="1803" y="274"/>
              <a:ext cx="112" cy="45"/>
              <a:chOff x="0" y="0"/>
              <a:chExt cx="112" cy="45"/>
            </a:xfrm>
          </p:grpSpPr>
          <p:sp>
            <p:nvSpPr>
              <p:cNvPr id="32154"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55"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0" name="Group 443"/>
            <p:cNvGrpSpPr>
              <a:grpSpLocks/>
            </p:cNvGrpSpPr>
            <p:nvPr/>
          </p:nvGrpSpPr>
          <p:grpSpPr bwMode="auto">
            <a:xfrm>
              <a:off x="1648" y="465"/>
              <a:ext cx="112" cy="45"/>
              <a:chOff x="0" y="0"/>
              <a:chExt cx="112" cy="45"/>
            </a:xfrm>
          </p:grpSpPr>
          <p:sp>
            <p:nvSpPr>
              <p:cNvPr id="32152"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53"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1" name="Group 446"/>
            <p:cNvGrpSpPr>
              <a:grpSpLocks/>
            </p:cNvGrpSpPr>
            <p:nvPr/>
          </p:nvGrpSpPr>
          <p:grpSpPr bwMode="auto">
            <a:xfrm>
              <a:off x="1444" y="519"/>
              <a:ext cx="112" cy="45"/>
              <a:chOff x="0" y="0"/>
              <a:chExt cx="112" cy="45"/>
            </a:xfrm>
          </p:grpSpPr>
          <p:sp>
            <p:nvSpPr>
              <p:cNvPr id="32150"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51"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2" name="Group 449"/>
            <p:cNvGrpSpPr>
              <a:grpSpLocks/>
            </p:cNvGrpSpPr>
            <p:nvPr/>
          </p:nvGrpSpPr>
          <p:grpSpPr bwMode="auto">
            <a:xfrm>
              <a:off x="1594" y="332"/>
              <a:ext cx="112" cy="45"/>
              <a:chOff x="0" y="0"/>
              <a:chExt cx="112" cy="45"/>
            </a:xfrm>
          </p:grpSpPr>
          <p:sp>
            <p:nvSpPr>
              <p:cNvPr id="32148"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49"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3" name="Group 452"/>
            <p:cNvGrpSpPr>
              <a:grpSpLocks/>
            </p:cNvGrpSpPr>
            <p:nvPr/>
          </p:nvGrpSpPr>
          <p:grpSpPr bwMode="auto">
            <a:xfrm>
              <a:off x="1359" y="398"/>
              <a:ext cx="112" cy="45"/>
              <a:chOff x="0" y="0"/>
              <a:chExt cx="112" cy="45"/>
            </a:xfrm>
          </p:grpSpPr>
          <p:sp>
            <p:nvSpPr>
              <p:cNvPr id="32146"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47"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4" name="Group 455"/>
            <p:cNvGrpSpPr>
              <a:grpSpLocks/>
            </p:cNvGrpSpPr>
            <p:nvPr/>
          </p:nvGrpSpPr>
          <p:grpSpPr bwMode="auto">
            <a:xfrm>
              <a:off x="1379" y="288"/>
              <a:ext cx="112" cy="44"/>
              <a:chOff x="0" y="0"/>
              <a:chExt cx="112" cy="44"/>
            </a:xfrm>
          </p:grpSpPr>
          <p:sp>
            <p:nvSpPr>
              <p:cNvPr id="32144"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45"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5" name="Group 458"/>
            <p:cNvGrpSpPr>
              <a:grpSpLocks/>
            </p:cNvGrpSpPr>
            <p:nvPr/>
          </p:nvGrpSpPr>
          <p:grpSpPr bwMode="auto">
            <a:xfrm>
              <a:off x="1147" y="342"/>
              <a:ext cx="111" cy="45"/>
              <a:chOff x="0" y="0"/>
              <a:chExt cx="111" cy="45"/>
            </a:xfrm>
          </p:grpSpPr>
          <p:sp>
            <p:nvSpPr>
              <p:cNvPr id="32142"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43"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6" name="Group 461"/>
            <p:cNvGrpSpPr>
              <a:grpSpLocks/>
            </p:cNvGrpSpPr>
            <p:nvPr/>
          </p:nvGrpSpPr>
          <p:grpSpPr bwMode="auto">
            <a:xfrm>
              <a:off x="942" y="297"/>
              <a:ext cx="112" cy="45"/>
              <a:chOff x="0" y="0"/>
              <a:chExt cx="112" cy="45"/>
            </a:xfrm>
          </p:grpSpPr>
          <p:sp>
            <p:nvSpPr>
              <p:cNvPr id="32140"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41"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7" name="Group 464"/>
            <p:cNvGrpSpPr>
              <a:grpSpLocks/>
            </p:cNvGrpSpPr>
            <p:nvPr/>
          </p:nvGrpSpPr>
          <p:grpSpPr bwMode="auto">
            <a:xfrm>
              <a:off x="940" y="392"/>
              <a:ext cx="111" cy="45"/>
              <a:chOff x="0" y="0"/>
              <a:chExt cx="111" cy="45"/>
            </a:xfrm>
          </p:grpSpPr>
          <p:sp>
            <p:nvSpPr>
              <p:cNvPr id="32138"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39"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8" name="Group 467"/>
            <p:cNvGrpSpPr>
              <a:grpSpLocks/>
            </p:cNvGrpSpPr>
            <p:nvPr/>
          </p:nvGrpSpPr>
          <p:grpSpPr bwMode="auto">
            <a:xfrm>
              <a:off x="745" y="346"/>
              <a:ext cx="112" cy="44"/>
              <a:chOff x="0" y="0"/>
              <a:chExt cx="112" cy="44"/>
            </a:xfrm>
          </p:grpSpPr>
          <p:sp>
            <p:nvSpPr>
              <p:cNvPr id="32136"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37"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59" name="Group 470"/>
            <p:cNvGrpSpPr>
              <a:grpSpLocks/>
            </p:cNvGrpSpPr>
            <p:nvPr/>
          </p:nvGrpSpPr>
          <p:grpSpPr bwMode="auto">
            <a:xfrm>
              <a:off x="476" y="408"/>
              <a:ext cx="111" cy="44"/>
              <a:chOff x="0" y="0"/>
              <a:chExt cx="111" cy="44"/>
            </a:xfrm>
          </p:grpSpPr>
          <p:sp>
            <p:nvSpPr>
              <p:cNvPr id="32134"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35"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0" name="Group 473"/>
            <p:cNvGrpSpPr>
              <a:grpSpLocks/>
            </p:cNvGrpSpPr>
            <p:nvPr/>
          </p:nvGrpSpPr>
          <p:grpSpPr bwMode="auto">
            <a:xfrm>
              <a:off x="499" y="276"/>
              <a:ext cx="112" cy="44"/>
              <a:chOff x="0" y="0"/>
              <a:chExt cx="112" cy="44"/>
            </a:xfrm>
          </p:grpSpPr>
          <p:sp>
            <p:nvSpPr>
              <p:cNvPr id="32132"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33"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1" name="Group 476"/>
            <p:cNvGrpSpPr>
              <a:grpSpLocks/>
            </p:cNvGrpSpPr>
            <p:nvPr/>
          </p:nvGrpSpPr>
          <p:grpSpPr bwMode="auto">
            <a:xfrm>
              <a:off x="184" y="488"/>
              <a:ext cx="111" cy="44"/>
              <a:chOff x="0" y="0"/>
              <a:chExt cx="111" cy="44"/>
            </a:xfrm>
          </p:grpSpPr>
          <p:sp>
            <p:nvSpPr>
              <p:cNvPr id="32130"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31"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2" name="Group 479"/>
            <p:cNvGrpSpPr>
              <a:grpSpLocks/>
            </p:cNvGrpSpPr>
            <p:nvPr/>
          </p:nvGrpSpPr>
          <p:grpSpPr bwMode="auto">
            <a:xfrm>
              <a:off x="923" y="177"/>
              <a:ext cx="101" cy="38"/>
              <a:chOff x="0" y="0"/>
              <a:chExt cx="101" cy="38"/>
            </a:xfrm>
          </p:grpSpPr>
          <p:sp>
            <p:nvSpPr>
              <p:cNvPr id="32128"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29"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3" name="Group 482"/>
            <p:cNvGrpSpPr>
              <a:grpSpLocks/>
            </p:cNvGrpSpPr>
            <p:nvPr/>
          </p:nvGrpSpPr>
          <p:grpSpPr bwMode="auto">
            <a:xfrm>
              <a:off x="1406" y="189"/>
              <a:ext cx="101" cy="39"/>
              <a:chOff x="0" y="0"/>
              <a:chExt cx="101" cy="39"/>
            </a:xfrm>
          </p:grpSpPr>
          <p:sp>
            <p:nvSpPr>
              <p:cNvPr id="32126"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27"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4" name="Group 485"/>
            <p:cNvGrpSpPr>
              <a:grpSpLocks/>
            </p:cNvGrpSpPr>
            <p:nvPr/>
          </p:nvGrpSpPr>
          <p:grpSpPr bwMode="auto">
            <a:xfrm>
              <a:off x="1804" y="184"/>
              <a:ext cx="101" cy="38"/>
              <a:chOff x="0" y="0"/>
              <a:chExt cx="101" cy="38"/>
            </a:xfrm>
          </p:grpSpPr>
          <p:sp>
            <p:nvSpPr>
              <p:cNvPr id="32124"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25"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5" name="Group 488"/>
            <p:cNvGrpSpPr>
              <a:grpSpLocks/>
            </p:cNvGrpSpPr>
            <p:nvPr/>
          </p:nvGrpSpPr>
          <p:grpSpPr bwMode="auto">
            <a:xfrm>
              <a:off x="2181" y="177"/>
              <a:ext cx="100" cy="39"/>
              <a:chOff x="0" y="0"/>
              <a:chExt cx="100" cy="39"/>
            </a:xfrm>
          </p:grpSpPr>
          <p:sp>
            <p:nvSpPr>
              <p:cNvPr id="32122"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23"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6" name="Group 491"/>
            <p:cNvGrpSpPr>
              <a:grpSpLocks/>
            </p:cNvGrpSpPr>
            <p:nvPr/>
          </p:nvGrpSpPr>
          <p:grpSpPr bwMode="auto">
            <a:xfrm>
              <a:off x="2385" y="117"/>
              <a:ext cx="101" cy="39"/>
              <a:chOff x="0" y="0"/>
              <a:chExt cx="101" cy="39"/>
            </a:xfrm>
          </p:grpSpPr>
          <p:sp>
            <p:nvSpPr>
              <p:cNvPr id="32120"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21"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7" name="Group 494"/>
            <p:cNvGrpSpPr>
              <a:grpSpLocks/>
            </p:cNvGrpSpPr>
            <p:nvPr/>
          </p:nvGrpSpPr>
          <p:grpSpPr bwMode="auto">
            <a:xfrm>
              <a:off x="2666" y="171"/>
              <a:ext cx="101" cy="39"/>
              <a:chOff x="0" y="0"/>
              <a:chExt cx="101" cy="39"/>
            </a:xfrm>
          </p:grpSpPr>
          <p:sp>
            <p:nvSpPr>
              <p:cNvPr id="32118"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19"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8" name="Group 497"/>
            <p:cNvGrpSpPr>
              <a:grpSpLocks/>
            </p:cNvGrpSpPr>
            <p:nvPr/>
          </p:nvGrpSpPr>
          <p:grpSpPr bwMode="auto">
            <a:xfrm>
              <a:off x="1732" y="596"/>
              <a:ext cx="106" cy="51"/>
              <a:chOff x="0" y="0"/>
              <a:chExt cx="106" cy="51"/>
            </a:xfrm>
          </p:grpSpPr>
          <p:sp>
            <p:nvSpPr>
              <p:cNvPr id="32116"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17"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69" name="Group 500"/>
            <p:cNvGrpSpPr>
              <a:grpSpLocks/>
            </p:cNvGrpSpPr>
            <p:nvPr/>
          </p:nvGrpSpPr>
          <p:grpSpPr bwMode="auto">
            <a:xfrm>
              <a:off x="2622" y="692"/>
              <a:ext cx="123" cy="51"/>
              <a:chOff x="0" y="0"/>
              <a:chExt cx="122" cy="51"/>
            </a:xfrm>
          </p:grpSpPr>
          <p:sp>
            <p:nvSpPr>
              <p:cNvPr id="32114"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15"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0" name="Group 503"/>
            <p:cNvGrpSpPr>
              <a:grpSpLocks/>
            </p:cNvGrpSpPr>
            <p:nvPr/>
          </p:nvGrpSpPr>
          <p:grpSpPr bwMode="auto">
            <a:xfrm>
              <a:off x="3684" y="463"/>
              <a:ext cx="112" cy="51"/>
              <a:chOff x="0" y="0"/>
              <a:chExt cx="112" cy="51"/>
            </a:xfrm>
          </p:grpSpPr>
          <p:sp>
            <p:nvSpPr>
              <p:cNvPr id="32112"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13"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1" name="Group 506"/>
            <p:cNvGrpSpPr>
              <a:grpSpLocks/>
            </p:cNvGrpSpPr>
            <p:nvPr/>
          </p:nvGrpSpPr>
          <p:grpSpPr bwMode="auto">
            <a:xfrm>
              <a:off x="3856" y="388"/>
              <a:ext cx="111" cy="51"/>
              <a:chOff x="0" y="0"/>
              <a:chExt cx="111" cy="51"/>
            </a:xfrm>
          </p:grpSpPr>
          <p:sp>
            <p:nvSpPr>
              <p:cNvPr id="32110"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11"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2" name="Group 509"/>
            <p:cNvGrpSpPr>
              <a:grpSpLocks/>
            </p:cNvGrpSpPr>
            <p:nvPr/>
          </p:nvGrpSpPr>
          <p:grpSpPr bwMode="auto">
            <a:xfrm>
              <a:off x="2199" y="84"/>
              <a:ext cx="79" cy="34"/>
              <a:chOff x="0" y="0"/>
              <a:chExt cx="79" cy="34"/>
            </a:xfrm>
          </p:grpSpPr>
          <p:sp>
            <p:nvSpPr>
              <p:cNvPr id="32108"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09"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3" name="Group 512"/>
            <p:cNvGrpSpPr>
              <a:grpSpLocks/>
            </p:cNvGrpSpPr>
            <p:nvPr/>
          </p:nvGrpSpPr>
          <p:grpSpPr bwMode="auto">
            <a:xfrm>
              <a:off x="1329" y="84"/>
              <a:ext cx="79" cy="34"/>
              <a:chOff x="0" y="0"/>
              <a:chExt cx="79" cy="34"/>
            </a:xfrm>
          </p:grpSpPr>
          <p:sp>
            <p:nvSpPr>
              <p:cNvPr id="32106"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07"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4" name="Group 515"/>
            <p:cNvGrpSpPr>
              <a:grpSpLocks/>
            </p:cNvGrpSpPr>
            <p:nvPr/>
          </p:nvGrpSpPr>
          <p:grpSpPr bwMode="auto">
            <a:xfrm>
              <a:off x="1536" y="45"/>
              <a:ext cx="79" cy="34"/>
              <a:chOff x="0" y="0"/>
              <a:chExt cx="79" cy="34"/>
            </a:xfrm>
          </p:grpSpPr>
          <p:sp>
            <p:nvSpPr>
              <p:cNvPr id="32104"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05"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5" name="Group 518"/>
            <p:cNvGrpSpPr>
              <a:grpSpLocks/>
            </p:cNvGrpSpPr>
            <p:nvPr/>
          </p:nvGrpSpPr>
          <p:grpSpPr bwMode="auto">
            <a:xfrm>
              <a:off x="1715" y="0"/>
              <a:ext cx="83" cy="34"/>
              <a:chOff x="0" y="0"/>
              <a:chExt cx="83" cy="34"/>
            </a:xfrm>
          </p:grpSpPr>
          <p:sp>
            <p:nvSpPr>
              <p:cNvPr id="32102"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03"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6" name="Group 521"/>
            <p:cNvGrpSpPr>
              <a:grpSpLocks/>
            </p:cNvGrpSpPr>
            <p:nvPr/>
          </p:nvGrpSpPr>
          <p:grpSpPr bwMode="auto">
            <a:xfrm>
              <a:off x="1983" y="45"/>
              <a:ext cx="84" cy="34"/>
              <a:chOff x="0" y="0"/>
              <a:chExt cx="84" cy="34"/>
            </a:xfrm>
          </p:grpSpPr>
          <p:sp>
            <p:nvSpPr>
              <p:cNvPr id="32100"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101"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7" name="Group 524"/>
            <p:cNvGrpSpPr>
              <a:grpSpLocks/>
            </p:cNvGrpSpPr>
            <p:nvPr/>
          </p:nvGrpSpPr>
          <p:grpSpPr bwMode="auto">
            <a:xfrm>
              <a:off x="1785" y="99"/>
              <a:ext cx="83" cy="34"/>
              <a:chOff x="0" y="0"/>
              <a:chExt cx="83" cy="34"/>
            </a:xfrm>
          </p:grpSpPr>
          <p:sp>
            <p:nvSpPr>
              <p:cNvPr id="32098"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99"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8" name="Group 527"/>
            <p:cNvGrpSpPr>
              <a:grpSpLocks/>
            </p:cNvGrpSpPr>
            <p:nvPr/>
          </p:nvGrpSpPr>
          <p:grpSpPr bwMode="auto">
            <a:xfrm>
              <a:off x="1978" y="133"/>
              <a:ext cx="95" cy="45"/>
              <a:chOff x="0" y="0"/>
              <a:chExt cx="95" cy="45"/>
            </a:xfrm>
          </p:grpSpPr>
          <p:sp>
            <p:nvSpPr>
              <p:cNvPr id="32096"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97"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79" name="Group 530"/>
            <p:cNvGrpSpPr>
              <a:grpSpLocks/>
            </p:cNvGrpSpPr>
            <p:nvPr/>
          </p:nvGrpSpPr>
          <p:grpSpPr bwMode="auto">
            <a:xfrm>
              <a:off x="1606" y="138"/>
              <a:ext cx="89" cy="45"/>
              <a:chOff x="0" y="0"/>
              <a:chExt cx="89" cy="45"/>
            </a:xfrm>
          </p:grpSpPr>
          <p:sp>
            <p:nvSpPr>
              <p:cNvPr id="32094"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95"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0" name="Group 533"/>
            <p:cNvGrpSpPr>
              <a:grpSpLocks/>
            </p:cNvGrpSpPr>
            <p:nvPr/>
          </p:nvGrpSpPr>
          <p:grpSpPr bwMode="auto">
            <a:xfrm>
              <a:off x="1141" y="129"/>
              <a:ext cx="101" cy="45"/>
              <a:chOff x="0" y="0"/>
              <a:chExt cx="101" cy="45"/>
            </a:xfrm>
          </p:grpSpPr>
          <p:sp>
            <p:nvSpPr>
              <p:cNvPr id="32092"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93"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1" name="Group 536"/>
            <p:cNvGrpSpPr>
              <a:grpSpLocks/>
            </p:cNvGrpSpPr>
            <p:nvPr/>
          </p:nvGrpSpPr>
          <p:grpSpPr bwMode="auto">
            <a:xfrm>
              <a:off x="2048" y="3203"/>
              <a:ext cx="195" cy="105"/>
              <a:chOff x="0" y="0"/>
              <a:chExt cx="195" cy="105"/>
            </a:xfrm>
          </p:grpSpPr>
          <p:sp>
            <p:nvSpPr>
              <p:cNvPr id="32090"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91"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2" name="Group 539"/>
            <p:cNvGrpSpPr>
              <a:grpSpLocks/>
            </p:cNvGrpSpPr>
            <p:nvPr/>
          </p:nvGrpSpPr>
          <p:grpSpPr bwMode="auto">
            <a:xfrm>
              <a:off x="2525" y="2847"/>
              <a:ext cx="196" cy="112"/>
              <a:chOff x="0" y="0"/>
              <a:chExt cx="196" cy="112"/>
            </a:xfrm>
          </p:grpSpPr>
          <p:sp>
            <p:nvSpPr>
              <p:cNvPr id="32088"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89"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3" name="Group 542"/>
            <p:cNvGrpSpPr>
              <a:grpSpLocks/>
            </p:cNvGrpSpPr>
            <p:nvPr/>
          </p:nvGrpSpPr>
          <p:grpSpPr bwMode="auto">
            <a:xfrm>
              <a:off x="3303" y="2297"/>
              <a:ext cx="168" cy="95"/>
              <a:chOff x="0" y="0"/>
              <a:chExt cx="168" cy="95"/>
            </a:xfrm>
          </p:grpSpPr>
          <p:sp>
            <p:nvSpPr>
              <p:cNvPr id="32086"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87"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4" name="Group 545"/>
            <p:cNvGrpSpPr>
              <a:grpSpLocks/>
            </p:cNvGrpSpPr>
            <p:nvPr/>
          </p:nvGrpSpPr>
          <p:grpSpPr bwMode="auto">
            <a:xfrm>
              <a:off x="3615" y="2056"/>
              <a:ext cx="157" cy="89"/>
              <a:chOff x="0" y="0"/>
              <a:chExt cx="157" cy="89"/>
            </a:xfrm>
          </p:grpSpPr>
          <p:sp>
            <p:nvSpPr>
              <p:cNvPr id="32084"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85"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5" name="Group 548"/>
            <p:cNvGrpSpPr>
              <a:grpSpLocks/>
            </p:cNvGrpSpPr>
            <p:nvPr/>
          </p:nvGrpSpPr>
          <p:grpSpPr bwMode="auto">
            <a:xfrm>
              <a:off x="2957" y="2553"/>
              <a:ext cx="168" cy="95"/>
              <a:chOff x="0" y="0"/>
              <a:chExt cx="168" cy="95"/>
            </a:xfrm>
          </p:grpSpPr>
          <p:sp>
            <p:nvSpPr>
              <p:cNvPr id="32082"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83"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6" name="Group 551"/>
            <p:cNvGrpSpPr>
              <a:grpSpLocks/>
            </p:cNvGrpSpPr>
            <p:nvPr/>
          </p:nvGrpSpPr>
          <p:grpSpPr bwMode="auto">
            <a:xfrm>
              <a:off x="3934" y="1833"/>
              <a:ext cx="151" cy="84"/>
              <a:chOff x="0" y="0"/>
              <a:chExt cx="151" cy="84"/>
            </a:xfrm>
          </p:grpSpPr>
          <p:sp>
            <p:nvSpPr>
              <p:cNvPr id="32080"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81"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7" name="Group 554"/>
            <p:cNvGrpSpPr>
              <a:grpSpLocks/>
            </p:cNvGrpSpPr>
            <p:nvPr/>
          </p:nvGrpSpPr>
          <p:grpSpPr bwMode="auto">
            <a:xfrm>
              <a:off x="4155" y="1651"/>
              <a:ext cx="156" cy="89"/>
              <a:chOff x="0" y="0"/>
              <a:chExt cx="156" cy="89"/>
            </a:xfrm>
          </p:grpSpPr>
          <p:sp>
            <p:nvSpPr>
              <p:cNvPr id="32078"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79"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8" name="Group 557"/>
            <p:cNvGrpSpPr>
              <a:grpSpLocks/>
            </p:cNvGrpSpPr>
            <p:nvPr/>
          </p:nvGrpSpPr>
          <p:grpSpPr bwMode="auto">
            <a:xfrm>
              <a:off x="4392" y="1490"/>
              <a:ext cx="134" cy="72"/>
              <a:chOff x="0" y="0"/>
              <a:chExt cx="134" cy="72"/>
            </a:xfrm>
          </p:grpSpPr>
          <p:sp>
            <p:nvSpPr>
              <p:cNvPr id="32076"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77"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89" name="Group 560"/>
            <p:cNvGrpSpPr>
              <a:grpSpLocks/>
            </p:cNvGrpSpPr>
            <p:nvPr/>
          </p:nvGrpSpPr>
          <p:grpSpPr bwMode="auto">
            <a:xfrm>
              <a:off x="4777" y="1198"/>
              <a:ext cx="134" cy="73"/>
              <a:chOff x="0" y="0"/>
              <a:chExt cx="134" cy="73"/>
            </a:xfrm>
          </p:grpSpPr>
          <p:sp>
            <p:nvSpPr>
              <p:cNvPr id="32074"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75"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0" name="Group 563"/>
            <p:cNvGrpSpPr>
              <a:grpSpLocks/>
            </p:cNvGrpSpPr>
            <p:nvPr/>
          </p:nvGrpSpPr>
          <p:grpSpPr bwMode="auto">
            <a:xfrm>
              <a:off x="4598" y="1338"/>
              <a:ext cx="139" cy="61"/>
              <a:chOff x="0" y="0"/>
              <a:chExt cx="139" cy="61"/>
            </a:xfrm>
          </p:grpSpPr>
          <p:sp>
            <p:nvSpPr>
              <p:cNvPr id="32072"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73"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1" name="Group 566"/>
            <p:cNvGrpSpPr>
              <a:grpSpLocks/>
            </p:cNvGrpSpPr>
            <p:nvPr/>
          </p:nvGrpSpPr>
          <p:grpSpPr bwMode="auto">
            <a:xfrm>
              <a:off x="4928" y="1096"/>
              <a:ext cx="128" cy="61"/>
              <a:chOff x="0" y="0"/>
              <a:chExt cx="128" cy="61"/>
            </a:xfrm>
          </p:grpSpPr>
          <p:sp>
            <p:nvSpPr>
              <p:cNvPr id="32070"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71"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2" name="Group 569"/>
            <p:cNvGrpSpPr>
              <a:grpSpLocks/>
            </p:cNvGrpSpPr>
            <p:nvPr/>
          </p:nvGrpSpPr>
          <p:grpSpPr bwMode="auto">
            <a:xfrm>
              <a:off x="5074" y="983"/>
              <a:ext cx="128" cy="61"/>
              <a:chOff x="0" y="0"/>
              <a:chExt cx="128" cy="61"/>
            </a:xfrm>
          </p:grpSpPr>
          <p:sp>
            <p:nvSpPr>
              <p:cNvPr id="32068"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69"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3" name="Group 572"/>
            <p:cNvGrpSpPr>
              <a:grpSpLocks/>
            </p:cNvGrpSpPr>
            <p:nvPr/>
          </p:nvGrpSpPr>
          <p:grpSpPr bwMode="auto">
            <a:xfrm>
              <a:off x="5226" y="878"/>
              <a:ext cx="123" cy="50"/>
              <a:chOff x="0" y="0"/>
              <a:chExt cx="122" cy="50"/>
            </a:xfrm>
          </p:grpSpPr>
          <p:sp>
            <p:nvSpPr>
              <p:cNvPr id="32066"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67"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4" name="Group 575"/>
            <p:cNvGrpSpPr>
              <a:grpSpLocks/>
            </p:cNvGrpSpPr>
            <p:nvPr/>
          </p:nvGrpSpPr>
          <p:grpSpPr bwMode="auto">
            <a:xfrm>
              <a:off x="5342" y="790"/>
              <a:ext cx="124" cy="51"/>
              <a:chOff x="0" y="0"/>
              <a:chExt cx="124" cy="51"/>
            </a:xfrm>
          </p:grpSpPr>
          <p:sp>
            <p:nvSpPr>
              <p:cNvPr id="32064"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65"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5" name="Group 578"/>
            <p:cNvGrpSpPr>
              <a:grpSpLocks/>
            </p:cNvGrpSpPr>
            <p:nvPr/>
          </p:nvGrpSpPr>
          <p:grpSpPr bwMode="auto">
            <a:xfrm>
              <a:off x="5463" y="697"/>
              <a:ext cx="123" cy="51"/>
              <a:chOff x="0" y="0"/>
              <a:chExt cx="122" cy="51"/>
            </a:xfrm>
          </p:grpSpPr>
          <p:sp>
            <p:nvSpPr>
              <p:cNvPr id="32062"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63"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6" name="Group 581"/>
            <p:cNvGrpSpPr>
              <a:grpSpLocks/>
            </p:cNvGrpSpPr>
            <p:nvPr/>
          </p:nvGrpSpPr>
          <p:grpSpPr bwMode="auto">
            <a:xfrm>
              <a:off x="3320" y="3247"/>
              <a:ext cx="196" cy="106"/>
              <a:chOff x="0" y="0"/>
              <a:chExt cx="196" cy="106"/>
            </a:xfrm>
          </p:grpSpPr>
          <p:sp>
            <p:nvSpPr>
              <p:cNvPr id="32060"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61"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7" name="Group 584"/>
            <p:cNvGrpSpPr>
              <a:grpSpLocks/>
            </p:cNvGrpSpPr>
            <p:nvPr/>
          </p:nvGrpSpPr>
          <p:grpSpPr bwMode="auto">
            <a:xfrm>
              <a:off x="3716" y="2869"/>
              <a:ext cx="196" cy="111"/>
              <a:chOff x="0" y="0"/>
              <a:chExt cx="196" cy="111"/>
            </a:xfrm>
          </p:grpSpPr>
          <p:sp>
            <p:nvSpPr>
              <p:cNvPr id="32058"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59"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8" name="Group 587"/>
            <p:cNvGrpSpPr>
              <a:grpSpLocks/>
            </p:cNvGrpSpPr>
            <p:nvPr/>
          </p:nvGrpSpPr>
          <p:grpSpPr bwMode="auto">
            <a:xfrm>
              <a:off x="4838" y="2881"/>
              <a:ext cx="201" cy="106"/>
              <a:chOff x="0" y="0"/>
              <a:chExt cx="201" cy="106"/>
            </a:xfrm>
          </p:grpSpPr>
          <p:sp>
            <p:nvSpPr>
              <p:cNvPr id="32056"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57"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1999" name="Group 590"/>
            <p:cNvGrpSpPr>
              <a:grpSpLocks/>
            </p:cNvGrpSpPr>
            <p:nvPr/>
          </p:nvGrpSpPr>
          <p:grpSpPr bwMode="auto">
            <a:xfrm>
              <a:off x="4556" y="3225"/>
              <a:ext cx="196" cy="105"/>
              <a:chOff x="0" y="0"/>
              <a:chExt cx="196" cy="105"/>
            </a:xfrm>
          </p:grpSpPr>
          <p:sp>
            <p:nvSpPr>
              <p:cNvPr id="32054"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55"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0" name="Group 593"/>
            <p:cNvGrpSpPr>
              <a:grpSpLocks/>
            </p:cNvGrpSpPr>
            <p:nvPr/>
          </p:nvGrpSpPr>
          <p:grpSpPr bwMode="auto">
            <a:xfrm>
              <a:off x="4054" y="2572"/>
              <a:ext cx="168" cy="96"/>
              <a:chOff x="0" y="0"/>
              <a:chExt cx="168" cy="96"/>
            </a:xfrm>
          </p:grpSpPr>
          <p:sp>
            <p:nvSpPr>
              <p:cNvPr id="32052"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53"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1" name="Group 596"/>
            <p:cNvGrpSpPr>
              <a:grpSpLocks/>
            </p:cNvGrpSpPr>
            <p:nvPr/>
          </p:nvGrpSpPr>
          <p:grpSpPr bwMode="auto">
            <a:xfrm>
              <a:off x="4328" y="2317"/>
              <a:ext cx="167" cy="95"/>
              <a:chOff x="0" y="0"/>
              <a:chExt cx="166" cy="95"/>
            </a:xfrm>
          </p:grpSpPr>
          <p:sp>
            <p:nvSpPr>
              <p:cNvPr id="32050"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51"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2" name="Group 599"/>
            <p:cNvGrpSpPr>
              <a:grpSpLocks/>
            </p:cNvGrpSpPr>
            <p:nvPr/>
          </p:nvGrpSpPr>
          <p:grpSpPr bwMode="auto">
            <a:xfrm>
              <a:off x="5109" y="2594"/>
              <a:ext cx="167" cy="95"/>
              <a:chOff x="0" y="0"/>
              <a:chExt cx="166" cy="95"/>
            </a:xfrm>
          </p:grpSpPr>
          <p:sp>
            <p:nvSpPr>
              <p:cNvPr id="32048"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49"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3" name="Group 602"/>
            <p:cNvGrpSpPr>
              <a:grpSpLocks/>
            </p:cNvGrpSpPr>
            <p:nvPr/>
          </p:nvGrpSpPr>
          <p:grpSpPr bwMode="auto">
            <a:xfrm>
              <a:off x="4618" y="2049"/>
              <a:ext cx="156" cy="83"/>
              <a:chOff x="0" y="0"/>
              <a:chExt cx="156" cy="83"/>
            </a:xfrm>
          </p:grpSpPr>
          <p:sp>
            <p:nvSpPr>
              <p:cNvPr id="32046"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47"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4" name="Group 605"/>
            <p:cNvGrpSpPr>
              <a:grpSpLocks/>
            </p:cNvGrpSpPr>
            <p:nvPr/>
          </p:nvGrpSpPr>
          <p:grpSpPr bwMode="auto">
            <a:xfrm>
              <a:off x="5358" y="2292"/>
              <a:ext cx="168" cy="95"/>
              <a:chOff x="0" y="0"/>
              <a:chExt cx="168" cy="95"/>
            </a:xfrm>
          </p:grpSpPr>
          <p:sp>
            <p:nvSpPr>
              <p:cNvPr id="32044"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45"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5" name="Group 608"/>
            <p:cNvGrpSpPr>
              <a:grpSpLocks/>
            </p:cNvGrpSpPr>
            <p:nvPr/>
          </p:nvGrpSpPr>
          <p:grpSpPr bwMode="auto">
            <a:xfrm>
              <a:off x="5562" y="2055"/>
              <a:ext cx="156" cy="89"/>
              <a:chOff x="0" y="0"/>
              <a:chExt cx="156" cy="89"/>
            </a:xfrm>
          </p:grpSpPr>
          <p:sp>
            <p:nvSpPr>
              <p:cNvPr id="32042"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43"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6" name="Group 611"/>
            <p:cNvGrpSpPr>
              <a:grpSpLocks/>
            </p:cNvGrpSpPr>
            <p:nvPr/>
          </p:nvGrpSpPr>
          <p:grpSpPr bwMode="auto">
            <a:xfrm>
              <a:off x="4837" y="1849"/>
              <a:ext cx="156" cy="83"/>
              <a:chOff x="0" y="0"/>
              <a:chExt cx="156" cy="83"/>
            </a:xfrm>
          </p:grpSpPr>
          <p:sp>
            <p:nvSpPr>
              <p:cNvPr id="32040"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41"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7" name="Group 614"/>
            <p:cNvGrpSpPr>
              <a:grpSpLocks/>
            </p:cNvGrpSpPr>
            <p:nvPr/>
          </p:nvGrpSpPr>
          <p:grpSpPr bwMode="auto">
            <a:xfrm>
              <a:off x="5031" y="1664"/>
              <a:ext cx="156" cy="84"/>
              <a:chOff x="0" y="0"/>
              <a:chExt cx="156" cy="84"/>
            </a:xfrm>
          </p:grpSpPr>
          <p:sp>
            <p:nvSpPr>
              <p:cNvPr id="32038"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39"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8" name="Group 617"/>
            <p:cNvGrpSpPr>
              <a:grpSpLocks/>
            </p:cNvGrpSpPr>
            <p:nvPr/>
          </p:nvGrpSpPr>
          <p:grpSpPr bwMode="auto">
            <a:xfrm>
              <a:off x="5509" y="1228"/>
              <a:ext cx="134" cy="73"/>
              <a:chOff x="0" y="0"/>
              <a:chExt cx="134" cy="73"/>
            </a:xfrm>
          </p:grpSpPr>
          <p:sp>
            <p:nvSpPr>
              <p:cNvPr id="32036"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37"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09" name="Group 620"/>
            <p:cNvGrpSpPr>
              <a:grpSpLocks/>
            </p:cNvGrpSpPr>
            <p:nvPr/>
          </p:nvGrpSpPr>
          <p:grpSpPr bwMode="auto">
            <a:xfrm>
              <a:off x="5226" y="1490"/>
              <a:ext cx="140" cy="73"/>
              <a:chOff x="0" y="0"/>
              <a:chExt cx="139" cy="73"/>
            </a:xfrm>
          </p:grpSpPr>
          <p:sp>
            <p:nvSpPr>
              <p:cNvPr id="32034"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35"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0" name="Group 623"/>
            <p:cNvGrpSpPr>
              <a:grpSpLocks/>
            </p:cNvGrpSpPr>
            <p:nvPr/>
          </p:nvGrpSpPr>
          <p:grpSpPr bwMode="auto">
            <a:xfrm>
              <a:off x="5383" y="1352"/>
              <a:ext cx="134" cy="61"/>
              <a:chOff x="0" y="0"/>
              <a:chExt cx="134" cy="61"/>
            </a:xfrm>
          </p:grpSpPr>
          <p:sp>
            <p:nvSpPr>
              <p:cNvPr id="32032"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33"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1" name="Group 626"/>
            <p:cNvGrpSpPr>
              <a:grpSpLocks/>
            </p:cNvGrpSpPr>
            <p:nvPr/>
          </p:nvGrpSpPr>
          <p:grpSpPr bwMode="auto">
            <a:xfrm>
              <a:off x="5646" y="1109"/>
              <a:ext cx="128" cy="61"/>
              <a:chOff x="0" y="0"/>
              <a:chExt cx="128" cy="61"/>
            </a:xfrm>
          </p:grpSpPr>
          <p:sp>
            <p:nvSpPr>
              <p:cNvPr id="32030"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31"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2" name="Group 629"/>
            <p:cNvGrpSpPr>
              <a:grpSpLocks/>
            </p:cNvGrpSpPr>
            <p:nvPr/>
          </p:nvGrpSpPr>
          <p:grpSpPr bwMode="auto">
            <a:xfrm>
              <a:off x="5754" y="987"/>
              <a:ext cx="128" cy="61"/>
              <a:chOff x="0" y="0"/>
              <a:chExt cx="128" cy="61"/>
            </a:xfrm>
          </p:grpSpPr>
          <p:sp>
            <p:nvSpPr>
              <p:cNvPr id="32028"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29"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3" name="Group 632"/>
            <p:cNvGrpSpPr>
              <a:grpSpLocks/>
            </p:cNvGrpSpPr>
            <p:nvPr/>
          </p:nvGrpSpPr>
          <p:grpSpPr bwMode="auto">
            <a:xfrm>
              <a:off x="5728" y="1856"/>
              <a:ext cx="156" cy="83"/>
              <a:chOff x="0" y="0"/>
              <a:chExt cx="156" cy="83"/>
            </a:xfrm>
          </p:grpSpPr>
          <p:sp>
            <p:nvSpPr>
              <p:cNvPr id="32026"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27"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4" name="Group 635"/>
            <p:cNvGrpSpPr>
              <a:grpSpLocks/>
            </p:cNvGrpSpPr>
            <p:nvPr/>
          </p:nvGrpSpPr>
          <p:grpSpPr bwMode="auto">
            <a:xfrm>
              <a:off x="0" y="2041"/>
              <a:ext cx="150" cy="89"/>
              <a:chOff x="0" y="0"/>
              <a:chExt cx="150" cy="89"/>
            </a:xfrm>
          </p:grpSpPr>
          <p:sp>
            <p:nvSpPr>
              <p:cNvPr id="32024"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25"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5" name="Group 638"/>
            <p:cNvGrpSpPr>
              <a:grpSpLocks/>
            </p:cNvGrpSpPr>
            <p:nvPr/>
          </p:nvGrpSpPr>
          <p:grpSpPr bwMode="auto">
            <a:xfrm>
              <a:off x="67" y="1653"/>
              <a:ext cx="156" cy="89"/>
              <a:chOff x="0" y="0"/>
              <a:chExt cx="156" cy="89"/>
            </a:xfrm>
          </p:grpSpPr>
          <p:sp>
            <p:nvSpPr>
              <p:cNvPr id="32022"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23"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6" name="Group 641"/>
            <p:cNvGrpSpPr>
              <a:grpSpLocks/>
            </p:cNvGrpSpPr>
            <p:nvPr/>
          </p:nvGrpSpPr>
          <p:grpSpPr bwMode="auto">
            <a:xfrm>
              <a:off x="56" y="612"/>
              <a:ext cx="106" cy="44"/>
              <a:chOff x="0" y="0"/>
              <a:chExt cx="106" cy="44"/>
            </a:xfrm>
          </p:grpSpPr>
          <p:sp>
            <p:nvSpPr>
              <p:cNvPr id="32020"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21"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2017" name="Group 644"/>
            <p:cNvGrpSpPr>
              <a:grpSpLocks/>
            </p:cNvGrpSpPr>
            <p:nvPr/>
          </p:nvGrpSpPr>
          <p:grpSpPr bwMode="auto">
            <a:xfrm>
              <a:off x="5689" y="3186"/>
              <a:ext cx="201" cy="106"/>
              <a:chOff x="0" y="0"/>
              <a:chExt cx="201" cy="106"/>
            </a:xfrm>
          </p:grpSpPr>
          <p:sp>
            <p:nvSpPr>
              <p:cNvPr id="32018"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32019"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19079"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942F9549-E5BF-9C4F-967F-9B00AD3B66EE}"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18</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grpSp>
        <p:nvGrpSpPr>
          <p:cNvPr id="31748" name="Group 648"/>
          <p:cNvGrpSpPr>
            <a:grpSpLocks/>
          </p:cNvGrpSpPr>
          <p:nvPr/>
        </p:nvGrpSpPr>
        <p:grpSpPr bwMode="auto">
          <a:xfrm>
            <a:off x="60325" y="182563"/>
            <a:ext cx="971550" cy="706437"/>
            <a:chOff x="0" y="0"/>
            <a:chExt cx="612" cy="445"/>
          </a:xfrm>
        </p:grpSpPr>
        <p:pic>
          <p:nvPicPr>
            <p:cNvPr id="31801" name="Picture 649"/>
            <p:cNvPicPr>
              <a:picLocks noChangeArrowheads="1"/>
            </p:cNvPicPr>
            <p:nvPr/>
          </p:nvPicPr>
          <p:blipFill>
            <a:blip r:embed="rId2"/>
            <a:srcRect/>
            <a:stretch>
              <a:fillRect/>
            </a:stretch>
          </p:blipFill>
          <p:spPr bwMode="auto">
            <a:xfrm>
              <a:off x="0" y="0"/>
              <a:ext cx="612" cy="402"/>
            </a:xfrm>
            <a:prstGeom prst="rect">
              <a:avLst/>
            </a:prstGeom>
            <a:noFill/>
            <a:ln w="12700">
              <a:noFill/>
              <a:miter lim="800000"/>
              <a:headEnd/>
              <a:tailEnd/>
            </a:ln>
          </p:spPr>
        </p:pic>
        <p:sp>
          <p:nvSpPr>
            <p:cNvPr id="31802" name="Rectangle 650"/>
            <p:cNvSpPr>
              <a:spLocks/>
            </p:cNvSpPr>
            <p:nvPr/>
          </p:nvSpPr>
          <p:spPr bwMode="auto">
            <a:xfrm>
              <a:off x="6" y="285"/>
              <a:ext cx="214" cy="160"/>
            </a:xfrm>
            <a:prstGeom prst="rect">
              <a:avLst/>
            </a:prstGeom>
            <a:noFill/>
            <a:ln w="12700">
              <a:noFill/>
              <a:miter lim="800000"/>
              <a:headEnd/>
              <a:tailEnd/>
            </a:ln>
          </p:spPr>
          <p:txBody>
            <a:bodyPr wrap="none" lIns="12700" tIns="12700" rIns="19349" bIns="12700">
              <a:prstTxWarp prst="textNoShape">
                <a:avLst/>
              </a:prstTxWarp>
              <a:spAutoFit/>
            </a:bodyPr>
            <a:lstStyle/>
            <a:p>
              <a:r>
                <a:rPr lang="en-US" sz="500" b="1">
                  <a:solidFill>
                    <a:srgbClr val="000000"/>
                  </a:solidFill>
                  <a:ea typeface="Arial" pitchFamily="-111" charset="0"/>
                  <a:cs typeface="Arial" pitchFamily="-111" charset="0"/>
                </a:rPr>
                <a:t>XXV</a:t>
              </a:r>
            </a:p>
            <a:p>
              <a:r>
                <a:rPr lang="en-US" sz="500" b="1">
                  <a:solidFill>
                    <a:srgbClr val="000000"/>
                  </a:solidFill>
                  <a:ea typeface="Arial" pitchFamily="-111" charset="0"/>
                  <a:cs typeface="Arial" pitchFamily="-111" charset="0"/>
                </a:rPr>
                <a:t>Congreso</a:t>
              </a:r>
            </a:p>
            <a:p>
              <a:r>
                <a:rPr lang="en-US" sz="500" b="1">
                  <a:solidFill>
                    <a:srgbClr val="000000"/>
                  </a:solidFill>
                  <a:ea typeface="Arial" pitchFamily="-111" charset="0"/>
                  <a:cs typeface="Arial" pitchFamily="-111" charset="0"/>
                </a:rPr>
                <a:t>SEMFyC</a:t>
              </a:r>
            </a:p>
          </p:txBody>
        </p:sp>
      </p:grpSp>
      <p:grpSp>
        <p:nvGrpSpPr>
          <p:cNvPr id="31749" name="Group 651"/>
          <p:cNvGrpSpPr>
            <a:grpSpLocks/>
          </p:cNvGrpSpPr>
          <p:nvPr/>
        </p:nvGrpSpPr>
        <p:grpSpPr bwMode="auto">
          <a:xfrm>
            <a:off x="1236663" y="169863"/>
            <a:ext cx="7772400" cy="828675"/>
            <a:chOff x="0" y="0"/>
            <a:chExt cx="4895" cy="521"/>
          </a:xfrm>
        </p:grpSpPr>
        <p:sp>
          <p:nvSpPr>
            <p:cNvPr id="31799" name="Rectangle 652"/>
            <p:cNvSpPr>
              <a:spLocks/>
            </p:cNvSpPr>
            <p:nvPr/>
          </p:nvSpPr>
          <p:spPr bwMode="auto">
            <a:xfrm>
              <a:off x="1158" y="0"/>
              <a:ext cx="2600" cy="200"/>
            </a:xfrm>
            <a:prstGeom prst="rect">
              <a:avLst/>
            </a:prstGeom>
            <a:noFill/>
            <a:ln w="12700">
              <a:noFill/>
              <a:miter lim="800000"/>
              <a:headEnd/>
              <a:tailEnd/>
            </a:ln>
          </p:spPr>
          <p:txBody>
            <a:bodyPr wrap="none" lIns="0" tIns="0" rIns="40639" bIns="0" anchorCtr="1">
              <a:prstTxWarp prst="textNoShape">
                <a:avLst/>
              </a:prstTxWarp>
              <a:spAutoFit/>
            </a:bodyPr>
            <a:lstStyle/>
            <a:p>
              <a:pPr marL="39688" algn="ctr"/>
              <a:r>
                <a:rPr lang="en-US" sz="1800">
                  <a:solidFill>
                    <a:schemeClr val="tx1"/>
                  </a:solidFill>
                  <a:latin typeface="Arial Unicode MS" pitchFamily="-111" charset="0"/>
                  <a:ea typeface="Arial Unicode MS" pitchFamily="-111" charset="0"/>
                  <a:cs typeface="Arial Unicode MS" pitchFamily="-111" charset="0"/>
                  <a:sym typeface="Arial Unicode MS" pitchFamily="-111" charset="0"/>
                </a:rPr>
                <a:t>SELF AUDIT  DE UN E A P DOCENTE</a:t>
              </a:r>
            </a:p>
          </p:txBody>
        </p:sp>
        <p:pic>
          <p:nvPicPr>
            <p:cNvPr id="31800" name="Picture 653"/>
            <p:cNvPicPr>
              <a:picLocks noChangeArrowheads="1"/>
            </p:cNvPicPr>
            <p:nvPr/>
          </p:nvPicPr>
          <p:blipFill>
            <a:blip r:embed="rId3"/>
            <a:srcRect/>
            <a:stretch>
              <a:fillRect/>
            </a:stretch>
          </p:blipFill>
          <p:spPr bwMode="auto">
            <a:xfrm>
              <a:off x="0" y="60"/>
              <a:ext cx="4895" cy="461"/>
            </a:xfrm>
            <a:prstGeom prst="rect">
              <a:avLst/>
            </a:prstGeom>
            <a:noFill/>
            <a:ln w="12700">
              <a:noFill/>
              <a:miter lim="800000"/>
              <a:headEnd/>
              <a:tailEnd/>
            </a:ln>
          </p:spPr>
        </p:pic>
      </p:grpSp>
      <p:sp>
        <p:nvSpPr>
          <p:cNvPr id="19086" name="Rectangle 654"/>
          <p:cNvSpPr>
            <a:spLocks/>
          </p:cNvSpPr>
          <p:nvPr/>
        </p:nvSpPr>
        <p:spPr bwMode="auto">
          <a:xfrm>
            <a:off x="396875" y="1125538"/>
            <a:ext cx="2984500" cy="1270000"/>
          </a:xfrm>
          <a:prstGeom prst="rect">
            <a:avLst/>
          </a:prstGeom>
          <a:noFill/>
          <a:ln w="12700">
            <a:noFill/>
            <a:miter lim="800000"/>
            <a:headEnd/>
            <a:tailEnd/>
          </a:ln>
          <a:effectLst>
            <a:outerShdw blurRad="63500" dist="38099" dir="2700000" algn="ctr" rotWithShape="0">
              <a:srgbClr val="5B5B89">
                <a:alpha val="75000"/>
              </a:srgbClr>
            </a:outerShdw>
          </a:effectLst>
        </p:spPr>
        <p:txBody>
          <a:bodyPr lIns="12700" tIns="12700" rIns="19349" bIns="12700">
            <a:prstTxWarp prst="textNoShape">
              <a:avLst/>
            </a:prstTxWarp>
          </a:bodyPr>
          <a:lstStyle/>
          <a:p>
            <a:pPr algn="ctr">
              <a:defRPr/>
            </a:pPr>
            <a:r>
              <a:rPr lang="es-ES_tradnl" sz="1200" b="1">
                <a:solidFill>
                  <a:srgbClr val="FFFF00"/>
                </a:solidFill>
                <a:latin typeface="Arial" pitchFamily="-65" charset="0"/>
                <a:ea typeface="Arial" pitchFamily="-65" charset="0"/>
                <a:cs typeface="Arial" pitchFamily="-65" charset="0"/>
                <a:sym typeface="Arial" pitchFamily="-65" charset="0"/>
              </a:rPr>
              <a:t>Objetivos</a:t>
            </a:r>
          </a:p>
          <a:p>
            <a:pPr algn="ctr">
              <a:defRPr/>
            </a:pPr>
            <a:r>
              <a:rPr lang="es-ES_tradnl" sz="1200" b="1">
                <a:solidFill>
                  <a:schemeClr val="tx1"/>
                </a:solidFill>
                <a:latin typeface="Arial" pitchFamily="-65" charset="0"/>
                <a:ea typeface="Arial" pitchFamily="-65" charset="0"/>
                <a:cs typeface="Arial" pitchFamily="-65" charset="0"/>
                <a:sym typeface="Arial" pitchFamily="-65" charset="0"/>
              </a:rPr>
              <a:t>Conocer variaciones en la proporción de pacientes dislipidémicos bien controlados entre 1999-2003 según actividades desarrolladas en práctica clínica habitual, sin protocolos específicos.</a:t>
            </a:r>
          </a:p>
        </p:txBody>
      </p:sp>
      <p:sp>
        <p:nvSpPr>
          <p:cNvPr id="31751" name="Rectangle 655"/>
          <p:cNvSpPr>
            <a:spLocks/>
          </p:cNvSpPr>
          <p:nvPr/>
        </p:nvSpPr>
        <p:spPr bwMode="auto">
          <a:xfrm>
            <a:off x="3957638" y="1125538"/>
            <a:ext cx="5080000" cy="1270000"/>
          </a:xfrm>
          <a:prstGeom prst="rect">
            <a:avLst/>
          </a:prstGeom>
          <a:noFill/>
          <a:ln w="12700">
            <a:noFill/>
            <a:miter lim="800000"/>
            <a:headEnd/>
            <a:tailEnd/>
          </a:ln>
        </p:spPr>
        <p:txBody>
          <a:bodyPr lIns="12700" tIns="12700" rIns="19349" bIns="12700">
            <a:prstTxWarp prst="textNoShape">
              <a:avLst/>
            </a:prstTxWarp>
          </a:bodyPr>
          <a:lstStyle/>
          <a:p>
            <a:pPr algn="ctr"/>
            <a:r>
              <a:rPr lang="en-US" sz="1200" b="1">
                <a:solidFill>
                  <a:srgbClr val="FFFF00"/>
                </a:solidFill>
                <a:ea typeface="Arial" pitchFamily="-111" charset="0"/>
                <a:cs typeface="Arial" pitchFamily="-111" charset="0"/>
              </a:rPr>
              <a:t>Material y Métodos</a:t>
            </a:r>
          </a:p>
          <a:p>
            <a:pPr algn="ctr"/>
            <a:r>
              <a:rPr lang="en-US" sz="1200" b="1">
                <a:solidFill>
                  <a:schemeClr val="tx1"/>
                </a:solidFill>
                <a:ea typeface="Arial" pitchFamily="-111" charset="0"/>
                <a:cs typeface="Arial" pitchFamily="-111" charset="0"/>
              </a:rPr>
              <a:t>Estudio descriptivo, transversal, comparativo en doble corte: años 1999-2003. Muestreo aleatorio sistemático representativo de Historias Clínicas en el C.S. Condesa de León, con diagnósticos de Dislipidemia, analizándose datos demográficos, niveles lipídicos, factores de riesgo, patología cardiovascular y tratamiento con hipolipemiantes. </a:t>
            </a:r>
          </a:p>
        </p:txBody>
      </p:sp>
      <p:sp>
        <p:nvSpPr>
          <p:cNvPr id="31752" name="Rectangle 656"/>
          <p:cNvSpPr>
            <a:spLocks/>
          </p:cNvSpPr>
          <p:nvPr/>
        </p:nvSpPr>
        <p:spPr bwMode="auto">
          <a:xfrm>
            <a:off x="684213" y="2781300"/>
            <a:ext cx="7848600" cy="241300"/>
          </a:xfrm>
          <a:prstGeom prst="rect">
            <a:avLst/>
          </a:prstGeom>
          <a:noFill/>
          <a:ln w="12700">
            <a:noFill/>
            <a:miter lim="800000"/>
            <a:headEnd/>
            <a:tailEnd/>
          </a:ln>
        </p:spPr>
        <p:txBody>
          <a:bodyPr lIns="12700" tIns="12700" rIns="19349" bIns="12700">
            <a:prstTxWarp prst="textNoShape">
              <a:avLst/>
            </a:prstTxWarp>
          </a:bodyPr>
          <a:lstStyle/>
          <a:p>
            <a:r>
              <a:rPr lang="en-US" sz="1600" b="1">
                <a:solidFill>
                  <a:schemeClr val="tx1"/>
                </a:solidFill>
                <a:ea typeface="Arial" pitchFamily="-111" charset="0"/>
                <a:cs typeface="Arial" pitchFamily="-111" charset="0"/>
              </a:rPr>
              <a:t>250 Pacientes  (64,8% MUJERES </a:t>
            </a:r>
            <a:r>
              <a:rPr lang="en-US" sz="1600">
                <a:solidFill>
                  <a:schemeClr val="tx1"/>
                </a:solidFill>
                <a:ea typeface="Arial" pitchFamily="-111" charset="0"/>
                <a:cs typeface="Arial" pitchFamily="-111" charset="0"/>
              </a:rPr>
              <a:t>) </a:t>
            </a:r>
            <a:r>
              <a:rPr lang="en-US" sz="1600" b="1">
                <a:solidFill>
                  <a:schemeClr val="tx1"/>
                </a:solidFill>
                <a:ea typeface="Arial" pitchFamily="-111" charset="0"/>
                <a:cs typeface="Arial" pitchFamily="-111" charset="0"/>
              </a:rPr>
              <a:t>edades: 28-84 años (media 64,57; DS 10.9)</a:t>
            </a:r>
            <a:r>
              <a:rPr lang="en-US" sz="1600">
                <a:solidFill>
                  <a:schemeClr val="tx1"/>
                </a:solidFill>
                <a:ea typeface="Arial" pitchFamily="-111" charset="0"/>
                <a:cs typeface="Arial" pitchFamily="-111" charset="0"/>
              </a:rPr>
              <a:t> </a:t>
            </a:r>
          </a:p>
        </p:txBody>
      </p:sp>
      <p:sp>
        <p:nvSpPr>
          <p:cNvPr id="31753" name="Rectangle 657"/>
          <p:cNvSpPr>
            <a:spLocks/>
          </p:cNvSpPr>
          <p:nvPr/>
        </p:nvSpPr>
        <p:spPr bwMode="auto">
          <a:xfrm>
            <a:off x="3635375" y="2414588"/>
            <a:ext cx="1589088" cy="303212"/>
          </a:xfrm>
          <a:prstGeom prst="rect">
            <a:avLst/>
          </a:prstGeom>
          <a:noFill/>
          <a:ln w="12700">
            <a:noFill/>
            <a:miter lim="800000"/>
            <a:headEnd/>
            <a:tailEnd/>
          </a:ln>
        </p:spPr>
        <p:txBody>
          <a:bodyPr wrap="none" lIns="12700" tIns="12700" rIns="19349" bIns="12700">
            <a:prstTxWarp prst="textNoShape">
              <a:avLst/>
            </a:prstTxWarp>
            <a:spAutoFit/>
          </a:bodyPr>
          <a:lstStyle/>
          <a:p>
            <a:r>
              <a:rPr lang="en-US" sz="1800" b="1">
                <a:solidFill>
                  <a:srgbClr val="FFFF00"/>
                </a:solidFill>
                <a:ea typeface="Arial" pitchFamily="-111" charset="0"/>
                <a:cs typeface="Arial" pitchFamily="-111" charset="0"/>
              </a:rPr>
              <a:t>RESULTADOS</a:t>
            </a:r>
          </a:p>
        </p:txBody>
      </p:sp>
      <p:graphicFrame>
        <p:nvGraphicFramePr>
          <p:cNvPr id="19090" name="Group 658"/>
          <p:cNvGraphicFramePr>
            <a:graphicFrameLocks noGrp="1"/>
          </p:cNvGraphicFramePr>
          <p:nvPr/>
        </p:nvGraphicFramePr>
        <p:xfrm>
          <a:off x="250825" y="3124200"/>
          <a:ext cx="8713788" cy="3276918"/>
        </p:xfrm>
        <a:graphic>
          <a:graphicData uri="http://schemas.openxmlformats.org/drawingml/2006/table">
            <a:tbl>
              <a:tblPr/>
              <a:tblGrid>
                <a:gridCol w="2162175"/>
                <a:gridCol w="1000125"/>
                <a:gridCol w="915988"/>
                <a:gridCol w="884237"/>
                <a:gridCol w="890588"/>
                <a:gridCol w="1492250"/>
                <a:gridCol w="1368425"/>
              </a:tblGrid>
              <a:tr h="546100">
                <a:tc>
                  <a:txBody>
                    <a:bodyPr/>
                    <a:lstStyle/>
                    <a:p>
                      <a:pPr marL="6350" marR="0" lvl="0" indent="0" algn="l" defTabSz="914400" rtl="0" eaLnBrk="1" fontAlgn="base" latinLnBrk="0" hangingPunct="1">
                        <a:lnSpc>
                          <a:spcPct val="100000"/>
                        </a:lnSpc>
                        <a:spcBef>
                          <a:spcPct val="0"/>
                        </a:spcBef>
                        <a:spcAft>
                          <a:spcPct val="0"/>
                        </a:spcAft>
                        <a:buClrTx/>
                        <a:buSzPct val="100000"/>
                        <a:buFontTx/>
                        <a:buNone/>
                        <a:tabLst/>
                      </a:pPr>
                      <a:endParaRPr kumimoji="0" lang="es-ES_tradnl" sz="1600" b="0"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endParaRP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PREVENCIÓN PRIMARIA</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gridSpan="2">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rgbClr val="FFFF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PREVENCIÓN SECUNDARIA</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_tradnl"/>
                    </a:p>
                  </a:txBody>
                  <a:tcPr/>
                </a:tc>
              </a:tr>
              <a:tr h="546100">
                <a:tc>
                  <a:txBody>
                    <a:bodyPr/>
                    <a:lstStyle/>
                    <a:p>
                      <a:pPr marL="6350" marR="0" lvl="0" indent="0" algn="l" defTabSz="914400" rtl="0" eaLnBrk="1" fontAlgn="base" latinLnBrk="0" hangingPunct="1">
                        <a:lnSpc>
                          <a:spcPct val="100000"/>
                        </a:lnSpc>
                        <a:spcBef>
                          <a:spcPct val="0"/>
                        </a:spcBef>
                        <a:spcAft>
                          <a:spcPct val="0"/>
                        </a:spcAft>
                        <a:buClrTx/>
                        <a:buSzPct val="100000"/>
                        <a:buFontTx/>
                        <a:buNone/>
                        <a:tabLst/>
                      </a:pPr>
                      <a:endParaRPr kumimoji="0" lang="es-ES_tradnl" sz="1600" b="0"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endParaRP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1999</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_tradnl"/>
                    </a:p>
                  </a:txBody>
                  <a:tcPr/>
                </a:tc>
                <a:tc gridSpan="2">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2003</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_tradnl"/>
                    </a:p>
                  </a:txBody>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1999</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2003</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06413">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Reciben hipolipemiantes (%)</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60%</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_tradnl"/>
                    </a:p>
                  </a:txBody>
                  <a:tcPr/>
                </a:tc>
                <a:tc gridSpan="2">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1"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77%</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_tradnl"/>
                    </a:p>
                  </a:txBody>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73%</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1"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85%</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46100">
                <a:tc>
                  <a:txBody>
                    <a:bodyPr/>
                    <a:lstStyle/>
                    <a:p>
                      <a:pPr marL="6350" marR="0" lvl="0" indent="0" algn="l" defTabSz="914400" rtl="0" eaLnBrk="1" fontAlgn="base" latinLnBrk="0" hangingPunct="1">
                        <a:lnSpc>
                          <a:spcPct val="100000"/>
                        </a:lnSpc>
                        <a:spcBef>
                          <a:spcPct val="0"/>
                        </a:spcBef>
                        <a:spcAft>
                          <a:spcPct val="0"/>
                        </a:spcAft>
                        <a:buClrTx/>
                        <a:buSzPct val="100000"/>
                        <a:buFontTx/>
                        <a:buNone/>
                        <a:tabLst/>
                      </a:pPr>
                      <a:endParaRPr kumimoji="0" lang="es-ES_tradnl" sz="1600" b="0"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endParaRP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Bajo riesgo</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Alto riesgo</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Bajo riesgo</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Alto riesgo</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l" defTabSz="914400" rtl="0" eaLnBrk="1" fontAlgn="base" latinLnBrk="0" hangingPunct="1">
                        <a:lnSpc>
                          <a:spcPct val="100000"/>
                        </a:lnSpc>
                        <a:spcBef>
                          <a:spcPct val="0"/>
                        </a:spcBef>
                        <a:spcAft>
                          <a:spcPct val="0"/>
                        </a:spcAft>
                        <a:buClrTx/>
                        <a:buSzPct val="100000"/>
                        <a:buFontTx/>
                        <a:buNone/>
                        <a:tabLst/>
                      </a:pPr>
                      <a:endParaRPr kumimoji="0" lang="es-ES_tradnl" sz="1600" b="0"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endParaRP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l" defTabSz="914400" rtl="0" eaLnBrk="1" fontAlgn="base" latinLnBrk="0" hangingPunct="1">
                        <a:lnSpc>
                          <a:spcPct val="100000"/>
                        </a:lnSpc>
                        <a:spcBef>
                          <a:spcPct val="0"/>
                        </a:spcBef>
                        <a:spcAft>
                          <a:spcPct val="0"/>
                        </a:spcAft>
                        <a:buClrTx/>
                        <a:buSzPct val="100000"/>
                        <a:buFontTx/>
                        <a:buNone/>
                        <a:tabLst/>
                      </a:pPr>
                      <a:endParaRPr kumimoji="0" lang="es-ES_tradnl" sz="1600" b="0" i="0"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endParaRP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38200">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Cumplen objetivos*</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400" b="1" i="1"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31.6 %</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4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9.6 %</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400" b="1" i="1"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72%</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400" b="1" i="1"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41,4%</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1" u="none" strike="noStrike" cap="none" normalizeH="0" baseline="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9%</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2800" b="1" i="1" u="none" strike="noStrike" cap="none" normalizeH="0" baseline="0" dirty="0">
                          <a:ln>
                            <a:noFill/>
                          </a:ln>
                          <a:solidFill>
                            <a:srgbClr val="FF0000"/>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27.8 %</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7338">
                <a:tc gridSpan="7">
                  <a:txBody>
                    <a:bodyPr/>
                    <a:lstStyle/>
                    <a:p>
                      <a:pPr marL="6350" marR="0" lvl="0" indent="0" algn="ctr" defTabSz="914400"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*PS: </a:t>
                      </a: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cLDL</a:t>
                      </a: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&lt;100-CT &lt;175; PP </a:t>
                      </a: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bajo</a:t>
                      </a: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riesgo</a:t>
                      </a: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cLDL</a:t>
                      </a: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&lt; 160; PP alto </a:t>
                      </a: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riesgo</a:t>
                      </a: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 </a:t>
                      </a:r>
                      <a:r>
                        <a:rPr kumimoji="0" lang="en-US" sz="1400" b="1" i="0" u="none" strike="noStrike" cap="none" normalizeH="0" baseline="0" dirty="0" err="1">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cLDL</a:t>
                      </a: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pitchFamily="-110" charset="0"/>
                          <a:ea typeface="ヒラギノ角ゴ ProN W3" pitchFamily="-110" charset="-128"/>
                          <a:cs typeface="ヒラギノ角ゴ ProN W3" pitchFamily="-110" charset="-128"/>
                          <a:sym typeface="Arial" pitchFamily="-110" charset="0"/>
                        </a:rPr>
                        <a:t>&lt;130</a:t>
                      </a:r>
                    </a:p>
                  </a:txBody>
                  <a:tcPr marL="12700" marR="12700" marT="12700" marB="127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sp>
        <p:nvSpPr>
          <p:cNvPr id="31798" name="Rectangle 756"/>
          <p:cNvSpPr>
            <a:spLocks/>
          </p:cNvSpPr>
          <p:nvPr/>
        </p:nvSpPr>
        <p:spPr bwMode="auto">
          <a:xfrm>
            <a:off x="214313" y="6567488"/>
            <a:ext cx="8788400" cy="595312"/>
          </a:xfrm>
          <a:prstGeom prst="rect">
            <a:avLst/>
          </a:prstGeom>
          <a:noFill/>
          <a:ln w="12700">
            <a:noFill/>
            <a:miter lim="800000"/>
            <a:headEnd/>
            <a:tailEnd/>
          </a:ln>
        </p:spPr>
        <p:txBody>
          <a:bodyPr lIns="0" tIns="0" rIns="40639" bIns="0">
            <a:prstTxWarp prst="textNoShape">
              <a:avLst/>
            </a:prstTxWarp>
          </a:bodyPr>
          <a:lstStyle/>
          <a:p>
            <a:pPr marL="39688"/>
            <a:r>
              <a:rPr lang="en-US" sz="1400" dirty="0" err="1">
                <a:solidFill>
                  <a:schemeClr val="tx1"/>
                </a:solidFill>
                <a:ea typeface="Arial" pitchFamily="-111" charset="0"/>
                <a:cs typeface="Arial" pitchFamily="-111" charset="0"/>
              </a:rPr>
              <a:t>Sainz</a:t>
            </a:r>
            <a:r>
              <a:rPr lang="en-US" sz="1400" dirty="0">
                <a:solidFill>
                  <a:schemeClr val="tx1"/>
                </a:solidFill>
                <a:ea typeface="Arial" pitchFamily="-111" charset="0"/>
                <a:cs typeface="Arial" pitchFamily="-111" charset="0"/>
              </a:rPr>
              <a:t> Ruiz C. </a:t>
            </a:r>
            <a:r>
              <a:rPr lang="en-US" sz="1400" dirty="0" err="1">
                <a:solidFill>
                  <a:schemeClr val="tx1"/>
                </a:solidFill>
                <a:ea typeface="Arial" pitchFamily="-111" charset="0"/>
                <a:cs typeface="Arial" pitchFamily="-111" charset="0"/>
              </a:rPr>
              <a:t>y</a:t>
            </a:r>
            <a:r>
              <a:rPr lang="en-US" sz="1400" dirty="0">
                <a:solidFill>
                  <a:schemeClr val="tx1"/>
                </a:solidFill>
                <a:ea typeface="Arial" pitchFamily="-111" charset="0"/>
                <a:cs typeface="Arial" pitchFamily="-111" charset="0"/>
              </a:rPr>
              <a:t> col</a:t>
            </a:r>
            <a:r>
              <a:rPr lang="en-US" sz="1400" dirty="0" smtClean="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Atencion</a:t>
            </a:r>
            <a:r>
              <a:rPr lang="en-US" sz="1400" dirty="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Primaria</a:t>
            </a:r>
            <a:r>
              <a:rPr lang="en-US" sz="1400" dirty="0">
                <a:solidFill>
                  <a:schemeClr val="tx1"/>
                </a:solidFill>
                <a:ea typeface="Arial" pitchFamily="-111" charset="0"/>
                <a:cs typeface="Arial" pitchFamily="-111" charset="0"/>
              </a:rPr>
              <a:t> 2005; 36 (</a:t>
            </a:r>
            <a:r>
              <a:rPr lang="en-US" sz="1400" dirty="0" err="1">
                <a:solidFill>
                  <a:schemeClr val="tx1"/>
                </a:solidFill>
                <a:ea typeface="Arial" pitchFamily="-111" charset="0"/>
                <a:cs typeface="Arial" pitchFamily="-111" charset="0"/>
              </a:rPr>
              <a:t>Supl</a:t>
            </a:r>
            <a:r>
              <a:rPr lang="en-US" sz="1400" dirty="0">
                <a:solidFill>
                  <a:schemeClr val="tx1"/>
                </a:solidFill>
                <a:ea typeface="Arial" pitchFamily="-111" charset="0"/>
                <a:cs typeface="Arial" pitchFamily="-111" charset="0"/>
              </a:rPr>
              <a:t> 1): 165-84</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81000" y="6519863"/>
            <a:ext cx="8239125" cy="338137"/>
          </a:xfrm>
          <a:prstGeom prst="rect">
            <a:avLst/>
          </a:prstGeom>
          <a:noFill/>
          <a:ln w="9525">
            <a:noFill/>
            <a:miter lim="800000"/>
            <a:headEnd/>
            <a:tailEnd/>
          </a:ln>
        </p:spPr>
        <p:txBody>
          <a:bodyPr anchor="ctr">
            <a:prstTxWarp prst="textNoShape">
              <a:avLst/>
            </a:prstTxWarp>
            <a:spAutoFit/>
          </a:bodyPr>
          <a:lstStyle/>
          <a:p>
            <a:pPr algn="ctr">
              <a:defRPr/>
            </a:pPr>
            <a:r>
              <a:rPr lang="es-ES" sz="1600" dirty="0">
                <a:latin typeface="+mn-lt"/>
                <a:ea typeface="Arial" pitchFamily="-111" charset="0"/>
                <a:cs typeface="Arial" pitchFamily="-111" charset="0"/>
                <a:sym typeface="Gill Sans" pitchFamily="-111" charset="0"/>
              </a:rPr>
              <a:t>Rodríguez-Roca GC, et al. Clin Invest Arterioscl 2006;18:226-38.</a:t>
            </a:r>
          </a:p>
        </p:txBody>
      </p:sp>
      <p:sp>
        <p:nvSpPr>
          <p:cNvPr id="149507" name="26 CuadroTexto"/>
          <p:cNvSpPr txBox="1">
            <a:spLocks noChangeArrowheads="1"/>
          </p:cNvSpPr>
          <p:nvPr/>
        </p:nvSpPr>
        <p:spPr bwMode="auto">
          <a:xfrm>
            <a:off x="1219200" y="6000750"/>
            <a:ext cx="7162800" cy="400050"/>
          </a:xfrm>
          <a:prstGeom prst="rect">
            <a:avLst/>
          </a:prstGeom>
          <a:noFill/>
          <a:ln w="9525">
            <a:noFill/>
            <a:miter lim="800000"/>
            <a:headEnd/>
            <a:tailEnd/>
          </a:ln>
          <a:effectLst>
            <a:outerShdw blurRad="50800" dist="38100" dir="2700000">
              <a:srgbClr val="000000"/>
            </a:outerShdw>
          </a:effectLst>
        </p:spPr>
        <p:txBody>
          <a:bodyPr>
            <a:prstTxWarp prst="textNoShape">
              <a:avLst/>
            </a:prstTxWarp>
            <a:spAutoFit/>
          </a:bodyPr>
          <a:lstStyle/>
          <a:p>
            <a:r>
              <a:rPr lang="es-ES" sz="2000" b="1" dirty="0">
                <a:latin typeface="Arial" pitchFamily="-65" charset="0"/>
              </a:rPr>
              <a:t>Control c-LDL (criterios ATP III) según el riesgo coronario</a:t>
            </a:r>
          </a:p>
        </p:txBody>
      </p:sp>
      <p:grpSp>
        <p:nvGrpSpPr>
          <p:cNvPr id="2" name="Agrupar 25"/>
          <p:cNvGrpSpPr>
            <a:grpSpLocks/>
          </p:cNvGrpSpPr>
          <p:nvPr/>
        </p:nvGrpSpPr>
        <p:grpSpPr bwMode="auto">
          <a:xfrm>
            <a:off x="2590800" y="2241550"/>
            <a:ext cx="4646613" cy="3549650"/>
            <a:chOff x="2955925" y="2001838"/>
            <a:chExt cx="4646613" cy="3549650"/>
          </a:xfrm>
        </p:grpSpPr>
        <p:sp>
          <p:nvSpPr>
            <p:cNvPr id="149511" name="Line 7"/>
            <p:cNvSpPr>
              <a:spLocks noChangeShapeType="1"/>
            </p:cNvSpPr>
            <p:nvPr/>
          </p:nvSpPr>
          <p:spPr bwMode="auto">
            <a:xfrm>
              <a:off x="3706813" y="3709988"/>
              <a:ext cx="80962" cy="1587"/>
            </a:xfrm>
            <a:prstGeom prst="line">
              <a:avLst/>
            </a:prstGeom>
            <a:noFill/>
            <a:ln w="19050">
              <a:solidFill>
                <a:srgbClr val="000000"/>
              </a:solidFill>
              <a:round/>
              <a:headEnd/>
              <a:tailEnd/>
            </a:ln>
          </p:spPr>
          <p:txBody>
            <a:bodyPr>
              <a:prstTxWarp prst="textNoShape">
                <a:avLst/>
              </a:prstTxWarp>
            </a:bodyPr>
            <a:lstStyle/>
            <a:p>
              <a:endParaRPr lang="es-ES_tradnl"/>
            </a:p>
          </p:txBody>
        </p:sp>
        <p:sp>
          <p:nvSpPr>
            <p:cNvPr id="149512" name="Rectangle 8"/>
            <p:cNvSpPr>
              <a:spLocks noChangeArrowheads="1"/>
            </p:cNvSpPr>
            <p:nvPr/>
          </p:nvSpPr>
          <p:spPr bwMode="auto">
            <a:xfrm>
              <a:off x="4060825" y="2001838"/>
              <a:ext cx="411163" cy="276225"/>
            </a:xfrm>
            <a:prstGeom prst="rect">
              <a:avLst/>
            </a:prstGeom>
            <a:noFill/>
            <a:ln w="9525">
              <a:noFill/>
              <a:miter lim="800000"/>
              <a:headEnd/>
              <a:tailEnd/>
            </a:ln>
            <a:effectLst>
              <a:outerShdw blurRad="50800" dist="38100" dir="2700000">
                <a:srgbClr val="000000"/>
              </a:outerShdw>
            </a:effectLst>
          </p:spPr>
          <p:txBody>
            <a:bodyPr wrap="none" lIns="0" tIns="0" rIns="0" bIns="0">
              <a:prstTxWarp prst="textNoShape">
                <a:avLst/>
              </a:prstTxWarp>
              <a:spAutoFit/>
            </a:bodyPr>
            <a:lstStyle/>
            <a:p>
              <a:r>
                <a:rPr lang="es-ES" sz="1800" b="1" dirty="0">
                  <a:solidFill>
                    <a:schemeClr val="tx1"/>
                  </a:solidFill>
                  <a:latin typeface="Calibri" pitchFamily="-65" charset="0"/>
                  <a:ea typeface="Arial" pitchFamily="-65" charset="0"/>
                  <a:cs typeface="Arial" pitchFamily="-65" charset="0"/>
                </a:rPr>
                <a:t>57,0</a:t>
              </a:r>
            </a:p>
          </p:txBody>
        </p:sp>
        <p:sp>
          <p:nvSpPr>
            <p:cNvPr id="149513" name="Rectangle 9"/>
            <p:cNvSpPr>
              <a:spLocks noChangeArrowheads="1"/>
            </p:cNvSpPr>
            <p:nvPr/>
          </p:nvSpPr>
          <p:spPr bwMode="auto">
            <a:xfrm rot="-5400000">
              <a:off x="2629694" y="3598069"/>
              <a:ext cx="928687" cy="276225"/>
            </a:xfrm>
            <a:prstGeom prst="rect">
              <a:avLst/>
            </a:prstGeom>
            <a:noFill/>
            <a:ln w="9525">
              <a:noFill/>
              <a:miter lim="800000"/>
              <a:headEnd/>
              <a:tailEnd/>
            </a:ln>
          </p:spPr>
          <p:txBody>
            <a:bodyPr wrap="none" lIns="0" tIns="0" rIns="0" bIns="0">
              <a:prstTxWarp prst="textNoShape">
                <a:avLst/>
              </a:prstTxWarp>
              <a:spAutoFit/>
            </a:bodyPr>
            <a:lstStyle/>
            <a:p>
              <a:r>
                <a:rPr lang="es-ES" sz="1800" b="1">
                  <a:latin typeface="Calibri" pitchFamily="-65" charset="0"/>
                  <a:ea typeface="Arial" pitchFamily="-65" charset="0"/>
                  <a:cs typeface="Arial" pitchFamily="-65" charset="0"/>
                </a:rPr>
                <a:t>% Control</a:t>
              </a:r>
            </a:p>
          </p:txBody>
        </p:sp>
        <p:sp>
          <p:nvSpPr>
            <p:cNvPr id="149514" name="Rectangle 11"/>
            <p:cNvSpPr>
              <a:spLocks noChangeArrowheads="1"/>
            </p:cNvSpPr>
            <p:nvPr/>
          </p:nvSpPr>
          <p:spPr bwMode="auto">
            <a:xfrm>
              <a:off x="4914900" y="3297238"/>
              <a:ext cx="411163" cy="276225"/>
            </a:xfrm>
            <a:prstGeom prst="rect">
              <a:avLst/>
            </a:prstGeom>
            <a:noFill/>
            <a:ln w="9525">
              <a:noFill/>
              <a:miter lim="800000"/>
              <a:headEnd/>
              <a:tailEnd/>
            </a:ln>
            <a:effectLst>
              <a:outerShdw blurRad="50800" dist="38100" dir="2700000">
                <a:srgbClr val="000000"/>
              </a:outerShdw>
            </a:effectLst>
          </p:spPr>
          <p:txBody>
            <a:bodyPr wrap="none" lIns="0" tIns="0" rIns="0" bIns="0">
              <a:prstTxWarp prst="textNoShape">
                <a:avLst/>
              </a:prstTxWarp>
              <a:spAutoFit/>
            </a:bodyPr>
            <a:lstStyle/>
            <a:p>
              <a:r>
                <a:rPr lang="es-ES" sz="1800" b="1">
                  <a:solidFill>
                    <a:schemeClr val="tx1"/>
                  </a:solidFill>
                  <a:latin typeface="Calibri" pitchFamily="-65" charset="0"/>
                  <a:ea typeface="Arial" pitchFamily="-65" charset="0"/>
                  <a:cs typeface="Arial" pitchFamily="-65" charset="0"/>
                </a:rPr>
                <a:t>26,3</a:t>
              </a:r>
            </a:p>
          </p:txBody>
        </p:sp>
        <p:sp>
          <p:nvSpPr>
            <p:cNvPr id="149515" name="Rectangle 13"/>
            <p:cNvSpPr>
              <a:spLocks noChangeArrowheads="1"/>
            </p:cNvSpPr>
            <p:nvPr/>
          </p:nvSpPr>
          <p:spPr bwMode="auto">
            <a:xfrm>
              <a:off x="4002088" y="5119688"/>
              <a:ext cx="514350" cy="430212"/>
            </a:xfrm>
            <a:prstGeom prst="rect">
              <a:avLst/>
            </a:prstGeom>
            <a:noFill/>
            <a:ln w="9525">
              <a:noFill/>
              <a:miter lim="800000"/>
              <a:headEnd/>
              <a:tailEnd/>
            </a:ln>
            <a:effectLst>
              <a:outerShdw blurRad="50800" dist="38100" dir="2700000">
                <a:srgbClr val="000000"/>
              </a:outerShdw>
            </a:effectLst>
          </p:spPr>
          <p:txBody>
            <a:bodyPr lIns="0" tIns="0" rIns="0" bIns="0">
              <a:prstTxWarp prst="textNoShape">
                <a:avLst/>
              </a:prstTxWarp>
              <a:spAutoFit/>
            </a:bodyPr>
            <a:lstStyle/>
            <a:p>
              <a:pPr algn="ctr"/>
              <a:r>
                <a:rPr lang="es-ES" sz="1400" b="1" dirty="0">
                  <a:latin typeface="Calibri" pitchFamily="-65" charset="0"/>
                  <a:ea typeface="Arial" pitchFamily="-65" charset="0"/>
                  <a:cs typeface="Arial" pitchFamily="-65" charset="0"/>
                </a:rPr>
                <a:t>R Bajo</a:t>
              </a:r>
            </a:p>
            <a:p>
              <a:pPr algn="ctr"/>
              <a:r>
                <a:rPr lang="es-ES" sz="1400" b="1" dirty="0">
                  <a:latin typeface="Calibri" pitchFamily="-65" charset="0"/>
                  <a:ea typeface="Arial" pitchFamily="-65" charset="0"/>
                  <a:cs typeface="Arial" pitchFamily="-65" charset="0"/>
                </a:rPr>
                <a:t>1.135</a:t>
              </a:r>
            </a:p>
          </p:txBody>
        </p:sp>
        <p:sp>
          <p:nvSpPr>
            <p:cNvPr id="149516" name="Rectangle 14"/>
            <p:cNvSpPr>
              <a:spLocks noChangeArrowheads="1"/>
            </p:cNvSpPr>
            <p:nvPr/>
          </p:nvSpPr>
          <p:spPr bwMode="auto">
            <a:xfrm>
              <a:off x="4649788" y="5119688"/>
              <a:ext cx="928687" cy="430212"/>
            </a:xfrm>
            <a:prstGeom prst="rect">
              <a:avLst/>
            </a:prstGeom>
            <a:noFill/>
            <a:ln w="9525">
              <a:noFill/>
              <a:miter lim="800000"/>
              <a:headEnd/>
              <a:tailEnd/>
            </a:ln>
            <a:effectLst>
              <a:outerShdw blurRad="50800" dist="38100" dir="2700000">
                <a:srgbClr val="000000"/>
              </a:outerShdw>
            </a:effectLst>
          </p:spPr>
          <p:txBody>
            <a:bodyPr lIns="0" tIns="0" rIns="0" bIns="0">
              <a:prstTxWarp prst="textNoShape">
                <a:avLst/>
              </a:prstTxWarp>
              <a:spAutoFit/>
            </a:bodyPr>
            <a:lstStyle/>
            <a:p>
              <a:pPr algn="ctr"/>
              <a:r>
                <a:rPr lang="es-ES" sz="1400" b="1" dirty="0">
                  <a:latin typeface="Calibri" pitchFamily="-65" charset="0"/>
                  <a:ea typeface="Arial" pitchFamily="-65" charset="0"/>
                  <a:cs typeface="Arial" pitchFamily="-65" charset="0"/>
                </a:rPr>
                <a:t>R Moderado</a:t>
              </a:r>
            </a:p>
            <a:p>
              <a:pPr algn="ctr"/>
              <a:r>
                <a:rPr lang="es-ES" sz="1400" b="1" dirty="0">
                  <a:latin typeface="Calibri" pitchFamily="-65" charset="0"/>
                  <a:ea typeface="Arial" pitchFamily="-65" charset="0"/>
                  <a:cs typeface="Arial" pitchFamily="-65" charset="0"/>
                </a:rPr>
                <a:t>454</a:t>
              </a:r>
            </a:p>
          </p:txBody>
        </p:sp>
        <p:sp>
          <p:nvSpPr>
            <p:cNvPr id="149517" name="Rectangle 16"/>
            <p:cNvSpPr>
              <a:spLocks noChangeArrowheads="1"/>
            </p:cNvSpPr>
            <p:nvPr/>
          </p:nvSpPr>
          <p:spPr bwMode="auto">
            <a:xfrm>
              <a:off x="3481388" y="4972050"/>
              <a:ext cx="222250" cy="215900"/>
            </a:xfrm>
            <a:prstGeom prst="rect">
              <a:avLst/>
            </a:prstGeom>
            <a:noFill/>
            <a:ln w="9525">
              <a:noFill/>
              <a:miter lim="800000"/>
              <a:headEnd/>
              <a:tailEnd/>
            </a:ln>
          </p:spPr>
          <p:txBody>
            <a:bodyPr wrap="none" lIns="0" tIns="0" rIns="0" bIns="0">
              <a:prstTxWarp prst="textNoShape">
                <a:avLst/>
              </a:prstTxWarp>
              <a:spAutoFit/>
            </a:bodyPr>
            <a:lstStyle/>
            <a:p>
              <a:pPr>
                <a:spcBef>
                  <a:spcPct val="15000"/>
                </a:spcBef>
                <a:spcAft>
                  <a:spcPct val="20000"/>
                </a:spcAft>
              </a:pPr>
              <a:r>
                <a:rPr lang="en-US" sz="1400" b="1">
                  <a:latin typeface="Calibri" pitchFamily="-65" charset="0"/>
                  <a:ea typeface="Arial" pitchFamily="-65" charset="0"/>
                  <a:cs typeface="Arial" pitchFamily="-65" charset="0"/>
                </a:rPr>
                <a:t>0%</a:t>
              </a:r>
              <a:endParaRPr lang="es-ES_tradnl" sz="1400" b="1">
                <a:latin typeface="Calibri" pitchFamily="-65" charset="0"/>
                <a:ea typeface="Arial" pitchFamily="-65" charset="0"/>
                <a:cs typeface="Arial" pitchFamily="-65" charset="0"/>
              </a:endParaRPr>
            </a:p>
          </p:txBody>
        </p:sp>
        <p:sp>
          <p:nvSpPr>
            <p:cNvPr id="149518" name="Rectangle 17"/>
            <p:cNvSpPr>
              <a:spLocks noChangeArrowheads="1"/>
            </p:cNvSpPr>
            <p:nvPr/>
          </p:nvSpPr>
          <p:spPr bwMode="auto">
            <a:xfrm>
              <a:off x="3392488" y="3597275"/>
              <a:ext cx="312737" cy="215900"/>
            </a:xfrm>
            <a:prstGeom prst="rect">
              <a:avLst/>
            </a:prstGeom>
            <a:noFill/>
            <a:ln w="9525">
              <a:noFill/>
              <a:miter lim="800000"/>
              <a:headEnd/>
              <a:tailEnd/>
            </a:ln>
          </p:spPr>
          <p:txBody>
            <a:bodyPr wrap="none" lIns="0" tIns="0" rIns="0" bIns="0">
              <a:prstTxWarp prst="textNoShape">
                <a:avLst/>
              </a:prstTxWarp>
              <a:spAutoFit/>
            </a:bodyPr>
            <a:lstStyle/>
            <a:p>
              <a:pPr>
                <a:spcBef>
                  <a:spcPct val="15000"/>
                </a:spcBef>
                <a:spcAft>
                  <a:spcPct val="20000"/>
                </a:spcAft>
              </a:pPr>
              <a:r>
                <a:rPr lang="en-US" sz="1400" b="1">
                  <a:latin typeface="Calibri" pitchFamily="-65" charset="0"/>
                  <a:ea typeface="Arial" pitchFamily="-65" charset="0"/>
                  <a:cs typeface="Arial" pitchFamily="-65" charset="0"/>
                </a:rPr>
                <a:t>25%</a:t>
              </a:r>
              <a:endParaRPr lang="es-ES_tradnl" sz="1400" b="1">
                <a:latin typeface="Calibri" pitchFamily="-65" charset="0"/>
                <a:ea typeface="Arial" pitchFamily="-65" charset="0"/>
                <a:cs typeface="Arial" pitchFamily="-65" charset="0"/>
              </a:endParaRPr>
            </a:p>
          </p:txBody>
        </p:sp>
        <p:sp>
          <p:nvSpPr>
            <p:cNvPr id="149519" name="Rectangle 18"/>
            <p:cNvSpPr>
              <a:spLocks noChangeArrowheads="1"/>
            </p:cNvSpPr>
            <p:nvPr/>
          </p:nvSpPr>
          <p:spPr bwMode="auto">
            <a:xfrm>
              <a:off x="3392488" y="2360613"/>
              <a:ext cx="312737" cy="215900"/>
            </a:xfrm>
            <a:prstGeom prst="rect">
              <a:avLst/>
            </a:prstGeom>
            <a:noFill/>
            <a:ln w="9525">
              <a:noFill/>
              <a:miter lim="800000"/>
              <a:headEnd/>
              <a:tailEnd/>
            </a:ln>
          </p:spPr>
          <p:txBody>
            <a:bodyPr wrap="none" lIns="0" tIns="0" rIns="0" bIns="0">
              <a:prstTxWarp prst="textNoShape">
                <a:avLst/>
              </a:prstTxWarp>
              <a:spAutoFit/>
            </a:bodyPr>
            <a:lstStyle/>
            <a:p>
              <a:pPr>
                <a:spcBef>
                  <a:spcPct val="15000"/>
                </a:spcBef>
                <a:spcAft>
                  <a:spcPct val="20000"/>
                </a:spcAft>
              </a:pPr>
              <a:r>
                <a:rPr lang="en-US" sz="1400" b="1">
                  <a:latin typeface="Calibri" pitchFamily="-65" charset="0"/>
                  <a:ea typeface="Arial" pitchFamily="-65" charset="0"/>
                  <a:cs typeface="Arial" pitchFamily="-65" charset="0"/>
                </a:rPr>
                <a:t>50%</a:t>
              </a:r>
              <a:endParaRPr lang="es-ES_tradnl" sz="1400" b="1">
                <a:latin typeface="Calibri" pitchFamily="-65" charset="0"/>
                <a:ea typeface="Arial" pitchFamily="-65" charset="0"/>
                <a:cs typeface="Arial" pitchFamily="-65" charset="0"/>
              </a:endParaRPr>
            </a:p>
          </p:txBody>
        </p:sp>
        <p:sp>
          <p:nvSpPr>
            <p:cNvPr id="149520" name="Line 19"/>
            <p:cNvSpPr>
              <a:spLocks noChangeShapeType="1"/>
            </p:cNvSpPr>
            <p:nvPr/>
          </p:nvSpPr>
          <p:spPr bwMode="auto">
            <a:xfrm>
              <a:off x="3717925" y="2409825"/>
              <a:ext cx="80963" cy="1588"/>
            </a:xfrm>
            <a:prstGeom prst="line">
              <a:avLst/>
            </a:prstGeom>
            <a:noFill/>
            <a:ln w="19050">
              <a:solidFill>
                <a:srgbClr val="000000"/>
              </a:solidFill>
              <a:round/>
              <a:headEnd/>
              <a:tailEnd/>
            </a:ln>
          </p:spPr>
          <p:txBody>
            <a:bodyPr>
              <a:prstTxWarp prst="textNoShape">
                <a:avLst/>
              </a:prstTxWarp>
            </a:bodyPr>
            <a:lstStyle/>
            <a:p>
              <a:endParaRPr lang="es-ES_tradnl"/>
            </a:p>
          </p:txBody>
        </p:sp>
        <p:sp>
          <p:nvSpPr>
            <p:cNvPr id="149521" name="Rectangle 21"/>
            <p:cNvSpPr>
              <a:spLocks noChangeArrowheads="1"/>
            </p:cNvSpPr>
            <p:nvPr/>
          </p:nvSpPr>
          <p:spPr bwMode="auto">
            <a:xfrm>
              <a:off x="5792788" y="3635375"/>
              <a:ext cx="411162" cy="276225"/>
            </a:xfrm>
            <a:prstGeom prst="rect">
              <a:avLst/>
            </a:prstGeom>
            <a:noFill/>
            <a:ln w="9525">
              <a:noFill/>
              <a:miter lim="800000"/>
              <a:headEnd/>
              <a:tailEnd/>
            </a:ln>
            <a:effectLst>
              <a:outerShdw blurRad="50800" dist="38100" dir="2700000">
                <a:srgbClr val="000000"/>
              </a:outerShdw>
            </a:effectLst>
          </p:spPr>
          <p:txBody>
            <a:bodyPr wrap="none" lIns="0" tIns="0" rIns="0" bIns="0">
              <a:prstTxWarp prst="textNoShape">
                <a:avLst/>
              </a:prstTxWarp>
              <a:spAutoFit/>
            </a:bodyPr>
            <a:lstStyle/>
            <a:p>
              <a:r>
                <a:rPr lang="es-ES" sz="1800" b="1" dirty="0">
                  <a:solidFill>
                    <a:schemeClr val="tx1"/>
                  </a:solidFill>
                  <a:latin typeface="Calibri" pitchFamily="-65" charset="0"/>
                  <a:ea typeface="Arial" pitchFamily="-65" charset="0"/>
                  <a:cs typeface="Arial" pitchFamily="-65" charset="0"/>
                </a:rPr>
                <a:t>16,6</a:t>
              </a:r>
            </a:p>
          </p:txBody>
        </p:sp>
        <p:sp>
          <p:nvSpPr>
            <p:cNvPr id="149522" name="Rectangle 22"/>
            <p:cNvSpPr>
              <a:spLocks noChangeArrowheads="1"/>
            </p:cNvSpPr>
            <p:nvPr/>
          </p:nvSpPr>
          <p:spPr bwMode="auto">
            <a:xfrm>
              <a:off x="5730875" y="5121275"/>
              <a:ext cx="520700" cy="430213"/>
            </a:xfrm>
            <a:prstGeom prst="rect">
              <a:avLst/>
            </a:prstGeom>
            <a:noFill/>
            <a:ln w="9525">
              <a:noFill/>
              <a:miter lim="800000"/>
              <a:headEnd/>
              <a:tailEnd/>
            </a:ln>
            <a:effectLst>
              <a:outerShdw blurRad="50800" dist="38100" dir="2700000">
                <a:srgbClr val="000000"/>
              </a:outerShdw>
            </a:effectLst>
          </p:spPr>
          <p:txBody>
            <a:bodyPr lIns="0" tIns="0" rIns="0" bIns="0">
              <a:prstTxWarp prst="textNoShape">
                <a:avLst/>
              </a:prstTxWarp>
              <a:spAutoFit/>
            </a:bodyPr>
            <a:lstStyle/>
            <a:p>
              <a:pPr algn="ctr"/>
              <a:r>
                <a:rPr lang="es-ES" sz="1400" b="1">
                  <a:latin typeface="Calibri" pitchFamily="-65" charset="0"/>
                  <a:ea typeface="Arial" pitchFamily="-65" charset="0"/>
                  <a:cs typeface="Arial" pitchFamily="-65" charset="0"/>
                </a:rPr>
                <a:t>R Alto</a:t>
              </a:r>
            </a:p>
            <a:p>
              <a:pPr algn="ctr"/>
              <a:r>
                <a:rPr lang="es-ES" sz="1400" b="1">
                  <a:latin typeface="Calibri" pitchFamily="-65" charset="0"/>
                  <a:ea typeface="Arial" pitchFamily="-65" charset="0"/>
                  <a:cs typeface="Arial" pitchFamily="-65" charset="0"/>
                </a:rPr>
                <a:t>410</a:t>
              </a:r>
            </a:p>
          </p:txBody>
        </p:sp>
        <p:sp>
          <p:nvSpPr>
            <p:cNvPr id="149523" name="Line 26"/>
            <p:cNvSpPr>
              <a:spLocks noChangeShapeType="1"/>
            </p:cNvSpPr>
            <p:nvPr/>
          </p:nvSpPr>
          <p:spPr bwMode="auto">
            <a:xfrm>
              <a:off x="3798888" y="2401888"/>
              <a:ext cx="1587" cy="2686050"/>
            </a:xfrm>
            <a:prstGeom prst="line">
              <a:avLst/>
            </a:prstGeom>
            <a:noFill/>
            <a:ln w="25400">
              <a:solidFill>
                <a:srgbClr val="000000"/>
              </a:solidFill>
              <a:round/>
              <a:headEnd/>
              <a:tailEnd/>
            </a:ln>
          </p:spPr>
          <p:txBody>
            <a:bodyPr>
              <a:prstTxWarp prst="textNoShape">
                <a:avLst/>
              </a:prstTxWarp>
            </a:bodyPr>
            <a:lstStyle/>
            <a:p>
              <a:endParaRPr lang="es-ES_tradnl"/>
            </a:p>
          </p:txBody>
        </p:sp>
        <p:sp>
          <p:nvSpPr>
            <p:cNvPr id="149524" name="Rectangle 13"/>
            <p:cNvSpPr>
              <a:spLocks noChangeArrowheads="1"/>
            </p:cNvSpPr>
            <p:nvPr/>
          </p:nvSpPr>
          <p:spPr bwMode="auto">
            <a:xfrm>
              <a:off x="3463925" y="5119688"/>
              <a:ext cx="285750" cy="430212"/>
            </a:xfrm>
            <a:prstGeom prst="rect">
              <a:avLst/>
            </a:prstGeom>
            <a:noFill/>
            <a:ln w="9525">
              <a:noFill/>
              <a:miter lim="800000"/>
              <a:headEnd/>
              <a:tailEnd/>
            </a:ln>
          </p:spPr>
          <p:txBody>
            <a:bodyPr lIns="0" tIns="0" rIns="0" bIns="0">
              <a:prstTxWarp prst="textNoShape">
                <a:avLst/>
              </a:prstTxWarp>
              <a:spAutoFit/>
            </a:bodyPr>
            <a:lstStyle/>
            <a:p>
              <a:endParaRPr lang="es-ES" sz="1400" b="1">
                <a:latin typeface="Calibri" pitchFamily="-65" charset="0"/>
                <a:ea typeface="Arial" pitchFamily="-65" charset="0"/>
                <a:cs typeface="Arial" pitchFamily="-65" charset="0"/>
              </a:endParaRPr>
            </a:p>
            <a:p>
              <a:r>
                <a:rPr lang="es-ES" sz="1400" b="1">
                  <a:latin typeface="Calibri" pitchFamily="-65" charset="0"/>
                  <a:ea typeface="Arial" pitchFamily="-65" charset="0"/>
                  <a:cs typeface="Arial" pitchFamily="-65" charset="0"/>
                </a:rPr>
                <a:t>nº:</a:t>
              </a:r>
            </a:p>
          </p:txBody>
        </p:sp>
        <p:sp>
          <p:nvSpPr>
            <p:cNvPr id="149525" name="Rectangle 53"/>
            <p:cNvSpPr>
              <a:spLocks noChangeArrowheads="1"/>
            </p:cNvSpPr>
            <p:nvPr/>
          </p:nvSpPr>
          <p:spPr bwMode="auto">
            <a:xfrm>
              <a:off x="6807200" y="3009900"/>
              <a:ext cx="411163" cy="276225"/>
            </a:xfrm>
            <a:prstGeom prst="rect">
              <a:avLst/>
            </a:prstGeom>
            <a:noFill/>
            <a:ln w="9525">
              <a:noFill/>
              <a:miter lim="800000"/>
              <a:headEnd/>
              <a:tailEnd/>
            </a:ln>
            <a:effectLst>
              <a:outerShdw blurRad="50800" dist="38100" dir="2700000">
                <a:srgbClr val="000000"/>
              </a:outerShdw>
            </a:effectLst>
          </p:spPr>
          <p:txBody>
            <a:bodyPr wrap="none" lIns="0" tIns="0" rIns="0" bIns="0">
              <a:prstTxWarp prst="textNoShape">
                <a:avLst/>
              </a:prstTxWarp>
              <a:spAutoFit/>
            </a:bodyPr>
            <a:lstStyle/>
            <a:p>
              <a:r>
                <a:rPr lang="es-ES" sz="1800" b="1">
                  <a:solidFill>
                    <a:schemeClr val="tx1"/>
                  </a:solidFill>
                  <a:latin typeface="Calibri" pitchFamily="-65" charset="0"/>
                </a:rPr>
                <a:t>32,3</a:t>
              </a:r>
            </a:p>
          </p:txBody>
        </p:sp>
        <p:sp>
          <p:nvSpPr>
            <p:cNvPr id="149526" name="Rectangle 22"/>
            <p:cNvSpPr>
              <a:spLocks noChangeArrowheads="1"/>
            </p:cNvSpPr>
            <p:nvPr/>
          </p:nvSpPr>
          <p:spPr bwMode="auto">
            <a:xfrm>
              <a:off x="6757988" y="5119688"/>
              <a:ext cx="495300" cy="430212"/>
            </a:xfrm>
            <a:prstGeom prst="rect">
              <a:avLst/>
            </a:prstGeom>
            <a:noFill/>
            <a:ln w="9525">
              <a:noFill/>
              <a:miter lim="800000"/>
              <a:headEnd/>
              <a:tailEnd/>
            </a:ln>
            <a:effectLst>
              <a:outerShdw blurRad="50800" dist="38100" dir="2700000">
                <a:srgbClr val="000000"/>
              </a:outerShdw>
            </a:effectLst>
          </p:spPr>
          <p:txBody>
            <a:bodyPr lIns="0" tIns="0" rIns="0" bIns="0">
              <a:prstTxWarp prst="textNoShape">
                <a:avLst/>
              </a:prstTxWarp>
              <a:spAutoFit/>
            </a:bodyPr>
            <a:lstStyle/>
            <a:p>
              <a:pPr algn="ctr"/>
              <a:r>
                <a:rPr lang="es-ES" sz="1400" b="1">
                  <a:latin typeface="Calibri" pitchFamily="-65" charset="0"/>
                  <a:ea typeface="Arial" pitchFamily="-65" charset="0"/>
                  <a:cs typeface="Arial" pitchFamily="-65" charset="0"/>
                </a:rPr>
                <a:t>Global</a:t>
              </a:r>
            </a:p>
            <a:p>
              <a:pPr algn="ctr"/>
              <a:r>
                <a:rPr lang="es-ES" sz="1400" b="1">
                  <a:latin typeface="Calibri" pitchFamily="-65" charset="0"/>
                  <a:ea typeface="Arial" pitchFamily="-65" charset="0"/>
                  <a:cs typeface="Arial" pitchFamily="-65" charset="0"/>
                </a:rPr>
                <a:t>1.999</a:t>
              </a:r>
            </a:p>
          </p:txBody>
        </p:sp>
        <p:sp>
          <p:nvSpPr>
            <p:cNvPr id="149527" name="Rectangle 22"/>
            <p:cNvSpPr>
              <a:spLocks noChangeArrowheads="1"/>
            </p:cNvSpPr>
            <p:nvPr/>
          </p:nvSpPr>
          <p:spPr bwMode="auto">
            <a:xfrm>
              <a:off x="4008438" y="2338388"/>
              <a:ext cx="476250" cy="2755900"/>
            </a:xfrm>
            <a:prstGeom prst="rect">
              <a:avLst/>
            </a:prstGeom>
            <a:solidFill>
              <a:srgbClr val="FDE1B9"/>
            </a:solidFill>
            <a:ln w="19050">
              <a:noFill/>
              <a:miter lim="800000"/>
              <a:headEnd/>
              <a:tailEnd/>
            </a:ln>
          </p:spPr>
          <p:txBody>
            <a:bodyPr>
              <a:prstTxWarp prst="textNoShape">
                <a:avLst/>
              </a:prstTxWarp>
            </a:bodyPr>
            <a:lstStyle/>
            <a:p>
              <a:endParaRPr lang="es-ES_tradnl" sz="3600">
                <a:latin typeface="Calibri" pitchFamily="-65" charset="0"/>
              </a:endParaRPr>
            </a:p>
          </p:txBody>
        </p:sp>
        <p:sp>
          <p:nvSpPr>
            <p:cNvPr id="149528" name="Rectangle 23"/>
            <p:cNvSpPr>
              <a:spLocks noChangeArrowheads="1"/>
            </p:cNvSpPr>
            <p:nvPr/>
          </p:nvSpPr>
          <p:spPr bwMode="auto">
            <a:xfrm>
              <a:off x="4872038" y="3640138"/>
              <a:ext cx="476250" cy="1447800"/>
            </a:xfrm>
            <a:prstGeom prst="rect">
              <a:avLst/>
            </a:prstGeom>
            <a:solidFill>
              <a:srgbClr val="993300"/>
            </a:solidFill>
            <a:ln w="11176">
              <a:noFill/>
              <a:miter lim="800000"/>
              <a:headEnd/>
              <a:tailEnd/>
            </a:ln>
          </p:spPr>
          <p:txBody>
            <a:bodyPr>
              <a:prstTxWarp prst="textNoShape">
                <a:avLst/>
              </a:prstTxWarp>
            </a:bodyPr>
            <a:lstStyle/>
            <a:p>
              <a:endParaRPr lang="es-ES_tradnl" sz="3600">
                <a:latin typeface="Calibri" pitchFamily="-65" charset="0"/>
              </a:endParaRPr>
            </a:p>
          </p:txBody>
        </p:sp>
        <p:sp>
          <p:nvSpPr>
            <p:cNvPr id="149529" name="Rectangle 24"/>
            <p:cNvSpPr>
              <a:spLocks noChangeArrowheads="1"/>
            </p:cNvSpPr>
            <p:nvPr/>
          </p:nvSpPr>
          <p:spPr bwMode="auto">
            <a:xfrm>
              <a:off x="5741988" y="3938588"/>
              <a:ext cx="476250" cy="1149350"/>
            </a:xfrm>
            <a:prstGeom prst="rect">
              <a:avLst/>
            </a:prstGeom>
            <a:solidFill>
              <a:srgbClr val="FFCC00"/>
            </a:solidFill>
            <a:ln w="11176">
              <a:noFill/>
              <a:miter lim="800000"/>
              <a:headEnd/>
              <a:tailEnd/>
            </a:ln>
          </p:spPr>
          <p:txBody>
            <a:bodyPr>
              <a:prstTxWarp prst="textNoShape">
                <a:avLst/>
              </a:prstTxWarp>
            </a:bodyPr>
            <a:lstStyle/>
            <a:p>
              <a:endParaRPr lang="es-ES_tradnl" sz="3600">
                <a:latin typeface="Calibri" pitchFamily="-65" charset="0"/>
              </a:endParaRPr>
            </a:p>
          </p:txBody>
        </p:sp>
        <p:sp>
          <p:nvSpPr>
            <p:cNvPr id="149530" name="Rectangle 25"/>
            <p:cNvSpPr>
              <a:spLocks noChangeArrowheads="1"/>
            </p:cNvSpPr>
            <p:nvPr/>
          </p:nvSpPr>
          <p:spPr bwMode="auto">
            <a:xfrm>
              <a:off x="6770688" y="3379788"/>
              <a:ext cx="476250" cy="1708150"/>
            </a:xfrm>
            <a:prstGeom prst="rect">
              <a:avLst/>
            </a:prstGeom>
            <a:solidFill>
              <a:schemeClr val="accent2"/>
            </a:solidFill>
            <a:ln w="19050">
              <a:noFill/>
              <a:miter lim="800000"/>
              <a:headEnd/>
              <a:tailEnd/>
            </a:ln>
          </p:spPr>
          <p:txBody>
            <a:bodyPr>
              <a:prstTxWarp prst="textNoShape">
                <a:avLst/>
              </a:prstTxWarp>
            </a:bodyPr>
            <a:lstStyle/>
            <a:p>
              <a:endParaRPr lang="es-ES_tradnl" sz="3600">
                <a:latin typeface="Calibri" pitchFamily="-65" charset="0"/>
              </a:endParaRPr>
            </a:p>
          </p:txBody>
        </p:sp>
        <p:sp>
          <p:nvSpPr>
            <p:cNvPr id="149531" name="Line 27"/>
            <p:cNvSpPr>
              <a:spLocks noChangeShapeType="1"/>
            </p:cNvSpPr>
            <p:nvPr/>
          </p:nvSpPr>
          <p:spPr bwMode="auto">
            <a:xfrm rot="5400000">
              <a:off x="5672138" y="3163888"/>
              <a:ext cx="6350" cy="3854450"/>
            </a:xfrm>
            <a:prstGeom prst="line">
              <a:avLst/>
            </a:prstGeom>
            <a:noFill/>
            <a:ln w="25400">
              <a:solidFill>
                <a:srgbClr val="000000"/>
              </a:solidFill>
              <a:round/>
              <a:headEnd/>
              <a:tailEnd/>
            </a:ln>
          </p:spPr>
          <p:txBody>
            <a:bodyPr>
              <a:prstTxWarp prst="textNoShape">
                <a:avLst/>
              </a:prstTxWarp>
            </a:bodyPr>
            <a:lstStyle/>
            <a:p>
              <a:endParaRPr lang="es-ES_tradnl"/>
            </a:p>
          </p:txBody>
        </p:sp>
      </p:grpSp>
      <p:sp>
        <p:nvSpPr>
          <p:cNvPr id="149509" name="Título 28"/>
          <p:cNvSpPr>
            <a:spLocks noGrp="1"/>
          </p:cNvSpPr>
          <p:nvPr>
            <p:ph type="title"/>
          </p:nvPr>
        </p:nvSpPr>
        <p:spPr bwMode="auto">
          <a:xfrm>
            <a:off x="457200" y="274638"/>
            <a:ext cx="8229600" cy="563562"/>
          </a:xfrm>
          <a:noFill/>
          <a:ln>
            <a:miter lim="800000"/>
            <a:headEnd/>
            <a:tailEnd/>
          </a:ln>
        </p:spPr>
        <p:txBody>
          <a:bodyPr wrap="square" lIns="91440" tIns="45720" rIns="91440" bIns="45720" numCol="1" anchor="t" anchorCtr="0" compatLnSpc="1">
            <a:prstTxWarp prst="textNoShape">
              <a:avLst/>
            </a:prstTxWarp>
          </a:bodyPr>
          <a:lstStyle/>
          <a:p>
            <a:pPr algn="ctr"/>
            <a:r>
              <a:rPr lang="en-US" sz="4000" i="0" dirty="0" err="1"/>
              <a:t>Estudio</a:t>
            </a:r>
            <a:r>
              <a:rPr lang="en-US" sz="4000" i="0" dirty="0"/>
              <a:t> </a:t>
            </a:r>
            <a:r>
              <a:rPr lang="en-US" sz="4000" i="0" dirty="0" smtClean="0"/>
              <a:t>LIPICAP (2004)</a:t>
            </a:r>
            <a:endParaRPr lang="es-ES_tradnl" sz="4000" i="0" dirty="0"/>
          </a:p>
        </p:txBody>
      </p:sp>
      <p:sp>
        <p:nvSpPr>
          <p:cNvPr id="27" name="CuadroTexto 26"/>
          <p:cNvSpPr txBox="1"/>
          <p:nvPr/>
        </p:nvSpPr>
        <p:spPr>
          <a:xfrm>
            <a:off x="304800" y="1041400"/>
            <a:ext cx="8610600" cy="1016000"/>
          </a:xfrm>
          <a:prstGeom prst="rect">
            <a:avLst/>
          </a:prstGeom>
          <a:noFill/>
          <a:effectLst>
            <a:outerShdw blurRad="50800" dist="38100" dir="2700000">
              <a:srgbClr val="000000"/>
            </a:outerShdw>
          </a:effectLst>
        </p:spPr>
        <p:txBody>
          <a:bodyPr>
            <a:spAutoFit/>
          </a:bodyPr>
          <a:lstStyle/>
          <a:p>
            <a:pPr algn="l">
              <a:defRPr/>
            </a:pPr>
            <a:r>
              <a:rPr lang="es-ES_tradnl" sz="2000" dirty="0">
                <a:latin typeface="+mn-lt"/>
              </a:rPr>
              <a:t>Estudio transversal multicéntrico que analizó en las 17 CCAA españolas a 7.054 pacientes (media ± desviación estándar de edad, 61,3 ± 11,2 años; varones, 50,8%). de 18 o más años de ambos sexos con </a:t>
            </a:r>
            <a:r>
              <a:rPr lang="es-ES_tradnl" sz="2000" dirty="0" err="1">
                <a:latin typeface="+mn-lt"/>
              </a:rPr>
              <a:t>dislipemia</a:t>
            </a:r>
            <a:r>
              <a:rPr lang="es-ES_tradnl" sz="2000" dirty="0">
                <a:latin typeface="+mn-lt"/>
              </a:rPr>
              <a:t>.</a:t>
            </a:r>
          </a:p>
        </p:txBody>
      </p:sp>
      <p:sp>
        <p:nvSpPr>
          <p:cNvPr id="28" name="CuadroTexto 27"/>
          <p:cNvSpPr txBox="1"/>
          <p:nvPr/>
        </p:nvSpPr>
        <p:spPr>
          <a:xfrm>
            <a:off x="228600" y="2362200"/>
            <a:ext cx="2286000" cy="3139321"/>
          </a:xfrm>
          <a:prstGeom prst="rect">
            <a:avLst/>
          </a:prstGeom>
          <a:noFill/>
          <a:ln>
            <a:solidFill>
              <a:srgbClr val="FFFFFF"/>
            </a:solidFill>
          </a:ln>
          <a:effectLst>
            <a:outerShdw blurRad="50800" dist="38100" dir="2700000">
              <a:srgbClr val="000000"/>
            </a:outerShdw>
          </a:effectLst>
        </p:spPr>
        <p:txBody>
          <a:bodyPr wrap="square">
            <a:spAutoFit/>
          </a:bodyPr>
          <a:lstStyle/>
          <a:p>
            <a:pPr algn="l">
              <a:defRPr/>
            </a:pPr>
            <a:r>
              <a:rPr lang="es-ES_tradnl" sz="1800" dirty="0">
                <a:latin typeface="+mn-lt"/>
              </a:rPr>
              <a:t>Otros datos:</a:t>
            </a:r>
          </a:p>
          <a:p>
            <a:pPr algn="l">
              <a:defRPr/>
            </a:pPr>
            <a:r>
              <a:rPr lang="es-ES_tradnl" sz="1800" dirty="0">
                <a:latin typeface="+mn-lt"/>
              </a:rPr>
              <a:t>80% </a:t>
            </a:r>
            <a:r>
              <a:rPr lang="es-ES_tradnl" sz="1800" dirty="0" err="1">
                <a:latin typeface="+mn-lt"/>
              </a:rPr>
              <a:t>pac</a:t>
            </a:r>
            <a:r>
              <a:rPr lang="es-ES_tradnl" sz="1800" dirty="0">
                <a:latin typeface="+mn-lt"/>
              </a:rPr>
              <a:t>. </a:t>
            </a:r>
            <a:r>
              <a:rPr lang="es-ES_tradnl" sz="1800" dirty="0" err="1">
                <a:latin typeface="+mn-lt"/>
              </a:rPr>
              <a:t>seguía</a:t>
            </a:r>
            <a:r>
              <a:rPr lang="es-ES_tradnl" sz="1800" dirty="0">
                <a:latin typeface="+mn-lt"/>
              </a:rPr>
              <a:t> </a:t>
            </a:r>
            <a:r>
              <a:rPr lang="es-ES_tradnl" sz="1800" dirty="0" err="1">
                <a:latin typeface="+mn-lt"/>
              </a:rPr>
              <a:t>tto</a:t>
            </a:r>
            <a:r>
              <a:rPr lang="es-ES_tradnl" sz="1800" dirty="0">
                <a:latin typeface="+mn-lt"/>
              </a:rPr>
              <a:t>. con </a:t>
            </a:r>
            <a:r>
              <a:rPr lang="es-ES_tradnl" sz="1800" dirty="0" err="1">
                <a:latin typeface="+mn-lt"/>
              </a:rPr>
              <a:t>hipolipemiantes</a:t>
            </a:r>
            <a:r>
              <a:rPr lang="es-ES_tradnl" sz="1800" dirty="0">
                <a:latin typeface="+mn-lt"/>
              </a:rPr>
              <a:t>.</a:t>
            </a:r>
          </a:p>
          <a:p>
            <a:pPr algn="l">
              <a:defRPr/>
            </a:pPr>
            <a:r>
              <a:rPr lang="es-ES_tradnl" sz="1800" dirty="0">
                <a:latin typeface="+mn-lt"/>
              </a:rPr>
              <a:t>En el 91,2% de los pacientes, el médico mantuvo en la visita la misma dieta </a:t>
            </a:r>
            <a:r>
              <a:rPr lang="es-ES_tradnl" sz="1800" dirty="0" err="1">
                <a:latin typeface="+mn-lt"/>
              </a:rPr>
              <a:t>hipolipemiante</a:t>
            </a:r>
            <a:r>
              <a:rPr lang="es-ES_tradnl" sz="1800" dirty="0">
                <a:latin typeface="+mn-lt"/>
              </a:rPr>
              <a:t> y en el 66,6%, el mismo tratamiento farmacológico.</a:t>
            </a:r>
          </a:p>
        </p:txBody>
      </p:sp>
      <p:sp>
        <p:nvSpPr>
          <p:cNvPr id="29" name="Elipse 28"/>
          <p:cNvSpPr/>
          <p:nvPr/>
        </p:nvSpPr>
        <p:spPr>
          <a:xfrm>
            <a:off x="5181600" y="3733800"/>
            <a:ext cx="914400" cy="7620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Equipo Coordinador del Estudio</a:t>
            </a:r>
            <a:endParaRPr lang="es-ES_tradnl" dirty="0"/>
          </a:p>
        </p:txBody>
      </p:sp>
      <p:sp>
        <p:nvSpPr>
          <p:cNvPr id="3" name="Marcador de contenido 2"/>
          <p:cNvSpPr>
            <a:spLocks noGrp="1"/>
          </p:cNvSpPr>
          <p:nvPr>
            <p:ph idx="1"/>
          </p:nvPr>
        </p:nvSpPr>
        <p:spPr>
          <a:xfrm>
            <a:off x="1447800" y="1295400"/>
            <a:ext cx="6858000" cy="5410200"/>
          </a:xfrm>
        </p:spPr>
        <p:txBody>
          <a:bodyPr/>
          <a:lstStyle/>
          <a:p>
            <a:r>
              <a:rPr lang="es-ES" sz="1800" i="1" dirty="0" smtClean="0"/>
              <a:t>Dr. Fco. Javier García Norro</a:t>
            </a:r>
            <a:endParaRPr lang="es-ES_tradnl" sz="1800" i="1" dirty="0" smtClean="0"/>
          </a:p>
          <a:p>
            <a:pPr lvl="1"/>
            <a:r>
              <a:rPr lang="es-ES" sz="1600" dirty="0" smtClean="0"/>
              <a:t>Médico de Familia. Esp Med. Interna. C.S. Condesa. León</a:t>
            </a:r>
          </a:p>
          <a:p>
            <a:pPr lvl="1"/>
            <a:r>
              <a:rPr lang="es-ES" sz="1600" dirty="0" smtClean="0"/>
              <a:t>Investigador Principal </a:t>
            </a:r>
            <a:r>
              <a:rPr lang="es-ES_tradnl" sz="1600" dirty="0" smtClean="0"/>
              <a:t>ESPROCOL</a:t>
            </a:r>
            <a:r>
              <a:rPr lang="es-ES" sz="1600" dirty="0" smtClean="0"/>
              <a:t>.</a:t>
            </a:r>
          </a:p>
          <a:p>
            <a:r>
              <a:rPr lang="es-ES" sz="1800" i="1" dirty="0" smtClean="0"/>
              <a:t>Dra. Joima Panisello</a:t>
            </a:r>
            <a:endParaRPr lang="es-ES_tradnl" sz="1800" i="1" dirty="0" smtClean="0"/>
          </a:p>
          <a:p>
            <a:pPr lvl="1"/>
            <a:r>
              <a:rPr lang="es-ES" sz="1600" dirty="0" smtClean="0"/>
              <a:t>Especialista en Medicina Interna.</a:t>
            </a:r>
          </a:p>
          <a:p>
            <a:pPr lvl="1"/>
            <a:r>
              <a:rPr lang="es-ES" sz="1600" dirty="0" smtClean="0"/>
              <a:t>Directora General. Fundación para el Fomento de la Salud</a:t>
            </a:r>
            <a:endParaRPr lang="es-ES_tradnl" sz="1600" dirty="0" smtClean="0"/>
          </a:p>
          <a:p>
            <a:pPr lvl="1"/>
            <a:r>
              <a:rPr lang="es-ES" sz="1600" dirty="0" smtClean="0"/>
              <a:t>Investigadora Principal </a:t>
            </a:r>
            <a:r>
              <a:rPr lang="es-ES_tradnl" sz="1600" dirty="0" smtClean="0"/>
              <a:t>ESPROCOL</a:t>
            </a:r>
          </a:p>
          <a:p>
            <a:r>
              <a:rPr lang="es-ES" sz="1800" i="1" dirty="0" smtClean="0"/>
              <a:t>Dr. Angel Díaz Rodríguez</a:t>
            </a:r>
            <a:endParaRPr lang="es-ES_tradnl" sz="1800" i="1" dirty="0" smtClean="0"/>
          </a:p>
          <a:p>
            <a:pPr lvl="1"/>
            <a:r>
              <a:rPr lang="es-ES_tradnl" sz="1600" dirty="0" smtClean="0"/>
              <a:t>Médico de Familia. C.S. </a:t>
            </a:r>
            <a:r>
              <a:rPr lang="es-ES_tradnl" sz="1600" dirty="0" err="1" smtClean="0"/>
              <a:t>Bembibre</a:t>
            </a:r>
            <a:r>
              <a:rPr lang="es-ES_tradnl" sz="1600" dirty="0" smtClean="0"/>
              <a:t>. A.S. Bierzo. León</a:t>
            </a:r>
            <a:endParaRPr lang="es-ES" sz="1600" dirty="0" smtClean="0"/>
          </a:p>
          <a:p>
            <a:pPr lvl="1"/>
            <a:r>
              <a:rPr lang="es-ES" sz="1600" dirty="0" smtClean="0"/>
              <a:t>Investigador Principal </a:t>
            </a:r>
            <a:r>
              <a:rPr lang="es-ES_tradnl" sz="1600" dirty="0" smtClean="0"/>
              <a:t>ESPROCOL</a:t>
            </a:r>
          </a:p>
          <a:p>
            <a:r>
              <a:rPr lang="es-ES" sz="1600" dirty="0" smtClean="0"/>
              <a:t> </a:t>
            </a:r>
            <a:r>
              <a:rPr lang="es-ES" sz="1800" i="1" dirty="0" smtClean="0"/>
              <a:t>Dr. Serafín de Abajo Olea</a:t>
            </a:r>
            <a:endParaRPr lang="es-ES_tradnl" sz="1800" i="1" dirty="0" smtClean="0"/>
          </a:p>
          <a:p>
            <a:pPr lvl="1"/>
            <a:r>
              <a:rPr lang="es-ES" sz="1600" dirty="0" smtClean="0"/>
              <a:t>Médico de Familia. CS San Andrés del Rabanedo. León</a:t>
            </a:r>
          </a:p>
          <a:p>
            <a:pPr lvl="1"/>
            <a:r>
              <a:rPr lang="es-ES" sz="1600" dirty="0" smtClean="0"/>
              <a:t>Investigador Principal </a:t>
            </a:r>
            <a:r>
              <a:rPr lang="es-ES_tradnl" sz="1600" dirty="0" smtClean="0"/>
              <a:t>ESPROCOL</a:t>
            </a:r>
          </a:p>
          <a:p>
            <a:r>
              <a:rPr lang="es-ES" sz="1800" i="1" dirty="0" smtClean="0"/>
              <a:t>Sra. Elena Berengena</a:t>
            </a:r>
            <a:endParaRPr lang="es-ES_tradnl" sz="1800" i="1" dirty="0" smtClean="0"/>
          </a:p>
          <a:p>
            <a:pPr lvl="1"/>
            <a:r>
              <a:rPr lang="es-ES" sz="1600" dirty="0" smtClean="0"/>
              <a:t>Monitora Estudio </a:t>
            </a:r>
            <a:r>
              <a:rPr lang="es-ES_tradnl" sz="1600" dirty="0" smtClean="0"/>
              <a:t>ESPROCOL</a:t>
            </a:r>
          </a:p>
          <a:p>
            <a:pPr lvl="1"/>
            <a:r>
              <a:rPr lang="es-ES" sz="1600" dirty="0" smtClean="0"/>
              <a:t>Dynamic Solutions</a:t>
            </a:r>
            <a:endParaRPr lang="es-ES_tradnl" sz="1600" dirty="0" smtClean="0"/>
          </a:p>
          <a:p>
            <a:pPr>
              <a:buNone/>
            </a:pPr>
            <a:endParaRPr lang="es-ES_tradnl" sz="1600" dirty="0" smtClean="0"/>
          </a:p>
        </p:txBody>
      </p:sp>
      <p:sp>
        <p:nvSpPr>
          <p:cNvPr id="4" name="Marcador de número de diapositiva 3"/>
          <p:cNvSpPr>
            <a:spLocks noGrp="1"/>
          </p:cNvSpPr>
          <p:nvPr>
            <p:ph type="sldNum" sz="quarter" idx="10"/>
          </p:nvPr>
        </p:nvSpPr>
        <p:spPr/>
        <p:txBody>
          <a:bodyPr/>
          <a:lstStyle/>
          <a:p>
            <a:pPr>
              <a:defRPr/>
            </a:pPr>
            <a:fld id="{7B258296-6C15-A44E-9541-304B1AEDE7E5}" type="slidenum">
              <a:rPr lang="en-US" smtClean="0"/>
              <a:pPr>
                <a:defRPr/>
              </a:pPr>
              <a:t>2</a:t>
            </a:fld>
            <a:endParaRPr lang="en-US"/>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p:cNvSpPr>
          <p:nvPr/>
        </p:nvSpPr>
        <p:spPr bwMode="auto">
          <a:xfrm>
            <a:off x="44450" y="6565900"/>
            <a:ext cx="9045575" cy="292100"/>
          </a:xfrm>
          <a:prstGeom prst="rect">
            <a:avLst/>
          </a:prstGeom>
          <a:noFill/>
          <a:ln w="12700">
            <a:noFill/>
            <a:miter lim="800000"/>
            <a:headEnd/>
            <a:tailEnd/>
          </a:ln>
        </p:spPr>
        <p:txBody>
          <a:bodyPr lIns="0" tIns="0" rIns="0" bIns="0">
            <a:prstTxWarp prst="textNoShape">
              <a:avLst/>
            </a:prstTxWarp>
          </a:bodyPr>
          <a:lstStyle/>
          <a:p>
            <a:pPr defTabSz="642938">
              <a:tabLst>
                <a:tab pos="249238" algn="l"/>
                <a:tab pos="500063" algn="l"/>
                <a:tab pos="749300" algn="l"/>
                <a:tab pos="1000125" algn="l"/>
                <a:tab pos="1249363" algn="l"/>
                <a:tab pos="1500188" algn="l"/>
                <a:tab pos="1749425" algn="l"/>
                <a:tab pos="2000250" algn="l"/>
                <a:tab pos="2249488" algn="l"/>
                <a:tab pos="2500313" algn="l"/>
                <a:tab pos="2749550" algn="l"/>
                <a:tab pos="3000375" algn="l"/>
              </a:tabLst>
            </a:pPr>
            <a:r>
              <a:rPr lang="en-US" sz="1200" dirty="0">
                <a:ea typeface="Arial" pitchFamily="-65" charset="0"/>
                <a:cs typeface="Arial" pitchFamily="-65" charset="0"/>
                <a:sym typeface="Arial" pitchFamily="-65" charset="0"/>
              </a:rPr>
              <a:t>Tranche </a:t>
            </a:r>
            <a:r>
              <a:rPr lang="en-US" sz="1200" dirty="0" err="1">
                <a:ea typeface="Arial" pitchFamily="-65" charset="0"/>
                <a:cs typeface="Arial" pitchFamily="-65" charset="0"/>
                <a:sym typeface="Arial" pitchFamily="-65" charset="0"/>
              </a:rPr>
              <a:t>Iparraguirre</a:t>
            </a:r>
            <a:r>
              <a:rPr lang="en-US" sz="1200" dirty="0">
                <a:ea typeface="Arial" pitchFamily="-65" charset="0"/>
                <a:cs typeface="Arial" pitchFamily="-65" charset="0"/>
                <a:sym typeface="Arial" pitchFamily="-65" charset="0"/>
              </a:rPr>
              <a:t> S. et al. Control de FRCV en  </a:t>
            </a:r>
            <a:r>
              <a:rPr lang="en-US" sz="1200" dirty="0" err="1">
                <a:ea typeface="Arial" pitchFamily="-65" charset="0"/>
                <a:cs typeface="Arial" pitchFamily="-65" charset="0"/>
                <a:sym typeface="Arial" pitchFamily="-65" charset="0"/>
              </a:rPr>
              <a:t>Prevención</a:t>
            </a:r>
            <a:r>
              <a:rPr lang="en-US" sz="1200" dirty="0">
                <a:ea typeface="Arial" pitchFamily="-65" charset="0"/>
                <a:cs typeface="Arial" pitchFamily="-65" charset="0"/>
                <a:sym typeface="Arial" pitchFamily="-65" charset="0"/>
              </a:rPr>
              <a:t>  </a:t>
            </a:r>
            <a:r>
              <a:rPr lang="en-US" sz="1200" dirty="0" err="1">
                <a:ea typeface="Arial" pitchFamily="-65" charset="0"/>
                <a:cs typeface="Arial" pitchFamily="-65" charset="0"/>
                <a:sym typeface="Arial" pitchFamily="-65" charset="0"/>
              </a:rPr>
              <a:t>Secundaria</a:t>
            </a:r>
            <a:r>
              <a:rPr lang="en-US" sz="1200" dirty="0">
                <a:ea typeface="Arial" pitchFamily="-65" charset="0"/>
                <a:cs typeface="Arial" pitchFamily="-65" charset="0"/>
                <a:sym typeface="Arial" pitchFamily="-65" charset="0"/>
              </a:rPr>
              <a:t>: </a:t>
            </a:r>
            <a:r>
              <a:rPr lang="en-US" sz="1200" dirty="0" err="1">
                <a:ea typeface="Arial" pitchFamily="-65" charset="0"/>
                <a:cs typeface="Arial" pitchFamily="-65" charset="0"/>
                <a:sym typeface="Arial" pitchFamily="-65" charset="0"/>
              </a:rPr>
              <a:t>Estudio</a:t>
            </a:r>
            <a:r>
              <a:rPr lang="en-US" sz="1200" dirty="0">
                <a:ea typeface="Arial" pitchFamily="-65" charset="0"/>
                <a:cs typeface="Arial" pitchFamily="-65" charset="0"/>
                <a:sym typeface="Arial" pitchFamily="-65" charset="0"/>
              </a:rPr>
              <a:t> PRESENAP. Med </a:t>
            </a:r>
            <a:r>
              <a:rPr lang="en-US" sz="1200" dirty="0" err="1">
                <a:ea typeface="Arial" pitchFamily="-65" charset="0"/>
                <a:cs typeface="Arial" pitchFamily="-65" charset="0"/>
                <a:sym typeface="Arial" pitchFamily="-65" charset="0"/>
              </a:rPr>
              <a:t>Clin</a:t>
            </a:r>
            <a:r>
              <a:rPr lang="en-US" sz="1200" dirty="0">
                <a:ea typeface="Arial" pitchFamily="-65" charset="0"/>
                <a:cs typeface="Arial" pitchFamily="-65" charset="0"/>
                <a:sym typeface="Arial" pitchFamily="-65" charset="0"/>
              </a:rPr>
              <a:t> (Barc).2006;127(20):765-9</a:t>
            </a:r>
          </a:p>
        </p:txBody>
      </p:sp>
      <p:sp>
        <p:nvSpPr>
          <p:cNvPr id="723971" name="Rectangle 3"/>
          <p:cNvSpPr>
            <a:spLocks/>
          </p:cNvSpPr>
          <p:nvPr/>
        </p:nvSpPr>
        <p:spPr bwMode="auto">
          <a:xfrm>
            <a:off x="228600" y="5562600"/>
            <a:ext cx="8723312" cy="792162"/>
          </a:xfrm>
          <a:prstGeom prst="rect">
            <a:avLst/>
          </a:prstGeom>
          <a:noFill/>
          <a:ln w="12700">
            <a:noFill/>
            <a:miter lim="800000"/>
            <a:headEnd/>
            <a:tailEnd/>
          </a:ln>
          <a:effectLst>
            <a:outerShdw blurRad="50800" dist="38100" dir="2700000" algn="br">
              <a:srgbClr val="000000"/>
            </a:outerShdw>
          </a:effectLst>
        </p:spPr>
        <p:txBody>
          <a:bodyPr lIns="0" tIns="0" rIns="0" bIns="0">
            <a:prstTxWarp prst="textNoShape">
              <a:avLst/>
            </a:prstTxWarp>
          </a:bodyPr>
          <a:lstStyle/>
          <a:p>
            <a:pPr algn="ctr" defTabSz="642938">
              <a:tabLst>
                <a:tab pos="249238" algn="l"/>
                <a:tab pos="500063" algn="l"/>
                <a:tab pos="749300" algn="l"/>
                <a:tab pos="1000125" algn="l"/>
                <a:tab pos="1249363" algn="l"/>
                <a:tab pos="1500188" algn="l"/>
                <a:tab pos="1749425" algn="l"/>
                <a:tab pos="2000250" algn="l"/>
                <a:tab pos="2249488" algn="l"/>
                <a:tab pos="2500313" algn="l"/>
                <a:tab pos="2749550" algn="l"/>
                <a:tab pos="3000375" algn="l"/>
              </a:tabLst>
              <a:defRPr/>
            </a:pPr>
            <a:r>
              <a:rPr lang="en-US" sz="1800" dirty="0" err="1">
                <a:latin typeface="Arial" pitchFamily="-110" charset="0"/>
                <a:ea typeface="Arial" pitchFamily="-110" charset="0"/>
                <a:cs typeface="Arial" pitchFamily="-110" charset="0"/>
                <a:sym typeface="Arial" pitchFamily="-110" charset="0"/>
              </a:rPr>
              <a:t>Sólo</a:t>
            </a:r>
            <a:r>
              <a:rPr lang="en-US" sz="1800" dirty="0">
                <a:latin typeface="Arial" pitchFamily="-110" charset="0"/>
                <a:ea typeface="Arial" pitchFamily="-110" charset="0"/>
                <a:cs typeface="Arial" pitchFamily="-110" charset="0"/>
                <a:sym typeface="Arial" pitchFamily="-110" charset="0"/>
              </a:rPr>
              <a:t> 1 de  </a:t>
            </a:r>
            <a:r>
              <a:rPr lang="en-US" sz="1800" dirty="0" err="1">
                <a:latin typeface="Arial" pitchFamily="-110" charset="0"/>
                <a:ea typeface="Arial" pitchFamily="-110" charset="0"/>
                <a:cs typeface="Arial" pitchFamily="-110" charset="0"/>
                <a:sym typeface="Arial" pitchFamily="-110" charset="0"/>
              </a:rPr>
              <a:t>cada</a:t>
            </a:r>
            <a:r>
              <a:rPr lang="en-US" sz="1800" dirty="0">
                <a:latin typeface="Arial" pitchFamily="-110" charset="0"/>
                <a:ea typeface="Arial" pitchFamily="-110" charset="0"/>
                <a:cs typeface="Arial" pitchFamily="-110" charset="0"/>
                <a:sym typeface="Arial" pitchFamily="-110" charset="0"/>
              </a:rPr>
              <a:t> 6 </a:t>
            </a:r>
            <a:r>
              <a:rPr lang="en-US" sz="1800" dirty="0" err="1">
                <a:latin typeface="Arial" pitchFamily="-110" charset="0"/>
                <a:ea typeface="Arial" pitchFamily="-110" charset="0"/>
                <a:cs typeface="Arial" pitchFamily="-110" charset="0"/>
                <a:sym typeface="Arial" pitchFamily="-110" charset="0"/>
              </a:rPr>
              <a:t>pacientes</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seguidos</a:t>
            </a:r>
            <a:r>
              <a:rPr lang="en-US" sz="1800" dirty="0">
                <a:latin typeface="Arial" pitchFamily="-110" charset="0"/>
                <a:ea typeface="Arial" pitchFamily="-110" charset="0"/>
                <a:cs typeface="Arial" pitchFamily="-110" charset="0"/>
                <a:sym typeface="Arial" pitchFamily="-110" charset="0"/>
              </a:rPr>
              <a:t> en </a:t>
            </a:r>
            <a:r>
              <a:rPr lang="en-US" sz="1800" dirty="0" err="1">
                <a:latin typeface="Arial" pitchFamily="-110" charset="0"/>
                <a:ea typeface="Arial" pitchFamily="-110" charset="0"/>
                <a:cs typeface="Arial" pitchFamily="-110" charset="0"/>
                <a:sym typeface="Arial" pitchFamily="-110" charset="0"/>
              </a:rPr>
              <a:t>Atención</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Primaria</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está</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adecuadamente</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controlado</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y</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esta</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cifra</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desciende</a:t>
            </a:r>
            <a:r>
              <a:rPr lang="en-US" sz="1800" dirty="0">
                <a:latin typeface="Arial" pitchFamily="-110" charset="0"/>
                <a:ea typeface="Arial" pitchFamily="-110" charset="0"/>
                <a:cs typeface="Arial" pitchFamily="-110" charset="0"/>
                <a:sym typeface="Arial" pitchFamily="-110" charset="0"/>
              </a:rPr>
              <a:t> a 1 de </a:t>
            </a:r>
            <a:r>
              <a:rPr lang="en-US" sz="1800" dirty="0" err="1">
                <a:latin typeface="Arial" pitchFamily="-110" charset="0"/>
                <a:ea typeface="Arial" pitchFamily="-110" charset="0"/>
                <a:cs typeface="Arial" pitchFamily="-110" charset="0"/>
                <a:sym typeface="Arial" pitchFamily="-110" charset="0"/>
              </a:rPr>
              <a:t>cada</a:t>
            </a:r>
            <a:r>
              <a:rPr lang="en-US" sz="1800" dirty="0">
                <a:latin typeface="Arial" pitchFamily="-110" charset="0"/>
                <a:ea typeface="Arial" pitchFamily="-110" charset="0"/>
                <a:cs typeface="Arial" pitchFamily="-110" charset="0"/>
                <a:sym typeface="Arial" pitchFamily="-110" charset="0"/>
              </a:rPr>
              <a:t> 14 </a:t>
            </a:r>
            <a:r>
              <a:rPr lang="en-US" sz="1800" dirty="0" err="1">
                <a:latin typeface="Arial" pitchFamily="-110" charset="0"/>
                <a:ea typeface="Arial" pitchFamily="-110" charset="0"/>
                <a:cs typeface="Arial" pitchFamily="-110" charset="0"/>
                <a:sym typeface="Arial" pitchFamily="-110" charset="0"/>
              </a:rPr>
              <a:t>cuando</a:t>
            </a:r>
            <a:r>
              <a:rPr lang="en-US" sz="1800" dirty="0">
                <a:latin typeface="Arial" pitchFamily="-110" charset="0"/>
                <a:ea typeface="Arial" pitchFamily="-110" charset="0"/>
                <a:cs typeface="Arial" pitchFamily="-110" charset="0"/>
                <a:sym typeface="Arial" pitchFamily="-110" charset="0"/>
              </a:rPr>
              <a:t> se </a:t>
            </a:r>
            <a:r>
              <a:rPr lang="en-US" sz="1800" dirty="0" err="1">
                <a:latin typeface="Arial" pitchFamily="-110" charset="0"/>
                <a:ea typeface="Arial" pitchFamily="-110" charset="0"/>
                <a:cs typeface="Arial" pitchFamily="-110" charset="0"/>
                <a:sym typeface="Arial" pitchFamily="-110" charset="0"/>
              </a:rPr>
              <a:t>trata</a:t>
            </a:r>
            <a:r>
              <a:rPr lang="en-US" sz="1800" dirty="0">
                <a:latin typeface="Arial" pitchFamily="-110" charset="0"/>
                <a:ea typeface="Arial" pitchFamily="-110" charset="0"/>
                <a:cs typeface="Arial" pitchFamily="-110" charset="0"/>
                <a:sym typeface="Arial" pitchFamily="-110" charset="0"/>
              </a:rPr>
              <a:t> de </a:t>
            </a:r>
            <a:r>
              <a:rPr lang="en-US" sz="1800" dirty="0" err="1">
                <a:latin typeface="Arial" pitchFamily="-110" charset="0"/>
                <a:ea typeface="Arial" pitchFamily="-110" charset="0"/>
                <a:cs typeface="Arial" pitchFamily="-110" charset="0"/>
                <a:sym typeface="Arial" pitchFamily="-110" charset="0"/>
              </a:rPr>
              <a:t>pacientes</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diabéticos</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que</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han</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tenido</a:t>
            </a:r>
            <a:r>
              <a:rPr lang="en-US" sz="1800" dirty="0">
                <a:latin typeface="Arial" pitchFamily="-110" charset="0"/>
                <a:ea typeface="Arial" pitchFamily="-110" charset="0"/>
                <a:cs typeface="Arial" pitchFamily="-110" charset="0"/>
                <a:sym typeface="Arial" pitchFamily="-110" charset="0"/>
              </a:rPr>
              <a:t> un </a:t>
            </a:r>
            <a:r>
              <a:rPr lang="en-US" sz="1800" dirty="0" err="1">
                <a:latin typeface="Arial" pitchFamily="-110" charset="0"/>
                <a:ea typeface="Arial" pitchFamily="-110" charset="0"/>
                <a:cs typeface="Arial" pitchFamily="-110" charset="0"/>
                <a:sym typeface="Arial" pitchFamily="-110" charset="0"/>
              </a:rPr>
              <a:t>episodio</a:t>
            </a:r>
            <a:r>
              <a:rPr lang="en-US" sz="1800" dirty="0">
                <a:latin typeface="Arial" pitchFamily="-110" charset="0"/>
                <a:ea typeface="Arial" pitchFamily="-110" charset="0"/>
                <a:cs typeface="Arial" pitchFamily="-110" charset="0"/>
                <a:sym typeface="Arial" pitchFamily="-110" charset="0"/>
              </a:rPr>
              <a:t> </a:t>
            </a:r>
            <a:r>
              <a:rPr lang="en-US" sz="1800" dirty="0" err="1">
                <a:latin typeface="Arial" pitchFamily="-110" charset="0"/>
                <a:ea typeface="Arial" pitchFamily="-110" charset="0"/>
                <a:cs typeface="Arial" pitchFamily="-110" charset="0"/>
                <a:sym typeface="Arial" pitchFamily="-110" charset="0"/>
              </a:rPr>
              <a:t>coronario</a:t>
            </a:r>
            <a:r>
              <a:rPr lang="en-US" sz="1800" dirty="0">
                <a:latin typeface="Arial" pitchFamily="-110" charset="0"/>
                <a:ea typeface="Arial" pitchFamily="-110" charset="0"/>
                <a:cs typeface="Arial" pitchFamily="-110" charset="0"/>
                <a:sym typeface="Arial" pitchFamily="-110" charset="0"/>
              </a:rPr>
              <a:t>.</a:t>
            </a:r>
          </a:p>
        </p:txBody>
      </p:sp>
      <p:sp>
        <p:nvSpPr>
          <p:cNvPr id="248837" name="Rectangle 5"/>
          <p:cNvSpPr>
            <a:spLocks noGrp="1" noChangeArrowheads="1"/>
          </p:cNvSpPr>
          <p:nvPr>
            <p:ph type="title"/>
          </p:nvPr>
        </p:nvSpPr>
        <p:spPr bwMode="auto">
          <a:xfrm>
            <a:off x="457200" y="152400"/>
            <a:ext cx="8229600" cy="1143000"/>
          </a:xfrm>
          <a:noFill/>
          <a:ln>
            <a:miter lim="800000"/>
            <a:headEnd/>
            <a:tailEnd/>
          </a:ln>
        </p:spPr>
        <p:txBody>
          <a:bodyPr wrap="square" lIns="91440" tIns="45720" rIns="66202" bIns="45720" numCol="1" anchor="t" anchorCtr="0" compatLnSpc="1">
            <a:prstTxWarp prst="textNoShape">
              <a:avLst/>
            </a:prstTxWarp>
          </a:bodyPr>
          <a:lstStyle/>
          <a:p>
            <a:pPr algn="ct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i="0" smtClean="0">
                <a:ea typeface="ＭＳ Ｐゴシック" pitchFamily="-65" charset="-128"/>
                <a:cs typeface="ＭＳ Ｐゴシック" pitchFamily="-65" charset="-128"/>
                <a:sym typeface="Helvetica" pitchFamily="-65" charset="0"/>
              </a:rPr>
              <a:t>Estudio PRESENAP (2004)</a:t>
            </a:r>
          </a:p>
        </p:txBody>
      </p:sp>
      <p:sp>
        <p:nvSpPr>
          <p:cNvPr id="248838" name="Rectangle 6"/>
          <p:cNvSpPr>
            <a:spLocks/>
          </p:cNvSpPr>
          <p:nvPr/>
        </p:nvSpPr>
        <p:spPr bwMode="auto">
          <a:xfrm>
            <a:off x="250825" y="638175"/>
            <a:ext cx="8893175" cy="504825"/>
          </a:xfrm>
          <a:prstGeom prst="rect">
            <a:avLst/>
          </a:prstGeom>
          <a:noFill/>
          <a:ln w="12700">
            <a:noFill/>
            <a:miter lim="800000"/>
            <a:headEnd/>
            <a:tailEnd/>
          </a:ln>
          <a:effectLst>
            <a:outerShdw blurRad="50800" dist="38100" dir="2700000">
              <a:srgbClr val="000000">
                <a:alpha val="95000"/>
              </a:srgbClr>
            </a:outerShdw>
          </a:effectLst>
        </p:spPr>
        <p:txBody>
          <a:bodyPr lIns="0" tIns="0" rIns="26511" bIns="0">
            <a:prstTxWarp prst="textNoShape">
              <a:avLst/>
            </a:prstTxWarp>
          </a:bodyPr>
          <a:lstStyle/>
          <a:p>
            <a:pPr marL="25400" defTabSz="642938"/>
            <a:r>
              <a:rPr lang="en-US" sz="1500" dirty="0" smtClean="0">
                <a:ea typeface="Arial" pitchFamily="-65" charset="0"/>
                <a:cs typeface="Arial" pitchFamily="-65" charset="0"/>
                <a:sym typeface="Arial" pitchFamily="-65" charset="0"/>
              </a:rPr>
              <a:t>1.799 </a:t>
            </a:r>
            <a:r>
              <a:rPr lang="en-US" sz="1500" dirty="0" err="1">
                <a:ea typeface="Arial" pitchFamily="-65" charset="0"/>
                <a:cs typeface="Arial" pitchFamily="-65" charset="0"/>
                <a:sym typeface="Arial" pitchFamily="-65" charset="0"/>
              </a:rPr>
              <a:t>médicos</a:t>
            </a:r>
            <a:r>
              <a:rPr lang="en-US" sz="1500" dirty="0">
                <a:ea typeface="Arial" pitchFamily="-65" charset="0"/>
                <a:cs typeface="Arial" pitchFamily="-65" charset="0"/>
                <a:sym typeface="Arial" pitchFamily="-65" charset="0"/>
              </a:rPr>
              <a:t> de </a:t>
            </a:r>
            <a:r>
              <a:rPr lang="en-US" sz="1500" dirty="0" err="1">
                <a:ea typeface="Arial" pitchFamily="-65" charset="0"/>
                <a:cs typeface="Arial" pitchFamily="-65" charset="0"/>
                <a:sym typeface="Arial" pitchFamily="-65" charset="0"/>
              </a:rPr>
              <a:t>toda</a:t>
            </a:r>
            <a:r>
              <a:rPr lang="en-US" sz="1500" dirty="0">
                <a:ea typeface="Arial" pitchFamily="-65" charset="0"/>
                <a:cs typeface="Arial" pitchFamily="-65" charset="0"/>
                <a:sym typeface="Arial" pitchFamily="-65" charset="0"/>
              </a:rPr>
              <a:t> </a:t>
            </a:r>
            <a:r>
              <a:rPr lang="en-US" sz="1500" dirty="0" err="1">
                <a:ea typeface="Arial" pitchFamily="-65" charset="0"/>
                <a:cs typeface="Arial" pitchFamily="-65" charset="0"/>
                <a:sym typeface="Arial" pitchFamily="-65" charset="0"/>
              </a:rPr>
              <a:t>España</a:t>
            </a:r>
            <a:r>
              <a:rPr lang="en-US" sz="1500" dirty="0">
                <a:ea typeface="Arial" pitchFamily="-65" charset="0"/>
                <a:cs typeface="Arial" pitchFamily="-65" charset="0"/>
                <a:sym typeface="Arial" pitchFamily="-65" charset="0"/>
              </a:rPr>
              <a:t> </a:t>
            </a:r>
            <a:r>
              <a:rPr lang="en-US" sz="1500" dirty="0" err="1">
                <a:ea typeface="Arial" pitchFamily="-65" charset="0"/>
                <a:cs typeface="Arial" pitchFamily="-65" charset="0"/>
                <a:sym typeface="Arial" pitchFamily="-65" charset="0"/>
              </a:rPr>
              <a:t>incluyeron</a:t>
            </a:r>
            <a:r>
              <a:rPr lang="en-US" sz="1500" dirty="0">
                <a:ea typeface="Arial" pitchFamily="-65" charset="0"/>
                <a:cs typeface="Arial" pitchFamily="-65" charset="0"/>
                <a:sym typeface="Arial" pitchFamily="-65" charset="0"/>
              </a:rPr>
              <a:t> -</a:t>
            </a:r>
            <a:r>
              <a:rPr lang="en-US" sz="1500" dirty="0" err="1">
                <a:ea typeface="Arial" pitchFamily="-65" charset="0"/>
                <a:cs typeface="Arial" pitchFamily="-65" charset="0"/>
                <a:sym typeface="Arial" pitchFamily="-65" charset="0"/>
              </a:rPr>
              <a:t>muestreo</a:t>
            </a:r>
            <a:r>
              <a:rPr lang="en-US" sz="1500" dirty="0">
                <a:ea typeface="Arial" pitchFamily="-65" charset="0"/>
                <a:cs typeface="Arial" pitchFamily="-65" charset="0"/>
                <a:sym typeface="Arial" pitchFamily="-65" charset="0"/>
              </a:rPr>
              <a:t> </a:t>
            </a:r>
            <a:r>
              <a:rPr lang="en-US" sz="1500" dirty="0" err="1">
                <a:ea typeface="Arial" pitchFamily="-65" charset="0"/>
                <a:cs typeface="Arial" pitchFamily="-65" charset="0"/>
                <a:sym typeface="Arial" pitchFamily="-65" charset="0"/>
              </a:rPr>
              <a:t>consecutivo</a:t>
            </a:r>
            <a:r>
              <a:rPr lang="en-US" sz="1500" dirty="0">
                <a:ea typeface="Arial" pitchFamily="-65" charset="0"/>
                <a:cs typeface="Arial" pitchFamily="-65" charset="0"/>
                <a:sym typeface="Arial" pitchFamily="-65" charset="0"/>
              </a:rPr>
              <a:t> de los 5 </a:t>
            </a:r>
            <a:r>
              <a:rPr lang="en-US" sz="1500" dirty="0" err="1">
                <a:ea typeface="Arial" pitchFamily="-65" charset="0"/>
                <a:cs typeface="Arial" pitchFamily="-65" charset="0"/>
                <a:sym typeface="Arial" pitchFamily="-65" charset="0"/>
              </a:rPr>
              <a:t>primeros</a:t>
            </a:r>
            <a:r>
              <a:rPr lang="en-US" sz="1500" dirty="0">
                <a:ea typeface="Arial" pitchFamily="-65" charset="0"/>
                <a:cs typeface="Arial" pitchFamily="-65" charset="0"/>
                <a:sym typeface="Arial" pitchFamily="-65" charset="0"/>
              </a:rPr>
              <a:t> </a:t>
            </a:r>
            <a:r>
              <a:rPr lang="en-US" sz="1500" dirty="0" err="1">
                <a:ea typeface="Arial" pitchFamily="-65" charset="0"/>
                <a:cs typeface="Arial" pitchFamily="-65" charset="0"/>
                <a:sym typeface="Arial" pitchFamily="-65" charset="0"/>
              </a:rPr>
              <a:t>pacientes</a:t>
            </a:r>
            <a:r>
              <a:rPr lang="en-US" sz="1500" dirty="0">
                <a:ea typeface="Arial" pitchFamily="-65" charset="0"/>
                <a:cs typeface="Arial" pitchFamily="-65" charset="0"/>
                <a:sym typeface="Arial" pitchFamily="-65" charset="0"/>
              </a:rPr>
              <a:t> con </a:t>
            </a:r>
            <a:r>
              <a:rPr lang="en-US" sz="1500" dirty="0" err="1">
                <a:ea typeface="Arial" pitchFamily="-65" charset="0"/>
                <a:cs typeface="Arial" pitchFamily="-65" charset="0"/>
                <a:sym typeface="Arial" pitchFamily="-65" charset="0"/>
              </a:rPr>
              <a:t>antecedentes</a:t>
            </a:r>
            <a:r>
              <a:rPr lang="en-US" sz="1500" dirty="0">
                <a:ea typeface="Arial" pitchFamily="-65" charset="0"/>
                <a:cs typeface="Arial" pitchFamily="-65" charset="0"/>
                <a:sym typeface="Arial" pitchFamily="-65" charset="0"/>
              </a:rPr>
              <a:t> de CI </a:t>
            </a:r>
            <a:r>
              <a:rPr lang="en-US" sz="1500" dirty="0" err="1">
                <a:ea typeface="Arial" pitchFamily="-65" charset="0"/>
                <a:cs typeface="Arial" pitchFamily="-65" charset="0"/>
                <a:sym typeface="Arial" pitchFamily="-65" charset="0"/>
              </a:rPr>
              <a:t>que</a:t>
            </a:r>
            <a:r>
              <a:rPr lang="en-US" sz="1500" dirty="0">
                <a:ea typeface="Arial" pitchFamily="-65" charset="0"/>
                <a:cs typeface="Arial" pitchFamily="-65" charset="0"/>
                <a:sym typeface="Arial" pitchFamily="-65" charset="0"/>
              </a:rPr>
              <a:t> </a:t>
            </a:r>
            <a:r>
              <a:rPr lang="en-US" sz="1500" dirty="0" err="1">
                <a:ea typeface="Arial" pitchFamily="-65" charset="0"/>
                <a:cs typeface="Arial" pitchFamily="-65" charset="0"/>
                <a:sym typeface="Arial" pitchFamily="-65" charset="0"/>
              </a:rPr>
              <a:t>acudieran</a:t>
            </a:r>
            <a:r>
              <a:rPr lang="en-US" sz="1500" dirty="0">
                <a:ea typeface="Arial" pitchFamily="-65" charset="0"/>
                <a:cs typeface="Arial" pitchFamily="-65" charset="0"/>
                <a:sym typeface="Arial" pitchFamily="-65" charset="0"/>
              </a:rPr>
              <a:t> a la </a:t>
            </a:r>
            <a:r>
              <a:rPr lang="en-US" sz="1500" dirty="0" err="1">
                <a:ea typeface="Arial" pitchFamily="-65" charset="0"/>
                <a:cs typeface="Arial" pitchFamily="-65" charset="0"/>
                <a:sym typeface="Arial" pitchFamily="-65" charset="0"/>
              </a:rPr>
              <a:t>consulta</a:t>
            </a:r>
            <a:r>
              <a:rPr lang="en-US" sz="1500" dirty="0">
                <a:ea typeface="Arial" pitchFamily="-65" charset="0"/>
                <a:cs typeface="Arial" pitchFamily="-65" charset="0"/>
                <a:sym typeface="Arial" pitchFamily="-65" charset="0"/>
              </a:rPr>
              <a:t>- a </a:t>
            </a:r>
            <a:r>
              <a:rPr lang="en-US" sz="1500" dirty="0" smtClean="0">
                <a:ea typeface="Arial" pitchFamily="-65" charset="0"/>
                <a:cs typeface="Arial" pitchFamily="-65" charset="0"/>
                <a:sym typeface="Arial" pitchFamily="-65" charset="0"/>
              </a:rPr>
              <a:t>8.817 </a:t>
            </a:r>
            <a:r>
              <a:rPr lang="en-US" sz="1500" dirty="0">
                <a:ea typeface="Arial" pitchFamily="-65" charset="0"/>
                <a:cs typeface="Arial" pitchFamily="-65" charset="0"/>
                <a:sym typeface="Arial" pitchFamily="-65" charset="0"/>
              </a:rPr>
              <a:t>(73,7 % </a:t>
            </a:r>
            <a:r>
              <a:rPr lang="en-US" sz="1500" dirty="0" err="1">
                <a:ea typeface="Arial" pitchFamily="-65" charset="0"/>
                <a:cs typeface="Arial" pitchFamily="-65" charset="0"/>
                <a:sym typeface="Arial" pitchFamily="-65" charset="0"/>
              </a:rPr>
              <a:t>varones</a:t>
            </a:r>
            <a:r>
              <a:rPr lang="en-US" sz="1500" dirty="0">
                <a:ea typeface="Arial" pitchFamily="-65" charset="0"/>
                <a:cs typeface="Arial" pitchFamily="-65" charset="0"/>
                <a:sym typeface="Arial" pitchFamily="-65" charset="0"/>
              </a:rPr>
              <a:t>) de 65,4 a (DE 10,3)</a:t>
            </a:r>
          </a:p>
        </p:txBody>
      </p:sp>
      <p:pic>
        <p:nvPicPr>
          <p:cNvPr id="248839" name="Picture 7"/>
          <p:cNvPicPr>
            <a:picLocks noChangeAspect="1" noChangeArrowheads="1"/>
          </p:cNvPicPr>
          <p:nvPr/>
        </p:nvPicPr>
        <p:blipFill>
          <a:blip r:embed="rId3"/>
          <a:srcRect/>
          <a:stretch>
            <a:fillRect/>
          </a:stretch>
        </p:blipFill>
        <p:spPr bwMode="auto">
          <a:xfrm>
            <a:off x="1619250" y="1227138"/>
            <a:ext cx="5832475" cy="4289425"/>
          </a:xfrm>
          <a:prstGeom prst="rect">
            <a:avLst/>
          </a:prstGeom>
          <a:noFill/>
          <a:ln w="12700">
            <a:noFill/>
            <a:miter lim="800000"/>
            <a:headEnd/>
            <a:tailEnd/>
          </a:ln>
          <a:effectLst>
            <a:outerShdw blurRad="50800" dist="38100" dir="2700000">
              <a:srgbClr val="000000"/>
            </a:outerShdw>
          </a:effectLst>
        </p:spPr>
      </p:pic>
      <p:sp>
        <p:nvSpPr>
          <p:cNvPr id="723976" name="Oval 8"/>
          <p:cNvSpPr>
            <a:spLocks noChangeArrowheads="1"/>
          </p:cNvSpPr>
          <p:nvPr/>
        </p:nvSpPr>
        <p:spPr bwMode="auto">
          <a:xfrm>
            <a:off x="3581400" y="2743200"/>
            <a:ext cx="1081088" cy="1152525"/>
          </a:xfrm>
          <a:prstGeom prst="ellipse">
            <a:avLst/>
          </a:prstGeom>
          <a:noFill/>
          <a:ln w="57150">
            <a:solidFill>
              <a:srgbClr val="FF0000"/>
            </a:solidFill>
            <a:round/>
            <a:headEnd/>
            <a:tailEnd/>
          </a:ln>
          <a:effectLst>
            <a:outerShdw blurRad="63500" sy="50000" kx="-2453608" rotWithShape="0">
              <a:srgbClr val="000000">
                <a:alpha val="50000"/>
              </a:srgbClr>
            </a:outerShdw>
          </a:effectLst>
        </p:spPr>
        <p:txBody>
          <a:bodyPr anchor="ctr">
            <a:prstTxWarp prst="textNoShape">
              <a:avLst/>
            </a:prstTxWarp>
            <a:spAutoFit/>
          </a:bodyPr>
          <a:lstStyle/>
          <a:p>
            <a:pPr>
              <a:defRPr/>
            </a:pPr>
            <a:endParaRPr lang="es-ES_tradnl">
              <a:latin typeface="Arial" pitchFamily="-110" charset="0"/>
              <a:ea typeface="ヒラギノ角ゴ ProN W3" pitchFamily="-111" charset="-128"/>
              <a:cs typeface="ヒラギノ角ゴ ProN W3" pitchFamily="-111" charset="-128"/>
              <a:sym typeface="Gill Sans" pitchFamily="-111"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3976"/>
                                        </p:tgtEl>
                                        <p:attrNameLst>
                                          <p:attrName>style.visibility</p:attrName>
                                        </p:attrNameLst>
                                      </p:cBhvr>
                                      <p:to>
                                        <p:strVal val="visible"/>
                                      </p:to>
                                    </p:set>
                                    <p:anim calcmode="lin" valueType="num">
                                      <p:cBhvr>
                                        <p:cTn id="7" dur="500" fill="hold"/>
                                        <p:tgtEl>
                                          <p:spTgt spid="723976"/>
                                        </p:tgtEl>
                                        <p:attrNameLst>
                                          <p:attrName>ppt_w</p:attrName>
                                        </p:attrNameLst>
                                      </p:cBhvr>
                                      <p:tavLst>
                                        <p:tav tm="0">
                                          <p:val>
                                            <p:fltVal val="0"/>
                                          </p:val>
                                        </p:tav>
                                        <p:tav tm="100000">
                                          <p:val>
                                            <p:strVal val="#ppt_w"/>
                                          </p:val>
                                        </p:tav>
                                      </p:tavLst>
                                    </p:anim>
                                    <p:anim calcmode="lin" valueType="num">
                                      <p:cBhvr>
                                        <p:cTn id="8" dur="500" fill="hold"/>
                                        <p:tgtEl>
                                          <p:spTgt spid="723976"/>
                                        </p:tgtEl>
                                        <p:attrNameLst>
                                          <p:attrName>ppt_h</p:attrName>
                                        </p:attrNameLst>
                                      </p:cBhvr>
                                      <p:tavLst>
                                        <p:tav tm="0">
                                          <p:val>
                                            <p:fltVal val="0"/>
                                          </p:val>
                                        </p:tav>
                                        <p:tav tm="100000">
                                          <p:val>
                                            <p:strVal val="#ppt_h"/>
                                          </p:val>
                                        </p:tav>
                                      </p:tavLst>
                                    </p:anim>
                                    <p:animEffect transition="in" filter="fade">
                                      <p:cBhvr>
                                        <p:cTn id="9" dur="500"/>
                                        <p:tgtEl>
                                          <p:spTgt spid="72397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3971"/>
                                        </p:tgtEl>
                                        <p:attrNameLst>
                                          <p:attrName>style.visibility</p:attrName>
                                        </p:attrNameLst>
                                      </p:cBhvr>
                                      <p:to>
                                        <p:strVal val="visible"/>
                                      </p:to>
                                    </p:set>
                                    <p:animEffect transition="in" filter="wipe(left)">
                                      <p:cBhvr>
                                        <p:cTn id="14" dur="500"/>
                                        <p:tgtEl>
                                          <p:spTgt spid="72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p:bldP spid="7239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90488"/>
            <a:ext cx="8229600" cy="1052512"/>
          </a:xfrm>
        </p:spPr>
        <p:txBody>
          <a:bodyPr/>
          <a:lstStyle/>
          <a:p>
            <a:pPr>
              <a:defRPr/>
            </a:pPr>
            <a:r>
              <a:rPr lang="es-ES_tradnl" sz="2500" dirty="0" smtClean="0"/>
              <a:t>ESTUDIO ICAR</a:t>
            </a:r>
            <a:br>
              <a:rPr lang="es-ES_tradnl" sz="2500" dirty="0" smtClean="0"/>
            </a:br>
            <a:r>
              <a:rPr lang="es-ES_tradnl" sz="2500" dirty="0" smtClean="0"/>
              <a:t>(Intervención en la Comunidad de Alto Riesgo coronario)</a:t>
            </a:r>
            <a:endParaRPr lang="es-ES_tradnl" sz="2500" dirty="0"/>
          </a:p>
        </p:txBody>
      </p:sp>
      <p:sp>
        <p:nvSpPr>
          <p:cNvPr id="6" name="Marcador de contenido 5"/>
          <p:cNvSpPr>
            <a:spLocks noGrp="1"/>
          </p:cNvSpPr>
          <p:nvPr>
            <p:ph idx="1"/>
          </p:nvPr>
        </p:nvSpPr>
        <p:spPr>
          <a:xfrm>
            <a:off x="457200" y="1752600"/>
            <a:ext cx="8229600" cy="2057400"/>
          </a:xfrm>
        </p:spPr>
        <p:txBody>
          <a:bodyPr/>
          <a:lstStyle/>
          <a:p>
            <a:pPr algn="ctr">
              <a:defRPr/>
            </a:pPr>
            <a:r>
              <a:rPr lang="es-ES_tradnl" dirty="0" smtClean="0"/>
              <a:t>Eficacia de un programa intensivo de PS de CI en las recurrencias CV y de mortalidad tras 5 años de intervención (2000-2005)</a:t>
            </a:r>
          </a:p>
        </p:txBody>
      </p:sp>
      <p:sp>
        <p:nvSpPr>
          <p:cNvPr id="4" name="Marcador de número de diapositiva 3"/>
          <p:cNvSpPr>
            <a:spLocks noGrp="1"/>
          </p:cNvSpPr>
          <p:nvPr>
            <p:ph type="sldNum" sz="quarter" idx="10"/>
          </p:nvPr>
        </p:nvSpPr>
        <p:spPr/>
        <p:txBody>
          <a:bodyPr/>
          <a:lstStyle/>
          <a:p>
            <a:pPr>
              <a:defRPr/>
            </a:pPr>
            <a:fld id="{83E72264-8262-2A4A-9C86-73C7EBE6FCE6}" type="slidenum">
              <a:rPr lang="en-US" smtClean="0"/>
              <a:pPr>
                <a:defRPr/>
              </a:pPr>
              <a:t>21</a:t>
            </a:fld>
            <a:endParaRPr lang="en-US"/>
          </a:p>
        </p:txBody>
      </p:sp>
      <p:sp>
        <p:nvSpPr>
          <p:cNvPr id="60421" name="Rectángulo 8"/>
          <p:cNvSpPr>
            <a:spLocks noChangeArrowheads="1"/>
          </p:cNvSpPr>
          <p:nvPr/>
        </p:nvSpPr>
        <p:spPr bwMode="auto">
          <a:xfrm>
            <a:off x="381000" y="6105525"/>
            <a:ext cx="8305800" cy="461963"/>
          </a:xfrm>
          <a:prstGeom prst="rect">
            <a:avLst/>
          </a:prstGeom>
          <a:noFill/>
          <a:ln w="9525">
            <a:noFill/>
            <a:miter lim="800000"/>
            <a:headEnd/>
            <a:tailEnd/>
          </a:ln>
        </p:spPr>
        <p:txBody>
          <a:bodyPr>
            <a:prstTxWarp prst="textNoShape">
              <a:avLst/>
            </a:prstTxWarp>
            <a:spAutoFit/>
          </a:bodyPr>
          <a:lstStyle/>
          <a:p>
            <a:r>
              <a:rPr lang="es-ES_tradnl" sz="1200"/>
              <a:t>MUÑOZ MA ET AL. Eficacia de un programa intensivo de Prevención Secundaria de Cardiopatía Isquémica tras 5 años de intervención. Med Clin (Barc). Sábado 19 Abril 2008;130(14):521-5 </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81000" y="90488"/>
            <a:ext cx="8458200" cy="1052512"/>
          </a:xfrm>
        </p:spPr>
        <p:txBody>
          <a:bodyPr/>
          <a:lstStyle/>
          <a:p>
            <a:pPr>
              <a:defRPr/>
            </a:pPr>
            <a:r>
              <a:rPr lang="es-ES_tradnl" sz="2500" dirty="0" smtClean="0"/>
              <a:t>ESTUDIO ICAR</a:t>
            </a:r>
            <a:br>
              <a:rPr lang="es-ES_tradnl" sz="2500" dirty="0" smtClean="0"/>
            </a:br>
            <a:r>
              <a:rPr lang="es-ES_tradnl" sz="2500" dirty="0" smtClean="0"/>
              <a:t>(Intervención en la Comunidad de Alto Riesgo Coronario)</a:t>
            </a:r>
            <a:endParaRPr lang="es-ES_tradnl" sz="2500" dirty="0"/>
          </a:p>
        </p:txBody>
      </p:sp>
      <p:sp>
        <p:nvSpPr>
          <p:cNvPr id="6" name="Marcador de contenido 5"/>
          <p:cNvSpPr>
            <a:spLocks noGrp="1"/>
          </p:cNvSpPr>
          <p:nvPr>
            <p:ph idx="1"/>
          </p:nvPr>
        </p:nvSpPr>
        <p:spPr>
          <a:xfrm>
            <a:off x="457200" y="1143000"/>
            <a:ext cx="8229600" cy="4800600"/>
          </a:xfrm>
          <a:effectLst/>
        </p:spPr>
        <p:txBody>
          <a:bodyPr/>
          <a:lstStyle/>
          <a:p>
            <a:pPr>
              <a:defRPr/>
            </a:pPr>
            <a:r>
              <a:rPr lang="es-ES_tradnl" sz="1800" dirty="0" smtClean="0"/>
              <a:t>ECA multicéntrico con asignación aleatoria de la intervención, en el que participaron 23 ABS de Cataluña. </a:t>
            </a:r>
          </a:p>
          <a:p>
            <a:pPr>
              <a:defRPr/>
            </a:pPr>
            <a:r>
              <a:rPr lang="es-ES_tradnl" sz="1800" dirty="0" smtClean="0"/>
              <a:t>Se incluyó a pacientes con enfermedad coronaria estable de 30 a 80 años.</a:t>
            </a:r>
          </a:p>
          <a:p>
            <a:pPr>
              <a:defRPr/>
            </a:pPr>
            <a:r>
              <a:rPr lang="es-ES_tradnl" sz="1800" dirty="0" smtClean="0"/>
              <a:t> Los pacientes del grupo de intervención acudieron </a:t>
            </a:r>
            <a:r>
              <a:rPr lang="es-ES_tradnl" sz="1800" b="1" u="sng" dirty="0" smtClean="0"/>
              <a:t>a visitas trimestrales-semestrales </a:t>
            </a:r>
            <a:r>
              <a:rPr lang="es-ES_tradnl" sz="1800" dirty="0" smtClean="0"/>
              <a:t>con el médico de familia (recordatorios), mientras que el grupo de control recibió los cuidados habituales. </a:t>
            </a:r>
          </a:p>
          <a:p>
            <a:pPr>
              <a:defRPr/>
            </a:pPr>
            <a:r>
              <a:rPr lang="es-ES_tradnl" sz="1800" dirty="0" smtClean="0"/>
              <a:t>La intervención consistió en realizar mediciones de presión arterial y peso, así como </a:t>
            </a:r>
            <a:r>
              <a:rPr lang="es-ES_tradnl" sz="1800" b="1" u="sng" dirty="0" smtClean="0"/>
              <a:t>analíticas semestrales </a:t>
            </a:r>
            <a:r>
              <a:rPr lang="es-ES_tradnl" sz="1800" dirty="0" smtClean="0"/>
              <a:t>para evaluar el control de los factores de riesgo. </a:t>
            </a:r>
          </a:p>
          <a:p>
            <a:pPr>
              <a:defRPr/>
            </a:pPr>
            <a:r>
              <a:rPr lang="es-ES_tradnl" sz="1800" dirty="0" smtClean="0"/>
              <a:t>En el grupo de intervención se realizaba un refuerzo sobre estilos de vida saludable, se ajustaba la medicación que recibían los pacientes (en el </a:t>
            </a:r>
            <a:r>
              <a:rPr lang="es-ES_tradnl" sz="1800" dirty="0" err="1" smtClean="0"/>
              <a:t>artículo</a:t>
            </a:r>
            <a:r>
              <a:rPr lang="es-ES_tradnl" sz="1800" dirty="0" smtClean="0"/>
              <a:t> no se explicita cómo se realizaba) y se les entregaba material educativo de refuerzo. </a:t>
            </a:r>
          </a:p>
          <a:p>
            <a:pPr>
              <a:defRPr/>
            </a:pPr>
            <a:r>
              <a:rPr lang="es-ES_tradnl" sz="1800" dirty="0" smtClean="0"/>
              <a:t>Para analizar el efecto de la intervención se  registraron las recurrencias cardiovasculares y la mortalidad durante el seguimiento en ambos grupos.</a:t>
            </a:r>
          </a:p>
        </p:txBody>
      </p:sp>
      <p:sp>
        <p:nvSpPr>
          <p:cNvPr id="4" name="Marcador de número de diapositiva 3"/>
          <p:cNvSpPr>
            <a:spLocks noGrp="1"/>
          </p:cNvSpPr>
          <p:nvPr>
            <p:ph type="sldNum" sz="quarter" idx="10"/>
          </p:nvPr>
        </p:nvSpPr>
        <p:spPr/>
        <p:txBody>
          <a:bodyPr/>
          <a:lstStyle/>
          <a:p>
            <a:pPr>
              <a:defRPr/>
            </a:pPr>
            <a:fld id="{9DB41372-A8AA-8446-8134-549BFC4EBC75}" type="slidenum">
              <a:rPr lang="en-US" smtClean="0"/>
              <a:pPr>
                <a:defRPr/>
              </a:pPr>
              <a:t>22</a:t>
            </a:fld>
            <a:endParaRPr lang="en-US"/>
          </a:p>
        </p:txBody>
      </p:sp>
      <p:sp>
        <p:nvSpPr>
          <p:cNvPr id="61445" name="Rectángulo 8"/>
          <p:cNvSpPr>
            <a:spLocks noChangeArrowheads="1"/>
          </p:cNvSpPr>
          <p:nvPr/>
        </p:nvSpPr>
        <p:spPr bwMode="auto">
          <a:xfrm>
            <a:off x="381000" y="6105525"/>
            <a:ext cx="8305800" cy="461963"/>
          </a:xfrm>
          <a:prstGeom prst="rect">
            <a:avLst/>
          </a:prstGeom>
          <a:noFill/>
          <a:ln w="9525">
            <a:noFill/>
            <a:miter lim="800000"/>
            <a:headEnd/>
            <a:tailEnd/>
          </a:ln>
        </p:spPr>
        <p:txBody>
          <a:bodyPr>
            <a:prstTxWarp prst="textNoShape">
              <a:avLst/>
            </a:prstTxWarp>
            <a:spAutoFit/>
          </a:bodyPr>
          <a:lstStyle/>
          <a:p>
            <a:r>
              <a:rPr lang="es-ES_tradnl" sz="1200"/>
              <a:t>MUÑOZ MA ET AL. EFICACIA DE UN PROGRAMA INTENSIVO DE PREVENCIÓN SECUNDARIA DE CARDIOPATÍA ISQUÉMICA TRAS 5 AÑOS DE INTERVENCIÓN Med Clin (Barc).2008;130(14):521-5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90488"/>
            <a:ext cx="8229600" cy="900112"/>
          </a:xfrm>
        </p:spPr>
        <p:txBody>
          <a:bodyPr/>
          <a:lstStyle/>
          <a:p>
            <a:pPr>
              <a:defRPr/>
            </a:pPr>
            <a:r>
              <a:rPr lang="es-ES_tradnl" sz="2500" dirty="0" smtClean="0"/>
              <a:t>ESTUDIO ICAR</a:t>
            </a:r>
            <a:br>
              <a:rPr lang="es-ES_tradnl" sz="2500" dirty="0" smtClean="0"/>
            </a:br>
            <a:r>
              <a:rPr lang="es-ES_tradnl" sz="2500" dirty="0" smtClean="0"/>
              <a:t>(Intervención en la Comunidad de Alto Riesgo coronario)</a:t>
            </a:r>
            <a:endParaRPr lang="es-ES_tradnl" sz="2500" dirty="0"/>
          </a:p>
        </p:txBody>
      </p:sp>
      <p:sp>
        <p:nvSpPr>
          <p:cNvPr id="4" name="Marcador de número de diapositiva 3"/>
          <p:cNvSpPr>
            <a:spLocks noGrp="1"/>
          </p:cNvSpPr>
          <p:nvPr>
            <p:ph type="sldNum" sz="quarter" idx="10"/>
          </p:nvPr>
        </p:nvSpPr>
        <p:spPr/>
        <p:txBody>
          <a:bodyPr/>
          <a:lstStyle/>
          <a:p>
            <a:pPr>
              <a:defRPr/>
            </a:pPr>
            <a:fld id="{CD2DDA6B-2B8C-454C-BC6D-9A05D4795557}" type="slidenum">
              <a:rPr lang="en-US" smtClean="0"/>
              <a:pPr>
                <a:defRPr/>
              </a:pPr>
              <a:t>23</a:t>
            </a:fld>
            <a:endParaRPr lang="en-US"/>
          </a:p>
        </p:txBody>
      </p:sp>
      <p:sp>
        <p:nvSpPr>
          <p:cNvPr id="63493" name="Rectángulo 8"/>
          <p:cNvSpPr>
            <a:spLocks noChangeArrowheads="1"/>
          </p:cNvSpPr>
          <p:nvPr/>
        </p:nvSpPr>
        <p:spPr bwMode="auto">
          <a:xfrm>
            <a:off x="381000" y="6105525"/>
            <a:ext cx="8305800" cy="461963"/>
          </a:xfrm>
          <a:prstGeom prst="rect">
            <a:avLst/>
          </a:prstGeom>
          <a:noFill/>
          <a:ln w="9525">
            <a:noFill/>
            <a:miter lim="800000"/>
            <a:headEnd/>
            <a:tailEnd/>
          </a:ln>
        </p:spPr>
        <p:txBody>
          <a:bodyPr>
            <a:prstTxWarp prst="textNoShape">
              <a:avLst/>
            </a:prstTxWarp>
            <a:spAutoFit/>
          </a:bodyPr>
          <a:lstStyle/>
          <a:p>
            <a:r>
              <a:rPr lang="es-ES_tradnl" sz="1200"/>
              <a:t>MUÑOZ MA ET AL. EFICACIA DE UN PROGRAMA INTENSIVO DE PREVENCIÓN SECUNDARIA DE CARDIOPATÍA ISQUÉMICA TRAS 5 AÑOS DE INTERVENCIÓN Med Clin (Barc).2008;130(14):521-5 </a:t>
            </a:r>
          </a:p>
        </p:txBody>
      </p:sp>
      <p:sp>
        <p:nvSpPr>
          <p:cNvPr id="10" name="Rectángulo 9"/>
          <p:cNvSpPr/>
          <p:nvPr/>
        </p:nvSpPr>
        <p:spPr>
          <a:xfrm>
            <a:off x="381000" y="1053405"/>
            <a:ext cx="8534400" cy="1384995"/>
          </a:xfrm>
          <a:prstGeom prst="rect">
            <a:avLst/>
          </a:prstGeom>
          <a:effectLst>
            <a:outerShdw blurRad="50800" dist="38100" dir="2700000">
              <a:srgbClr val="000000">
                <a:alpha val="43000"/>
              </a:srgbClr>
            </a:outerShdw>
          </a:effectLst>
        </p:spPr>
        <p:txBody>
          <a:bodyPr wrap="square">
            <a:spAutoFit/>
          </a:bodyPr>
          <a:lstStyle/>
          <a:p>
            <a:pPr>
              <a:defRPr/>
            </a:pPr>
            <a:r>
              <a:rPr lang="es-ES_tradnl" sz="1400" dirty="0" smtClean="0"/>
              <a:t>983 pacientes, 64 (±10 DE) </a:t>
            </a:r>
            <a:r>
              <a:rPr lang="es-ES_tradnl" sz="1400" dirty="0" err="1" smtClean="0"/>
              <a:t>años</a:t>
            </a:r>
            <a:r>
              <a:rPr lang="es-ES_tradnl" sz="1400" dirty="0" smtClean="0"/>
              <a:t>. </a:t>
            </a:r>
          </a:p>
          <a:p>
            <a:pPr>
              <a:defRPr/>
            </a:pPr>
            <a:r>
              <a:rPr lang="es-ES_tradnl" sz="1400" dirty="0" smtClean="0"/>
              <a:t>Recurrencia cardiovascular no mortal: 109 grupo de control </a:t>
            </a:r>
            <a:r>
              <a:rPr lang="es-ES_tradnl" sz="1400" dirty="0" err="1" smtClean="0"/>
              <a:t>vs</a:t>
            </a:r>
            <a:r>
              <a:rPr lang="es-ES_tradnl" sz="1400" dirty="0" smtClean="0"/>
              <a:t> 126 grupo de </a:t>
            </a:r>
            <a:r>
              <a:rPr lang="es-ES_tradnl" sz="1400" dirty="0" err="1" smtClean="0"/>
              <a:t>intervención</a:t>
            </a:r>
            <a:r>
              <a:rPr lang="es-ES_tradnl" sz="1400" dirty="0" smtClean="0"/>
              <a:t>; </a:t>
            </a:r>
            <a:r>
              <a:rPr lang="es-ES_tradnl" sz="1400" dirty="0" err="1" smtClean="0"/>
              <a:t>p</a:t>
            </a:r>
            <a:r>
              <a:rPr lang="es-ES_tradnl" sz="1400" dirty="0" smtClean="0"/>
              <a:t> = 0,84)</a:t>
            </a:r>
          </a:p>
          <a:p>
            <a:pPr>
              <a:defRPr/>
            </a:pPr>
            <a:r>
              <a:rPr lang="es-ES_tradnl" sz="1400" dirty="0" smtClean="0"/>
              <a:t>Muertes por acontecimiento cardiovascular: (23 </a:t>
            </a:r>
            <a:r>
              <a:rPr lang="es-ES_tradnl" sz="1400" dirty="0" err="1" smtClean="0"/>
              <a:t>vs</a:t>
            </a:r>
            <a:r>
              <a:rPr lang="es-ES_tradnl" sz="1400" dirty="0" smtClean="0"/>
              <a:t> 22,; </a:t>
            </a:r>
            <a:r>
              <a:rPr lang="es-ES_tradnl" sz="1400" dirty="0" err="1" smtClean="0"/>
              <a:t>p</a:t>
            </a:r>
            <a:r>
              <a:rPr lang="es-ES_tradnl" sz="1400" dirty="0" smtClean="0"/>
              <a:t> = 0,57). </a:t>
            </a:r>
          </a:p>
          <a:p>
            <a:pPr>
              <a:defRPr/>
            </a:pPr>
            <a:r>
              <a:rPr lang="es-ES_tradnl" sz="1400" dirty="0" smtClean="0"/>
              <a:t>El cociente de riesgo ajustado de presentar un acontecimiento cardiovascular para el grupo de </a:t>
            </a:r>
            <a:r>
              <a:rPr lang="es-ES_tradnl" sz="1400" dirty="0" err="1" smtClean="0"/>
              <a:t>intervención</a:t>
            </a:r>
            <a:r>
              <a:rPr lang="es-ES_tradnl" sz="1400" dirty="0" smtClean="0"/>
              <a:t> respecto al control fue de 1,01 (intervalo de confianza del 95%, 0,74-1,39) y el de mortalidad total, de 0,92 (intervalo de confianza del 95%, 0,54-1,56).</a:t>
            </a:r>
          </a:p>
        </p:txBody>
      </p:sp>
      <p:grpSp>
        <p:nvGrpSpPr>
          <p:cNvPr id="13" name="Agrupar 12"/>
          <p:cNvGrpSpPr/>
          <p:nvPr/>
        </p:nvGrpSpPr>
        <p:grpSpPr>
          <a:xfrm>
            <a:off x="685800" y="2667000"/>
            <a:ext cx="3657600" cy="3302000"/>
            <a:chOff x="685800" y="2785646"/>
            <a:chExt cx="3505200" cy="3183354"/>
          </a:xfrm>
        </p:grpSpPr>
        <p:pic>
          <p:nvPicPr>
            <p:cNvPr id="63494" name="Imagen 6"/>
            <p:cNvPicPr>
              <a:picLocks noChangeAspect="1"/>
            </p:cNvPicPr>
            <p:nvPr/>
          </p:nvPicPr>
          <p:blipFill>
            <a:blip r:embed="rId2"/>
            <a:srcRect/>
            <a:stretch>
              <a:fillRect/>
            </a:stretch>
          </p:blipFill>
          <p:spPr bwMode="auto">
            <a:xfrm>
              <a:off x="685800" y="2819400"/>
              <a:ext cx="3505200" cy="3149600"/>
            </a:xfrm>
            <a:prstGeom prst="rect">
              <a:avLst/>
            </a:prstGeom>
            <a:noFill/>
            <a:ln w="9525">
              <a:noFill/>
              <a:miter lim="800000"/>
              <a:headEnd/>
              <a:tailEnd/>
            </a:ln>
          </p:spPr>
        </p:pic>
        <p:sp>
          <p:nvSpPr>
            <p:cNvPr id="9" name="Rectángulo 8"/>
            <p:cNvSpPr/>
            <p:nvPr/>
          </p:nvSpPr>
          <p:spPr>
            <a:xfrm>
              <a:off x="1066800" y="2785646"/>
              <a:ext cx="2990021" cy="338554"/>
            </a:xfrm>
            <a:prstGeom prst="rect">
              <a:avLst/>
            </a:prstGeom>
          </p:spPr>
          <p:txBody>
            <a:bodyPr wrap="none">
              <a:spAutoFit/>
            </a:bodyPr>
            <a:lstStyle/>
            <a:p>
              <a:r>
                <a:rPr lang="es-ES_tradnl" sz="1600" dirty="0" smtClean="0">
                  <a:solidFill>
                    <a:srgbClr val="000000"/>
                  </a:solidFill>
                </a:rPr>
                <a:t>Recurrencias cardiovasculares </a:t>
              </a:r>
              <a:endParaRPr lang="es-ES_tradnl" sz="1600" dirty="0">
                <a:solidFill>
                  <a:srgbClr val="000000"/>
                </a:solidFill>
              </a:endParaRPr>
            </a:p>
          </p:txBody>
        </p:sp>
      </p:grpSp>
      <p:grpSp>
        <p:nvGrpSpPr>
          <p:cNvPr id="14" name="Agrupar 13"/>
          <p:cNvGrpSpPr/>
          <p:nvPr/>
        </p:nvGrpSpPr>
        <p:grpSpPr>
          <a:xfrm>
            <a:off x="4648200" y="2609063"/>
            <a:ext cx="3663950" cy="3410736"/>
            <a:chOff x="4800600" y="2836446"/>
            <a:chExt cx="3511550" cy="3183354"/>
          </a:xfrm>
        </p:grpSpPr>
        <p:pic>
          <p:nvPicPr>
            <p:cNvPr id="63495" name="Imagen 7"/>
            <p:cNvPicPr>
              <a:picLocks noChangeAspect="1"/>
            </p:cNvPicPr>
            <p:nvPr/>
          </p:nvPicPr>
          <p:blipFill>
            <a:blip r:embed="rId3"/>
            <a:srcRect/>
            <a:stretch>
              <a:fillRect/>
            </a:stretch>
          </p:blipFill>
          <p:spPr bwMode="auto">
            <a:xfrm>
              <a:off x="4800600" y="2895600"/>
              <a:ext cx="3511550" cy="3124200"/>
            </a:xfrm>
            <a:prstGeom prst="rect">
              <a:avLst/>
            </a:prstGeom>
            <a:noFill/>
            <a:ln w="9525">
              <a:noFill/>
              <a:miter lim="800000"/>
              <a:headEnd/>
              <a:tailEnd/>
            </a:ln>
          </p:spPr>
        </p:pic>
        <p:sp>
          <p:nvSpPr>
            <p:cNvPr id="11" name="Rectángulo 10"/>
            <p:cNvSpPr/>
            <p:nvPr/>
          </p:nvSpPr>
          <p:spPr>
            <a:xfrm>
              <a:off x="5791200" y="2836446"/>
              <a:ext cx="1587494" cy="338554"/>
            </a:xfrm>
            <a:prstGeom prst="rect">
              <a:avLst/>
            </a:prstGeom>
          </p:spPr>
          <p:txBody>
            <a:bodyPr wrap="none">
              <a:spAutoFit/>
            </a:bodyPr>
            <a:lstStyle/>
            <a:p>
              <a:r>
                <a:rPr lang="es-ES_tradnl" sz="1600" dirty="0" smtClean="0">
                  <a:solidFill>
                    <a:srgbClr val="000000"/>
                  </a:solidFill>
                </a:rPr>
                <a:t>Mortalidad total </a:t>
              </a:r>
              <a:endParaRPr lang="es-ES_tradnl" sz="1600" dirty="0">
                <a:solidFill>
                  <a:srgbClr val="000000"/>
                </a:solidFill>
              </a:endParaRPr>
            </a:p>
          </p:txBody>
        </p:sp>
      </p:gr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90488"/>
            <a:ext cx="8229600" cy="1052512"/>
          </a:xfrm>
        </p:spPr>
        <p:txBody>
          <a:bodyPr/>
          <a:lstStyle/>
          <a:p>
            <a:pPr>
              <a:defRPr/>
            </a:pPr>
            <a:r>
              <a:rPr lang="es-ES_tradnl" sz="2500" dirty="0" smtClean="0"/>
              <a:t>ESTUDIO ICAR</a:t>
            </a:r>
            <a:br>
              <a:rPr lang="es-ES_tradnl" sz="2500" dirty="0" smtClean="0"/>
            </a:br>
            <a:r>
              <a:rPr lang="es-ES_tradnl" sz="2500" dirty="0" smtClean="0"/>
              <a:t>(Intervención en la Comunidad de Alto Riesgo coronario)</a:t>
            </a:r>
            <a:endParaRPr lang="es-ES_tradnl" sz="2500" dirty="0"/>
          </a:p>
        </p:txBody>
      </p:sp>
      <p:sp>
        <p:nvSpPr>
          <p:cNvPr id="6" name="Marcador de contenido 5"/>
          <p:cNvSpPr>
            <a:spLocks noGrp="1"/>
          </p:cNvSpPr>
          <p:nvPr>
            <p:ph idx="1"/>
          </p:nvPr>
        </p:nvSpPr>
        <p:spPr>
          <a:xfrm>
            <a:off x="457200" y="1143000"/>
            <a:ext cx="8229600" cy="4800600"/>
          </a:xfrm>
        </p:spPr>
        <p:txBody>
          <a:bodyPr/>
          <a:lstStyle/>
          <a:p>
            <a:pPr>
              <a:defRPr/>
            </a:pPr>
            <a:r>
              <a:rPr lang="es-ES_tradnl" sz="2400" dirty="0" smtClean="0"/>
              <a:t>CONCLUSIONES</a:t>
            </a:r>
          </a:p>
          <a:p>
            <a:pPr lvl="1">
              <a:defRPr/>
            </a:pPr>
            <a:r>
              <a:rPr lang="es-ES_tradnl" sz="2000" dirty="0" smtClean="0"/>
              <a:t>La implantación de un programa intensivo de prevención secundaria basado en recordatorios periódicos a los pacientes con enfermedad coronaria estable para consultar con sus médicos de atención primaria </a:t>
            </a:r>
            <a:r>
              <a:rPr lang="es-ES_tradnl" sz="2000" b="1" i="1" u="sng" dirty="0" smtClean="0"/>
              <a:t>no se acompaña de una disminución del número de recurrencias cardiovasculares ni de la mortalidad total</a:t>
            </a:r>
            <a:r>
              <a:rPr lang="es-ES_tradnl" sz="2000" dirty="0" smtClean="0"/>
              <a:t>, comparada con los cuidados habituales, tras 5 años de seguimiento.</a:t>
            </a:r>
          </a:p>
        </p:txBody>
      </p:sp>
      <p:sp>
        <p:nvSpPr>
          <p:cNvPr id="4" name="Marcador de número de diapositiva 3"/>
          <p:cNvSpPr>
            <a:spLocks noGrp="1"/>
          </p:cNvSpPr>
          <p:nvPr>
            <p:ph type="sldNum" sz="quarter" idx="10"/>
          </p:nvPr>
        </p:nvSpPr>
        <p:spPr/>
        <p:txBody>
          <a:bodyPr/>
          <a:lstStyle/>
          <a:p>
            <a:pPr>
              <a:defRPr/>
            </a:pPr>
            <a:fld id="{94558441-3BCA-454D-A82E-CE2CB9A009DB}" type="slidenum">
              <a:rPr lang="en-US" smtClean="0"/>
              <a:pPr>
                <a:defRPr/>
              </a:pPr>
              <a:t>24</a:t>
            </a:fld>
            <a:endParaRPr lang="en-US"/>
          </a:p>
        </p:txBody>
      </p:sp>
      <p:sp>
        <p:nvSpPr>
          <p:cNvPr id="64517" name="Rectángulo 8"/>
          <p:cNvSpPr>
            <a:spLocks noChangeArrowheads="1"/>
          </p:cNvSpPr>
          <p:nvPr/>
        </p:nvSpPr>
        <p:spPr bwMode="auto">
          <a:xfrm>
            <a:off x="381000" y="6105525"/>
            <a:ext cx="8305800" cy="461963"/>
          </a:xfrm>
          <a:prstGeom prst="rect">
            <a:avLst/>
          </a:prstGeom>
          <a:noFill/>
          <a:ln w="9525">
            <a:noFill/>
            <a:miter lim="800000"/>
            <a:headEnd/>
            <a:tailEnd/>
          </a:ln>
        </p:spPr>
        <p:txBody>
          <a:bodyPr>
            <a:prstTxWarp prst="textNoShape">
              <a:avLst/>
            </a:prstTxWarp>
            <a:spAutoFit/>
          </a:bodyPr>
          <a:lstStyle/>
          <a:p>
            <a:r>
              <a:rPr lang="es-ES_tradnl" sz="1200"/>
              <a:t>MUÑOZ MA ET AL. EFICACIA DE UN PROGRAMA INTENSIVO DE PREVENCIÓN SECUNDARIA DE CARDIOPATÍA ISQUÉMICA TRAS 5 AÑOS DE INTERVENCIÓN Med Clin (Barc).2008;130(14):521-5 </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90488"/>
            <a:ext cx="8229600" cy="747712"/>
          </a:xfrm>
        </p:spPr>
        <p:txBody>
          <a:bodyPr/>
          <a:lstStyle/>
          <a:p>
            <a:pPr>
              <a:defRPr/>
            </a:pPr>
            <a:r>
              <a:rPr lang="es-ES_tradnl" sz="2500" dirty="0" smtClean="0"/>
              <a:t>ESTUDIO ICAR</a:t>
            </a:r>
            <a:br>
              <a:rPr lang="es-ES_tradnl" sz="2500" dirty="0" smtClean="0"/>
            </a:br>
            <a:r>
              <a:rPr lang="es-ES_tradnl" sz="2500" dirty="0" smtClean="0"/>
              <a:t>(Intervención en la Comunidad de Alto Riesgo coronario)</a:t>
            </a:r>
            <a:endParaRPr lang="es-ES_tradnl" sz="2500" dirty="0"/>
          </a:p>
        </p:txBody>
      </p:sp>
      <p:sp>
        <p:nvSpPr>
          <p:cNvPr id="4" name="Marcador de número de diapositiva 3"/>
          <p:cNvSpPr>
            <a:spLocks noGrp="1"/>
          </p:cNvSpPr>
          <p:nvPr>
            <p:ph type="sldNum" sz="quarter" idx="10"/>
          </p:nvPr>
        </p:nvSpPr>
        <p:spPr/>
        <p:txBody>
          <a:bodyPr/>
          <a:lstStyle/>
          <a:p>
            <a:pPr>
              <a:defRPr/>
            </a:pPr>
            <a:fld id="{4C967F66-A9FE-9B49-8620-7457537EB4FE}" type="slidenum">
              <a:rPr lang="en-US" smtClean="0"/>
              <a:pPr>
                <a:defRPr/>
              </a:pPr>
              <a:t>25</a:t>
            </a:fld>
            <a:endParaRPr lang="en-US"/>
          </a:p>
        </p:txBody>
      </p:sp>
      <p:sp>
        <p:nvSpPr>
          <p:cNvPr id="65540" name="Rectángulo 8"/>
          <p:cNvSpPr>
            <a:spLocks noChangeArrowheads="1"/>
          </p:cNvSpPr>
          <p:nvPr/>
        </p:nvSpPr>
        <p:spPr bwMode="auto">
          <a:xfrm>
            <a:off x="381000" y="6243638"/>
            <a:ext cx="8305800" cy="461962"/>
          </a:xfrm>
          <a:prstGeom prst="rect">
            <a:avLst/>
          </a:prstGeom>
          <a:noFill/>
          <a:ln w="9525">
            <a:noFill/>
            <a:miter lim="800000"/>
            <a:headEnd/>
            <a:tailEnd/>
          </a:ln>
        </p:spPr>
        <p:txBody>
          <a:bodyPr>
            <a:prstTxWarp prst="textNoShape">
              <a:avLst/>
            </a:prstTxWarp>
            <a:spAutoFit/>
          </a:bodyPr>
          <a:lstStyle/>
          <a:p>
            <a:r>
              <a:rPr lang="es-ES_tradnl" sz="1200"/>
              <a:t>MUÑOZ MA ET AL. EFICACIA DE UN PROGRAMA INTENSIVO DE PREVENCIÓN SECUNDARIA DE CARDIOPATÍA ISQUÉMICA TRAS 5 AÑOS DE INTERVENCIÓN Med Clin (Barc).2008;130(14):521-5 </a:t>
            </a:r>
          </a:p>
        </p:txBody>
      </p:sp>
      <p:pic>
        <p:nvPicPr>
          <p:cNvPr id="65541" name="Imagen 6"/>
          <p:cNvPicPr>
            <a:picLocks noChangeAspect="1"/>
          </p:cNvPicPr>
          <p:nvPr/>
        </p:nvPicPr>
        <p:blipFill>
          <a:blip r:embed="rId2"/>
          <a:srcRect/>
          <a:stretch>
            <a:fillRect/>
          </a:stretch>
        </p:blipFill>
        <p:spPr bwMode="auto">
          <a:xfrm>
            <a:off x="1905000" y="838200"/>
            <a:ext cx="5715000" cy="5389563"/>
          </a:xfrm>
          <a:prstGeom prst="rect">
            <a:avLst/>
          </a:prstGeom>
          <a:noFill/>
          <a:ln w="9525">
            <a:noFill/>
            <a:miter lim="800000"/>
            <a:headEnd/>
            <a:tailEnd/>
          </a:ln>
        </p:spPr>
      </p:pic>
      <p:sp>
        <p:nvSpPr>
          <p:cNvPr id="8" name="Rectángulo 7"/>
          <p:cNvSpPr/>
          <p:nvPr/>
        </p:nvSpPr>
        <p:spPr bwMode="auto">
          <a:xfrm>
            <a:off x="2057400" y="3276600"/>
            <a:ext cx="5410200" cy="304800"/>
          </a:xfrm>
          <a:prstGeom prst="rect">
            <a:avLst/>
          </a:prstGeom>
          <a:solidFill>
            <a:srgbClr val="6666FF">
              <a:alpha val="35000"/>
            </a:srgbClr>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Rectángulo 8"/>
          <p:cNvSpPr/>
          <p:nvPr/>
        </p:nvSpPr>
        <p:spPr bwMode="auto">
          <a:xfrm>
            <a:off x="2133600" y="2362200"/>
            <a:ext cx="5334000" cy="304800"/>
          </a:xfrm>
          <a:prstGeom prst="rect">
            <a:avLst/>
          </a:prstGeom>
          <a:solidFill>
            <a:srgbClr val="6666FF">
              <a:alpha val="38000"/>
            </a:srgbClr>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0" name="Rectángulo 9"/>
          <p:cNvSpPr/>
          <p:nvPr/>
        </p:nvSpPr>
        <p:spPr bwMode="auto">
          <a:xfrm>
            <a:off x="2057400" y="4572000"/>
            <a:ext cx="5410200" cy="304800"/>
          </a:xfrm>
          <a:prstGeom prst="rect">
            <a:avLst/>
          </a:prstGeom>
          <a:solidFill>
            <a:srgbClr val="6666FF">
              <a:alpha val="43000"/>
            </a:srgbClr>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90488"/>
            <a:ext cx="8229600" cy="1052512"/>
          </a:xfrm>
        </p:spPr>
        <p:txBody>
          <a:bodyPr/>
          <a:lstStyle/>
          <a:p>
            <a:pPr>
              <a:defRPr/>
            </a:pPr>
            <a:r>
              <a:rPr lang="es-ES_tradnl" sz="2500" dirty="0" smtClean="0"/>
              <a:t>ESTUDIO ICAR</a:t>
            </a:r>
            <a:br>
              <a:rPr lang="es-ES_tradnl" sz="2500" dirty="0" smtClean="0"/>
            </a:br>
            <a:r>
              <a:rPr lang="es-ES_tradnl" sz="2500" dirty="0" smtClean="0"/>
              <a:t>(Intervención en la Comunidad de Alto Riesgo coronario)</a:t>
            </a:r>
            <a:endParaRPr lang="es-ES_tradnl" sz="2500" dirty="0"/>
          </a:p>
        </p:txBody>
      </p:sp>
      <p:sp>
        <p:nvSpPr>
          <p:cNvPr id="6" name="Marcador de contenido 5"/>
          <p:cNvSpPr>
            <a:spLocks noGrp="1"/>
          </p:cNvSpPr>
          <p:nvPr>
            <p:ph idx="1"/>
          </p:nvPr>
        </p:nvSpPr>
        <p:spPr>
          <a:xfrm>
            <a:off x="457200" y="1143000"/>
            <a:ext cx="8229600" cy="4800600"/>
          </a:xfrm>
        </p:spPr>
        <p:txBody>
          <a:bodyPr/>
          <a:lstStyle/>
          <a:p>
            <a:pPr>
              <a:defRPr/>
            </a:pPr>
            <a:r>
              <a:rPr lang="es-ES_tradnl" sz="2400" dirty="0" smtClean="0"/>
              <a:t>DISCUSIÓN</a:t>
            </a:r>
          </a:p>
          <a:p>
            <a:pPr lvl="1">
              <a:defRPr/>
            </a:pPr>
            <a:r>
              <a:rPr lang="es-ES_tradnl" sz="2000" dirty="0" smtClean="0"/>
              <a:t>Baja incidencia de nuevos eventos CV en ambos grupos. Los pacientes son relativamente jóvenes.</a:t>
            </a:r>
          </a:p>
          <a:p>
            <a:pPr lvl="1">
              <a:defRPr/>
            </a:pPr>
            <a:r>
              <a:rPr lang="es-ES_tradnl" sz="2000" dirty="0" smtClean="0"/>
              <a:t>¿Los grupos son </a:t>
            </a:r>
            <a:r>
              <a:rPr lang="es-ES_tradnl" sz="2000" dirty="0" err="1" smtClean="0"/>
              <a:t>homogéneos</a:t>
            </a:r>
            <a:r>
              <a:rPr lang="es-ES_tradnl" sz="2000" dirty="0" smtClean="0"/>
              <a:t>?</a:t>
            </a:r>
          </a:p>
          <a:p>
            <a:pPr lvl="1">
              <a:defRPr/>
            </a:pPr>
            <a:r>
              <a:rPr lang="es-ES_tradnl" sz="2000" dirty="0" smtClean="0"/>
              <a:t>¿Hay diferencias en el tipo e intensidad del </a:t>
            </a:r>
            <a:r>
              <a:rPr lang="es-ES_tradnl" sz="2000" dirty="0" err="1" smtClean="0"/>
              <a:t>tto</a:t>
            </a:r>
            <a:r>
              <a:rPr lang="es-ES_tradnl" sz="2000" dirty="0" smtClean="0"/>
              <a:t>. f</a:t>
            </a:r>
            <a:r>
              <a:rPr lang="es-ES_tradnl" sz="2000" dirty="0" err="1" smtClean="0"/>
              <a:t>armacológico</a:t>
            </a:r>
            <a:r>
              <a:rPr lang="es-ES_tradnl" sz="2000" dirty="0" smtClean="0"/>
              <a:t> entre los grupos?</a:t>
            </a:r>
          </a:p>
          <a:p>
            <a:pPr lvl="1">
              <a:defRPr/>
            </a:pPr>
            <a:r>
              <a:rPr lang="es-ES_tradnl" sz="2000" dirty="0" smtClean="0"/>
              <a:t>¿Las medidas </a:t>
            </a:r>
            <a:r>
              <a:rPr lang="es-ES_tradnl" sz="2000" dirty="0" err="1" smtClean="0"/>
              <a:t>terapéuticas</a:t>
            </a:r>
            <a:r>
              <a:rPr lang="es-ES_tradnl" sz="2000" dirty="0" smtClean="0"/>
              <a:t> incluidas en el protocolo de intervención son suficientes (cantidad/calidad)?.</a:t>
            </a:r>
          </a:p>
          <a:p>
            <a:pPr lvl="1">
              <a:defRPr/>
            </a:pPr>
            <a:r>
              <a:rPr lang="es-ES_tradnl" sz="2000" dirty="0" smtClean="0"/>
              <a:t>No se realiza </a:t>
            </a:r>
            <a:r>
              <a:rPr lang="es-ES_tradnl" sz="2000" dirty="0" err="1" smtClean="0"/>
              <a:t>valoración</a:t>
            </a:r>
            <a:r>
              <a:rPr lang="es-ES_tradnl" sz="2000" dirty="0" smtClean="0"/>
              <a:t> del cumplimiento terapéutico. </a:t>
            </a:r>
          </a:p>
        </p:txBody>
      </p:sp>
      <p:sp>
        <p:nvSpPr>
          <p:cNvPr id="4" name="Marcador de número de diapositiva 3"/>
          <p:cNvSpPr>
            <a:spLocks noGrp="1"/>
          </p:cNvSpPr>
          <p:nvPr>
            <p:ph type="sldNum" sz="quarter" idx="10"/>
          </p:nvPr>
        </p:nvSpPr>
        <p:spPr/>
        <p:txBody>
          <a:bodyPr/>
          <a:lstStyle/>
          <a:p>
            <a:pPr>
              <a:defRPr/>
            </a:pPr>
            <a:fld id="{490900F6-B374-074C-B646-E174E4811ADC}" type="slidenum">
              <a:rPr lang="en-US" smtClean="0"/>
              <a:pPr>
                <a:defRPr/>
              </a:pPr>
              <a:t>26</a:t>
            </a:fld>
            <a:endParaRPr lang="en-US"/>
          </a:p>
        </p:txBody>
      </p:sp>
      <p:sp>
        <p:nvSpPr>
          <p:cNvPr id="66565" name="Rectángulo 8"/>
          <p:cNvSpPr>
            <a:spLocks noChangeArrowheads="1"/>
          </p:cNvSpPr>
          <p:nvPr/>
        </p:nvSpPr>
        <p:spPr bwMode="auto">
          <a:xfrm>
            <a:off x="381000" y="6105525"/>
            <a:ext cx="8305800" cy="461963"/>
          </a:xfrm>
          <a:prstGeom prst="rect">
            <a:avLst/>
          </a:prstGeom>
          <a:noFill/>
          <a:ln w="9525">
            <a:noFill/>
            <a:miter lim="800000"/>
            <a:headEnd/>
            <a:tailEnd/>
          </a:ln>
        </p:spPr>
        <p:txBody>
          <a:bodyPr>
            <a:prstTxWarp prst="textNoShape">
              <a:avLst/>
            </a:prstTxWarp>
            <a:spAutoFit/>
          </a:bodyPr>
          <a:lstStyle/>
          <a:p>
            <a:r>
              <a:rPr lang="es-ES_tradnl" sz="1200"/>
              <a:t>MUÑOZ MA ET AL. EFICACIA DE UN PROGRAMA INTENSIVO DE PREVENCIÓN SECUNDARIA DE CARDIOPATÍA ISQUÉMICA TRAS 5 AÑOS DE INTERVENCIÓN Med Clin (Barc).2008;130(14):521-5 </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ítulo 59"/>
          <p:cNvSpPr>
            <a:spLocks noGrp="1"/>
          </p:cNvSpPr>
          <p:nvPr>
            <p:ph type="title"/>
          </p:nvPr>
        </p:nvSpPr>
        <p:spPr>
          <a:xfrm>
            <a:off x="457200" y="90488"/>
            <a:ext cx="8229600" cy="671512"/>
          </a:xfrm>
        </p:spPr>
        <p:txBody>
          <a:bodyPr/>
          <a:lstStyle/>
          <a:p>
            <a:r>
              <a:rPr lang="en-US" sz="3600" dirty="0" err="1" smtClean="0"/>
              <a:t>Estudio</a:t>
            </a:r>
            <a:r>
              <a:rPr lang="en-US" sz="3600" dirty="0" smtClean="0"/>
              <a:t> CIFARC (2002)</a:t>
            </a:r>
            <a:endParaRPr lang="es-ES_tradnl" sz="3600" b="1" dirty="0"/>
          </a:p>
        </p:txBody>
      </p:sp>
      <p:sp>
        <p:nvSpPr>
          <p:cNvPr id="281602" name="Marcador de número de diapositiva 1"/>
          <p:cNvSpPr>
            <a:spLocks noGrp="1"/>
          </p:cNvSpPr>
          <p:nvPr>
            <p:ph type="sldNum" sz="quarter" idx="10"/>
          </p:nvPr>
        </p:nvSpPr>
        <p:spPr>
          <a:noFill/>
        </p:spPr>
        <p:txBody>
          <a:bodyPr/>
          <a:lstStyle/>
          <a:p>
            <a:fld id="{28B92800-4C01-7D45-8D56-4E90886BD42A}" type="slidenum">
              <a:rPr lang="es-ES" smtClean="0">
                <a:latin typeface="Arial" pitchFamily="-65" charset="0"/>
                <a:ea typeface="Arial" pitchFamily="-65" charset="0"/>
                <a:cs typeface="Arial" pitchFamily="-65" charset="0"/>
              </a:rPr>
              <a:pPr/>
              <a:t>27</a:t>
            </a:fld>
            <a:endParaRPr lang="es-ES" smtClean="0">
              <a:latin typeface="Arial" pitchFamily="-65" charset="0"/>
              <a:ea typeface="Arial" pitchFamily="-65" charset="0"/>
              <a:cs typeface="Arial" pitchFamily="-65" charset="0"/>
            </a:endParaRPr>
          </a:p>
        </p:txBody>
      </p:sp>
      <p:sp>
        <p:nvSpPr>
          <p:cNvPr id="281657" name="Rectangle 2"/>
          <p:cNvSpPr>
            <a:spLocks noChangeArrowheads="1"/>
          </p:cNvSpPr>
          <p:nvPr/>
        </p:nvSpPr>
        <p:spPr bwMode="auto">
          <a:xfrm>
            <a:off x="1928813" y="142875"/>
            <a:ext cx="5286375" cy="714375"/>
          </a:xfrm>
          <a:prstGeom prst="rect">
            <a:avLst/>
          </a:prstGeom>
          <a:noFill/>
          <a:ln w="9525">
            <a:noFill/>
            <a:miter lim="800000"/>
            <a:headEnd/>
            <a:tailEnd/>
          </a:ln>
        </p:spPr>
        <p:txBody>
          <a:bodyPr>
            <a:prstTxWarp prst="textNoShape">
              <a:avLst/>
            </a:prstTxWarp>
          </a:bodyPr>
          <a:lstStyle/>
          <a:p>
            <a:pPr eaLnBrk="1" hangingPunct="1"/>
            <a:endParaRPr lang="es-ES_tradnl" sz="4400">
              <a:solidFill>
                <a:srgbClr val="000000"/>
              </a:solidFill>
              <a:latin typeface="Comic Sans MS" pitchFamily="-65" charset="0"/>
            </a:endParaRPr>
          </a:p>
        </p:txBody>
      </p:sp>
      <p:sp>
        <p:nvSpPr>
          <p:cNvPr id="281658" name="Text Box 4"/>
          <p:cNvSpPr txBox="1">
            <a:spLocks noChangeArrowheads="1"/>
          </p:cNvSpPr>
          <p:nvPr/>
        </p:nvSpPr>
        <p:spPr bwMode="auto">
          <a:xfrm>
            <a:off x="1454150" y="6397823"/>
            <a:ext cx="6699250" cy="307777"/>
          </a:xfrm>
          <a:prstGeom prst="rect">
            <a:avLst/>
          </a:prstGeom>
          <a:noFill/>
          <a:ln w="9525">
            <a:noFill/>
            <a:miter lim="800000"/>
            <a:headEnd/>
            <a:tailEnd/>
          </a:ln>
        </p:spPr>
        <p:txBody>
          <a:bodyPr wrap="square">
            <a:prstTxWarp prst="textNoShape">
              <a:avLst/>
            </a:prstTxWarp>
            <a:spAutoFit/>
          </a:bodyPr>
          <a:lstStyle/>
          <a:p>
            <a:pPr algn="ctr"/>
            <a:r>
              <a:rPr lang="es-ES_tradnl" sz="1400" dirty="0" smtClean="0">
                <a:solidFill>
                  <a:schemeClr val="tx1"/>
                </a:solidFill>
              </a:rPr>
              <a:t>De la </a:t>
            </a:r>
            <a:r>
              <a:rPr lang="es-ES_tradnl" sz="1400" dirty="0" err="1" smtClean="0">
                <a:solidFill>
                  <a:schemeClr val="tx1"/>
                </a:solidFill>
              </a:rPr>
              <a:t>Peña</a:t>
            </a:r>
            <a:r>
              <a:rPr lang="es-ES_tradnl" sz="1400" dirty="0" smtClean="0">
                <a:solidFill>
                  <a:schemeClr val="tx1"/>
                </a:solidFill>
              </a:rPr>
              <a:t> A, et al. </a:t>
            </a:r>
            <a:r>
              <a:rPr lang="es-ES_tradnl" sz="1400" dirty="0" err="1" smtClean="0">
                <a:solidFill>
                  <a:schemeClr val="tx1"/>
                </a:solidFill>
              </a:rPr>
              <a:t>Med</a:t>
            </a:r>
            <a:r>
              <a:rPr lang="es-ES_tradnl" sz="1400" dirty="0" smtClean="0">
                <a:solidFill>
                  <a:schemeClr val="tx1"/>
                </a:solidFill>
              </a:rPr>
              <a:t> </a:t>
            </a:r>
            <a:r>
              <a:rPr lang="es-ES_tradnl" sz="1400" dirty="0" err="1" smtClean="0">
                <a:solidFill>
                  <a:schemeClr val="tx1"/>
                </a:solidFill>
              </a:rPr>
              <a:t>Clin</a:t>
            </a:r>
            <a:r>
              <a:rPr lang="es-ES_tradnl" sz="1400" dirty="0" smtClean="0">
                <a:solidFill>
                  <a:schemeClr val="tx1"/>
                </a:solidFill>
              </a:rPr>
              <a:t> (</a:t>
            </a:r>
            <a:r>
              <a:rPr lang="es-ES_tradnl" sz="1400" dirty="0" err="1" smtClean="0">
                <a:solidFill>
                  <a:schemeClr val="tx1"/>
                </a:solidFill>
              </a:rPr>
              <a:t>Barc</a:t>
            </a:r>
            <a:r>
              <a:rPr lang="es-ES_tradnl" sz="1400" dirty="0" smtClean="0">
                <a:solidFill>
                  <a:schemeClr val="tx1"/>
                </a:solidFill>
              </a:rPr>
              <a:t>) 2005;124(2):44-9</a:t>
            </a:r>
          </a:p>
        </p:txBody>
      </p:sp>
      <p:pic>
        <p:nvPicPr>
          <p:cNvPr id="61" name="Imagen 60"/>
          <p:cNvPicPr>
            <a:picLocks noChangeAspect="1"/>
          </p:cNvPicPr>
          <p:nvPr/>
        </p:nvPicPr>
        <p:blipFill>
          <a:blip r:embed="rId3"/>
          <a:stretch>
            <a:fillRect/>
          </a:stretch>
        </p:blipFill>
        <p:spPr>
          <a:xfrm>
            <a:off x="1746822" y="1676400"/>
            <a:ext cx="5415978" cy="3913576"/>
          </a:xfrm>
          <a:prstGeom prst="rect">
            <a:avLst/>
          </a:prstGeom>
        </p:spPr>
      </p:pic>
      <p:sp>
        <p:nvSpPr>
          <p:cNvPr id="62" name="CuadroTexto 61"/>
          <p:cNvSpPr txBox="1"/>
          <p:nvPr/>
        </p:nvSpPr>
        <p:spPr>
          <a:xfrm>
            <a:off x="228600" y="685800"/>
            <a:ext cx="8686800" cy="954107"/>
          </a:xfrm>
          <a:prstGeom prst="rect">
            <a:avLst/>
          </a:prstGeom>
          <a:noFill/>
          <a:ln>
            <a:solidFill>
              <a:schemeClr val="tx1"/>
            </a:solidFill>
          </a:ln>
          <a:effectLst>
            <a:outerShdw blurRad="50800" dist="38100" dir="2700000">
              <a:srgbClr val="000000"/>
            </a:outerShdw>
          </a:effectLst>
        </p:spPr>
        <p:txBody>
          <a:bodyPr wrap="square" rtlCol="0">
            <a:spAutoFit/>
          </a:bodyPr>
          <a:lstStyle/>
          <a:p>
            <a:pPr algn="ctr"/>
            <a:r>
              <a:rPr lang="es-ES_tradnl" sz="1400" dirty="0" smtClean="0"/>
              <a:t>Determinar el porcentaje de pacientes con  </a:t>
            </a:r>
            <a:r>
              <a:rPr lang="es-ES_tradnl" sz="1400" u="sng" dirty="0" smtClean="0"/>
              <a:t>alto riesgo cardiovascular </a:t>
            </a:r>
            <a:r>
              <a:rPr lang="es-ES_tradnl" sz="1400" dirty="0" smtClean="0"/>
              <a:t>que tienen controlados de forma global todos sus factores de riesgo mayores, en consultas de Medicina Interna.</a:t>
            </a:r>
          </a:p>
          <a:p>
            <a:pPr algn="ctr"/>
            <a:r>
              <a:rPr lang="es-ES_tradnl" sz="1400" dirty="0" smtClean="0"/>
              <a:t>2.264 pacientes (el 53,7% eran varones), edad media de 66,1 (11,5) </a:t>
            </a:r>
            <a:r>
              <a:rPr lang="es-ES_tradnl" sz="1400" dirty="0" err="1" smtClean="0"/>
              <a:t>años</a:t>
            </a:r>
            <a:r>
              <a:rPr lang="es-ES_tradnl" sz="1400" dirty="0" smtClean="0"/>
              <a:t>. 74,6% HTA; 61,1% </a:t>
            </a:r>
            <a:r>
              <a:rPr lang="es-ES_tradnl" sz="1400" dirty="0" err="1" smtClean="0"/>
              <a:t>dislipémicos</a:t>
            </a:r>
            <a:r>
              <a:rPr lang="es-ES_tradnl" sz="1400" dirty="0" smtClean="0"/>
              <a:t>; </a:t>
            </a:r>
            <a:r>
              <a:rPr lang="es-ES_tradnl" sz="1400" dirty="0" smtClean="0">
                <a:solidFill>
                  <a:srgbClr val="FF0000"/>
                </a:solidFill>
                <a:effectLst>
                  <a:outerShdw blurRad="50800" dist="38100" dir="2700000">
                    <a:srgbClr val="000000"/>
                  </a:outerShdw>
                </a:effectLst>
              </a:rPr>
              <a:t>59,8% </a:t>
            </a:r>
            <a:r>
              <a:rPr lang="es-ES_tradnl" sz="1400" dirty="0" err="1" smtClean="0">
                <a:solidFill>
                  <a:srgbClr val="FF0000"/>
                </a:solidFill>
                <a:effectLst>
                  <a:outerShdw blurRad="50800" dist="38100" dir="2700000">
                    <a:srgbClr val="000000"/>
                  </a:outerShdw>
                </a:effectLst>
              </a:rPr>
              <a:t>diabéticos</a:t>
            </a:r>
            <a:r>
              <a:rPr lang="es-ES_tradnl" sz="1400" dirty="0" smtClean="0">
                <a:solidFill>
                  <a:srgbClr val="FF0000"/>
                </a:solidFill>
                <a:effectLst>
                  <a:outerShdw blurRad="50800" dist="38100" dir="2700000">
                    <a:srgbClr val="000000"/>
                  </a:outerShdw>
                </a:effectLst>
              </a:rPr>
              <a:t> tipo 2</a:t>
            </a:r>
            <a:r>
              <a:rPr lang="es-ES_tradnl" sz="1400" dirty="0" smtClean="0">
                <a:effectLst>
                  <a:outerShdw blurRad="50800" dist="38100" dir="2700000">
                    <a:srgbClr val="000000"/>
                  </a:outerShdw>
                </a:effectLst>
              </a:rPr>
              <a:t>; 31,1</a:t>
            </a:r>
            <a:r>
              <a:rPr lang="es-ES_tradnl" sz="1400" dirty="0" smtClean="0"/>
              <a:t>% fumadores; 38% obesos y el </a:t>
            </a:r>
            <a:r>
              <a:rPr lang="es-ES_tradnl" sz="1400" dirty="0" smtClean="0">
                <a:solidFill>
                  <a:srgbClr val="FF0000"/>
                </a:solidFill>
                <a:effectLst>
                  <a:outerShdw blurRad="50800" dist="38100" dir="2700000">
                    <a:schemeClr val="bg1"/>
                  </a:outerShdw>
                </a:effectLst>
              </a:rPr>
              <a:t>36,7% en PS.</a:t>
            </a:r>
            <a:endParaRPr lang="es-ES_tradnl" sz="1400" dirty="0">
              <a:solidFill>
                <a:srgbClr val="FF0000"/>
              </a:solidFill>
              <a:effectLst>
                <a:outerShdw blurRad="50800" dist="38100" dir="2700000">
                  <a:schemeClr val="bg1"/>
                </a:outerShdw>
              </a:effectLst>
            </a:endParaRPr>
          </a:p>
        </p:txBody>
      </p:sp>
      <p:sp>
        <p:nvSpPr>
          <p:cNvPr id="63" name="CuadroTexto 62"/>
          <p:cNvSpPr txBox="1"/>
          <p:nvPr/>
        </p:nvSpPr>
        <p:spPr>
          <a:xfrm>
            <a:off x="228600" y="5715000"/>
            <a:ext cx="8534400" cy="646331"/>
          </a:xfrm>
          <a:prstGeom prst="rect">
            <a:avLst/>
          </a:prstGeom>
          <a:noFill/>
          <a:ln>
            <a:solidFill>
              <a:srgbClr val="FFFFFF"/>
            </a:solidFill>
          </a:ln>
          <a:effectLst>
            <a:outerShdw blurRad="50800" dist="38100" dir="2700000">
              <a:srgbClr val="000000"/>
            </a:outerShdw>
          </a:effectLst>
        </p:spPr>
        <p:txBody>
          <a:bodyPr wrap="square" rtlCol="0">
            <a:spAutoFit/>
          </a:bodyPr>
          <a:lstStyle/>
          <a:p>
            <a:pPr algn="ctr"/>
            <a:r>
              <a:rPr lang="es-ES_tradnl" sz="1800" dirty="0" smtClean="0"/>
              <a:t>Solamente el 6,9% de los pacientes de alto o muy alto riesgo cardiovascular tienen controlados los 5 principales FRCV mayores </a:t>
            </a:r>
            <a:endParaRPr lang="es-ES_tradnl" sz="1800" dirty="0"/>
          </a:p>
        </p:txBody>
      </p:sp>
      <p:sp>
        <p:nvSpPr>
          <p:cNvPr id="64" name="Rectángulo 63"/>
          <p:cNvSpPr/>
          <p:nvPr/>
        </p:nvSpPr>
        <p:spPr>
          <a:xfrm>
            <a:off x="2819010" y="2057400"/>
            <a:ext cx="1371990" cy="523220"/>
          </a:xfrm>
          <a:prstGeom prst="rect">
            <a:avLst/>
          </a:prstGeom>
          <a:solidFill>
            <a:srgbClr val="FFFFFF"/>
          </a:solidFill>
          <a:ln>
            <a:solidFill>
              <a:schemeClr val="bg1"/>
            </a:solidFill>
          </a:ln>
        </p:spPr>
        <p:txBody>
          <a:bodyPr wrap="none">
            <a:spAutoFit/>
          </a:bodyPr>
          <a:lstStyle/>
          <a:p>
            <a:pPr algn="ctr"/>
            <a:r>
              <a:rPr lang="es-ES_tradnl" sz="1400" b="1" dirty="0" smtClean="0">
                <a:solidFill>
                  <a:srgbClr val="000000"/>
                </a:solidFill>
              </a:rPr>
              <a:t>Uso </a:t>
            </a:r>
            <a:r>
              <a:rPr lang="es-ES_tradnl" sz="1400" b="1" dirty="0" err="1" smtClean="0">
                <a:solidFill>
                  <a:srgbClr val="000000"/>
                </a:solidFill>
              </a:rPr>
              <a:t>Estatinas</a:t>
            </a:r>
            <a:endParaRPr lang="es-ES_tradnl" sz="1400" b="1" dirty="0" smtClean="0">
              <a:solidFill>
                <a:srgbClr val="000000"/>
              </a:solidFill>
            </a:endParaRPr>
          </a:p>
          <a:p>
            <a:pPr algn="ctr"/>
            <a:r>
              <a:rPr lang="es-ES_tradnl" sz="1400" b="1" dirty="0" smtClean="0">
                <a:solidFill>
                  <a:srgbClr val="000000"/>
                </a:solidFill>
              </a:rPr>
              <a:t>Global: 52,7%</a:t>
            </a:r>
            <a:endParaRPr lang="es-ES_tradnl" sz="1400" b="1" dirty="0"/>
          </a:p>
        </p:txBody>
      </p:sp>
      <p:sp>
        <p:nvSpPr>
          <p:cNvPr id="65" name="Elipse 64"/>
          <p:cNvSpPr/>
          <p:nvPr/>
        </p:nvSpPr>
        <p:spPr bwMode="auto">
          <a:xfrm>
            <a:off x="3810000" y="3048000"/>
            <a:ext cx="6096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66" name="Rectángulo 65"/>
          <p:cNvSpPr/>
          <p:nvPr/>
        </p:nvSpPr>
        <p:spPr>
          <a:xfrm>
            <a:off x="1676400" y="3962400"/>
            <a:ext cx="5562600" cy="400110"/>
          </a:xfrm>
          <a:prstGeom prst="rect">
            <a:avLst/>
          </a:prstGeom>
          <a:solidFill>
            <a:srgbClr val="FFFFFF"/>
          </a:solidFill>
        </p:spPr>
        <p:txBody>
          <a:bodyPr wrap="square">
            <a:spAutoFit/>
          </a:bodyPr>
          <a:lstStyle/>
          <a:p>
            <a:r>
              <a:rPr lang="es-ES_tradnl" sz="2000" dirty="0" smtClean="0">
                <a:solidFill>
                  <a:srgbClr val="000000"/>
                </a:solidFill>
              </a:rPr>
              <a:t>Cifras promedio de </a:t>
            </a:r>
            <a:r>
              <a:rPr lang="es-ES_tradnl" sz="2000" dirty="0" err="1" smtClean="0">
                <a:solidFill>
                  <a:srgbClr val="000000"/>
                </a:solidFill>
              </a:rPr>
              <a:t>c</a:t>
            </a:r>
            <a:r>
              <a:rPr lang="es-ES_tradnl" sz="2000" dirty="0" smtClean="0">
                <a:solidFill>
                  <a:srgbClr val="000000"/>
                </a:solidFill>
              </a:rPr>
              <a:t>-LDL: 129,93 (38,54) </a:t>
            </a:r>
            <a:r>
              <a:rPr lang="es-ES_tradnl" sz="2000" dirty="0" err="1" smtClean="0">
                <a:solidFill>
                  <a:srgbClr val="000000"/>
                </a:solidFill>
              </a:rPr>
              <a:t>mg</a:t>
            </a:r>
            <a:r>
              <a:rPr lang="es-ES_tradnl" sz="2000" dirty="0" smtClean="0">
                <a:solidFill>
                  <a:srgbClr val="000000"/>
                </a:solidFill>
              </a:rPr>
              <a:t>/</a:t>
            </a:r>
            <a:r>
              <a:rPr lang="es-ES_tradnl" sz="2000" dirty="0" err="1" smtClean="0">
                <a:solidFill>
                  <a:srgbClr val="000000"/>
                </a:solidFill>
              </a:rPr>
              <a:t>dl</a:t>
            </a:r>
            <a:endParaRPr lang="es-ES_tradnl" sz="2000" dirty="0">
              <a:solidFill>
                <a:srgbClr val="0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fltVal val="0"/>
                                          </p:val>
                                        </p:tav>
                                        <p:tav tm="100000">
                                          <p:val>
                                            <p:strVal val="#ppt_w"/>
                                          </p:val>
                                        </p:tav>
                                      </p:tavLst>
                                    </p:anim>
                                    <p:anim calcmode="lin" valueType="num">
                                      <p:cBhvr>
                                        <p:cTn id="15" dur="500" fill="hold"/>
                                        <p:tgtEl>
                                          <p:spTgt spid="65"/>
                                        </p:tgtEl>
                                        <p:attrNameLst>
                                          <p:attrName>ppt_h</p:attrName>
                                        </p:attrNameLst>
                                      </p:cBhvr>
                                      <p:tavLst>
                                        <p:tav tm="0">
                                          <p:val>
                                            <p:fltVal val="0"/>
                                          </p:val>
                                        </p:tav>
                                        <p:tav tm="100000">
                                          <p:val>
                                            <p:strVal val="#ppt_h"/>
                                          </p:val>
                                        </p:tav>
                                      </p:tavLst>
                                    </p:anim>
                                    <p:animEffect transition="in" filter="fade">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p:cNvSpPr>
          <p:nvPr/>
        </p:nvSpPr>
        <p:spPr bwMode="auto">
          <a:xfrm>
            <a:off x="914400" y="1295400"/>
            <a:ext cx="7559675" cy="4249738"/>
          </a:xfrm>
          <a:prstGeom prst="rect">
            <a:avLst/>
          </a:prstGeom>
          <a:noFill/>
          <a:ln w="12700">
            <a:noFill/>
            <a:miter lim="800000"/>
            <a:headEnd/>
            <a:tailEnd/>
          </a:ln>
          <a:effectLst/>
        </p:spPr>
        <p:txBody>
          <a:bodyPr lIns="0" tIns="0" rIns="0" bIns="0">
            <a:prstTxWarp prst="textNoShape">
              <a:avLst/>
            </a:prstTxWarp>
          </a:bodyPr>
          <a:lstStyle/>
          <a:p>
            <a:pPr algn="l" defTabSz="642938">
              <a:lnSpc>
                <a:spcPct val="120000"/>
              </a:lnSpc>
              <a:spcBef>
                <a:spcPct val="10000"/>
              </a:spcBef>
              <a:spcAft>
                <a:spcPct val="10000"/>
              </a:spcAft>
              <a:buFontTx/>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Lst>
              <a:defRPr/>
            </a:pPr>
            <a:r>
              <a:rPr lang="en-US" sz="1800" dirty="0">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Ensayo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aleatorizado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en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situación</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práctica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clínica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habitual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para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evaluar</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los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resultados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 un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programa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tratamiento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integral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e</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intensivo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 los FRCV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frente</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al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tratamiento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convencional</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en la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morbimortalidad</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cardiovascular.  </a:t>
            </a:r>
          </a:p>
          <a:p>
            <a:pPr algn="l" defTabSz="642938">
              <a:lnSpc>
                <a:spcPct val="120000"/>
              </a:lnSpc>
              <a:spcBef>
                <a:spcPct val="10000"/>
              </a:spcBef>
              <a:spcAft>
                <a:spcPct val="10000"/>
              </a:spcAft>
              <a:buFontTx/>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Lst>
              <a:defRPr/>
            </a:pP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Entre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Octubre</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 2002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y</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Enero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2004, 247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pacientes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en PS (CI -ICTUS)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fueron</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aleatorizados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121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siguieron</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un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tratamiento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integral de los FRCV en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consulta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monográfica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por</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un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médico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internista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y</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una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enfermera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y</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126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fueron</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seguidos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por</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sus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MAP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y</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especialistas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correspondientes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según</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práctica</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habitual.</a:t>
            </a:r>
          </a:p>
          <a:p>
            <a:pPr algn="l" defTabSz="642938">
              <a:lnSpc>
                <a:spcPct val="120000"/>
              </a:lnSpc>
              <a:spcBef>
                <a:spcPct val="10000"/>
              </a:spcBef>
              <a:spcAft>
                <a:spcPct val="10000"/>
              </a:spcAft>
              <a:buFontTx/>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Lst>
              <a:defRPr/>
            </a:pP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Valoración</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al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año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del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grado</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 control de FRCV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y</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nuevos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a:t>
            </a:r>
            <a:r>
              <a:rPr lang="en-US" sz="1800" dirty="0" err="1">
                <a:effectLst>
                  <a:outerShdw blurRad="50800" dist="38100" dir="2700000">
                    <a:srgbClr val="000000"/>
                  </a:outerShdw>
                </a:effectLst>
                <a:latin typeface="+mn-lt"/>
                <a:ea typeface="Arial" pitchFamily="-65" charset="0"/>
                <a:cs typeface="Arial" pitchFamily="-65" charset="0"/>
                <a:sym typeface="Arial" pitchFamily="-65" charset="0"/>
              </a:rPr>
              <a:t>episodios</a:t>
            </a:r>
            <a:r>
              <a:rPr lang="en-US" sz="1800" dirty="0">
                <a:effectLst>
                  <a:outerShdw blurRad="50800" dist="38100" dir="2700000">
                    <a:srgbClr val="000000"/>
                  </a:outerShdw>
                </a:effectLst>
                <a:latin typeface="+mn-lt"/>
                <a:ea typeface="Arial" pitchFamily="-65" charset="0"/>
                <a:cs typeface="Arial" pitchFamily="-65" charset="0"/>
                <a:sym typeface="Arial" pitchFamily="-65" charset="0"/>
              </a:rPr>
              <a:t> de ECV.</a:t>
            </a:r>
          </a:p>
        </p:txBody>
      </p:sp>
      <p:sp>
        <p:nvSpPr>
          <p:cNvPr id="282627" name="Rectangle 3"/>
          <p:cNvSpPr>
            <a:spLocks noGrp="1" noChangeArrowheads="1"/>
          </p:cNvSpPr>
          <p:nvPr>
            <p:ph type="title"/>
          </p:nvPr>
        </p:nvSpPr>
        <p:spPr bwMode="auto">
          <a:xfrm>
            <a:off x="455613" y="187325"/>
            <a:ext cx="8364537" cy="1154113"/>
          </a:xfrm>
          <a:noFill/>
          <a:ln>
            <a:miter lim="800000"/>
            <a:headEnd/>
            <a:tailEnd/>
          </a:ln>
        </p:spPr>
        <p:txBody>
          <a:bodyPr wrap="square" lIns="91440" tIns="45720" rIns="66202" bIns="45720" numCol="1" anchor="t" anchorCtr="0" compatLnSpc="1">
            <a:prstTxWarp prst="textNoShape">
              <a:avLst/>
            </a:prstTxWarp>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err="1" smtClean="0"/>
              <a:t>Proyecto</a:t>
            </a:r>
            <a:r>
              <a:rPr lang="en-US" sz="2400" dirty="0" smtClean="0"/>
              <a:t> MIRVAS (2002-2003)</a:t>
            </a:r>
            <a:r>
              <a:rPr lang="en-US" sz="2000" dirty="0" smtClean="0"/>
              <a:t/>
            </a:r>
            <a:br>
              <a:rPr lang="en-US" sz="2000" dirty="0" smtClean="0"/>
            </a:br>
            <a:r>
              <a:rPr lang="en-US" sz="1800" dirty="0" err="1" smtClean="0"/>
              <a:t>Reducción</a:t>
            </a:r>
            <a:r>
              <a:rPr lang="en-US" sz="1800" dirty="0" smtClean="0"/>
              <a:t> </a:t>
            </a:r>
            <a:r>
              <a:rPr lang="en-US" sz="1800" dirty="0"/>
              <a:t>de la </a:t>
            </a:r>
            <a:r>
              <a:rPr lang="en-US" sz="1800" dirty="0" err="1"/>
              <a:t>morbimortalidad</a:t>
            </a:r>
            <a:r>
              <a:rPr lang="en-US" sz="1800" dirty="0"/>
              <a:t> cardiovascular </a:t>
            </a:r>
            <a:r>
              <a:rPr lang="en-US" sz="1800" dirty="0" err="1"/>
              <a:t>tras</a:t>
            </a:r>
            <a:r>
              <a:rPr lang="en-US" sz="1800" dirty="0"/>
              <a:t> un </a:t>
            </a:r>
            <a:r>
              <a:rPr lang="en-US" sz="1800" dirty="0" err="1" smtClean="0"/>
              <a:t>episodiocardiovascular</a:t>
            </a:r>
            <a:r>
              <a:rPr lang="en-US" sz="1800" dirty="0" smtClean="0"/>
              <a:t> </a:t>
            </a:r>
            <a:r>
              <a:rPr lang="en-US" sz="1800" dirty="0" err="1" smtClean="0"/>
              <a:t>agudo</a:t>
            </a:r>
            <a:r>
              <a:rPr lang="en-US" sz="1800" dirty="0" smtClean="0"/>
              <a:t> </a:t>
            </a:r>
            <a:r>
              <a:rPr lang="en-US" sz="1800" dirty="0" err="1" smtClean="0"/>
              <a:t>mediante</a:t>
            </a:r>
            <a:r>
              <a:rPr lang="en-US" sz="1800" dirty="0" smtClean="0"/>
              <a:t> el </a:t>
            </a:r>
            <a:r>
              <a:rPr lang="en-US" sz="1800" dirty="0" err="1" smtClean="0"/>
              <a:t>tratamiento</a:t>
            </a:r>
            <a:r>
              <a:rPr lang="en-US" sz="1800" dirty="0" smtClean="0"/>
              <a:t> </a:t>
            </a:r>
            <a:r>
              <a:rPr lang="en-US" sz="1800" dirty="0" err="1" smtClean="0"/>
              <a:t>intensivo</a:t>
            </a:r>
            <a:r>
              <a:rPr lang="en-US" sz="1800" dirty="0" smtClean="0"/>
              <a:t> de los </a:t>
            </a:r>
            <a:r>
              <a:rPr lang="en-US" sz="1800" dirty="0" err="1" smtClean="0"/>
              <a:t>factores</a:t>
            </a:r>
            <a:r>
              <a:rPr lang="en-US" sz="1800" dirty="0" smtClean="0"/>
              <a:t> de </a:t>
            </a:r>
            <a:r>
              <a:rPr lang="en-US" sz="1800" dirty="0" err="1" smtClean="0"/>
              <a:t>riesgo</a:t>
            </a:r>
            <a:endParaRPr lang="en-US" sz="2000" dirty="0"/>
          </a:p>
        </p:txBody>
      </p:sp>
      <p:sp>
        <p:nvSpPr>
          <p:cNvPr id="738308" name="Rectangle 4"/>
          <p:cNvSpPr>
            <a:spLocks/>
          </p:cNvSpPr>
          <p:nvPr/>
        </p:nvSpPr>
        <p:spPr bwMode="auto">
          <a:xfrm>
            <a:off x="384175" y="6477000"/>
            <a:ext cx="8393113" cy="177800"/>
          </a:xfrm>
          <a:prstGeom prst="rect">
            <a:avLst/>
          </a:prstGeom>
          <a:noFill/>
          <a:ln w="12700">
            <a:noFill/>
            <a:miter lim="800000"/>
            <a:headEnd/>
            <a:tailEnd/>
          </a:ln>
          <a:effectLst>
            <a:outerShdw blurRad="50800" dist="38100" dir="2700000">
              <a:srgbClr val="000000"/>
            </a:outerShdw>
          </a:effectLst>
        </p:spPr>
        <p:txBody>
          <a:bodyPr lIns="0" tIns="0" rIns="0" bIns="0">
            <a:prstTxWarp prst="textNoShape">
              <a:avLst/>
            </a:prstTxWarp>
          </a:bodyPr>
          <a:lstStyle/>
          <a:p>
            <a:pPr algn="l" defTabSz="642938">
              <a:defRPr/>
            </a:pPr>
            <a:r>
              <a:rPr lang="en-US" sz="1600" dirty="0">
                <a:latin typeface="+mn-lt"/>
                <a:ea typeface="Arial" pitchFamily="-65" charset="0"/>
                <a:cs typeface="Arial" pitchFamily="-65" charset="0"/>
                <a:sym typeface="Arial" pitchFamily="-65" charset="0"/>
              </a:rPr>
              <a:t>Moreno </a:t>
            </a:r>
            <a:r>
              <a:rPr lang="en-US" sz="1600" dirty="0" err="1">
                <a:latin typeface="+mn-lt"/>
                <a:ea typeface="Arial" pitchFamily="-65" charset="0"/>
                <a:cs typeface="Arial" pitchFamily="-65" charset="0"/>
                <a:sym typeface="Arial" pitchFamily="-65" charset="0"/>
              </a:rPr>
              <a:t>Palanco</a:t>
            </a:r>
            <a:r>
              <a:rPr lang="en-US" sz="1600" dirty="0">
                <a:latin typeface="+mn-lt"/>
                <a:ea typeface="Arial" pitchFamily="-65" charset="0"/>
                <a:cs typeface="Arial" pitchFamily="-65" charset="0"/>
                <a:sym typeface="Arial" pitchFamily="-65" charset="0"/>
              </a:rPr>
              <a:t> M.A </a:t>
            </a:r>
            <a:r>
              <a:rPr lang="en-US" sz="1600" dirty="0" err="1">
                <a:latin typeface="+mn-lt"/>
                <a:ea typeface="Arial" pitchFamily="-65" charset="0"/>
                <a:cs typeface="Arial" pitchFamily="-65" charset="0"/>
                <a:sym typeface="Arial" pitchFamily="-65" charset="0"/>
              </a:rPr>
              <a:t>y</a:t>
            </a:r>
            <a:r>
              <a:rPr lang="en-US" sz="1600" dirty="0">
                <a:latin typeface="+mn-lt"/>
                <a:ea typeface="Arial" pitchFamily="-65" charset="0"/>
                <a:cs typeface="Arial" pitchFamily="-65" charset="0"/>
                <a:sym typeface="Arial" pitchFamily="-65" charset="0"/>
              </a:rPr>
              <a:t> cols. (</a:t>
            </a:r>
            <a:r>
              <a:rPr lang="en-US" sz="1600" dirty="0" err="1">
                <a:latin typeface="+mn-lt"/>
                <a:ea typeface="Arial" pitchFamily="-65" charset="0"/>
                <a:cs typeface="Arial" pitchFamily="-65" charset="0"/>
                <a:sym typeface="Arial" pitchFamily="-65" charset="0"/>
              </a:rPr>
              <a:t>Proyecto</a:t>
            </a:r>
            <a:r>
              <a:rPr lang="en-US" sz="1600" dirty="0">
                <a:latin typeface="+mn-lt"/>
                <a:ea typeface="Arial" pitchFamily="-65" charset="0"/>
                <a:cs typeface="Arial" pitchFamily="-65" charset="0"/>
                <a:sym typeface="Arial" pitchFamily="-65" charset="0"/>
              </a:rPr>
              <a:t> MIRVAS) Med </a:t>
            </a:r>
            <a:r>
              <a:rPr lang="en-US" sz="1600" dirty="0" err="1">
                <a:latin typeface="+mn-lt"/>
                <a:ea typeface="Arial" pitchFamily="-65" charset="0"/>
                <a:cs typeface="Arial" pitchFamily="-65" charset="0"/>
                <a:sym typeface="Arial" pitchFamily="-65" charset="0"/>
              </a:rPr>
              <a:t>Clin</a:t>
            </a:r>
            <a:r>
              <a:rPr lang="en-US" sz="1600" dirty="0">
                <a:latin typeface="+mn-lt"/>
                <a:ea typeface="Arial" pitchFamily="-65" charset="0"/>
                <a:cs typeface="Arial" pitchFamily="-65" charset="0"/>
                <a:sym typeface="Arial" pitchFamily="-65" charset="0"/>
              </a:rPr>
              <a:t> (</a:t>
            </a:r>
            <a:r>
              <a:rPr lang="en-US" sz="1600" dirty="0" err="1">
                <a:latin typeface="+mn-lt"/>
                <a:ea typeface="Arial" pitchFamily="-65" charset="0"/>
                <a:cs typeface="Arial" pitchFamily="-65" charset="0"/>
                <a:sym typeface="Arial" pitchFamily="-65" charset="0"/>
              </a:rPr>
              <a:t>Barc</a:t>
            </a:r>
            <a:r>
              <a:rPr lang="en-US" sz="1600" dirty="0">
                <a:latin typeface="+mn-lt"/>
                <a:ea typeface="Arial" pitchFamily="-65" charset="0"/>
                <a:cs typeface="Arial" pitchFamily="-65" charset="0"/>
                <a:sym typeface="Arial" pitchFamily="-65" charset="0"/>
              </a:rPr>
              <a:t>). 2007;129(7):241-6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8306">
                                            <p:txEl>
                                              <p:pRg st="0" end="0"/>
                                            </p:txEl>
                                          </p:spTgt>
                                        </p:tgtEl>
                                        <p:attrNameLst>
                                          <p:attrName>style.visibility</p:attrName>
                                        </p:attrNameLst>
                                      </p:cBhvr>
                                      <p:to>
                                        <p:strVal val="visible"/>
                                      </p:to>
                                    </p:set>
                                    <p:animEffect transition="in" filter="wipe(left)">
                                      <p:cBhvr>
                                        <p:cTn id="7" dur="500"/>
                                        <p:tgtEl>
                                          <p:spTgt spid="73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8306">
                                            <p:txEl>
                                              <p:pRg st="1" end="1"/>
                                            </p:txEl>
                                          </p:spTgt>
                                        </p:tgtEl>
                                        <p:attrNameLst>
                                          <p:attrName>style.visibility</p:attrName>
                                        </p:attrNameLst>
                                      </p:cBhvr>
                                      <p:to>
                                        <p:strVal val="visible"/>
                                      </p:to>
                                    </p:set>
                                    <p:animEffect transition="in" filter="wipe(left)">
                                      <p:cBhvr>
                                        <p:cTn id="12" dur="500"/>
                                        <p:tgtEl>
                                          <p:spTgt spid="738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8306">
                                            <p:txEl>
                                              <p:pRg st="2" end="2"/>
                                            </p:txEl>
                                          </p:spTgt>
                                        </p:tgtEl>
                                        <p:attrNameLst>
                                          <p:attrName>style.visibility</p:attrName>
                                        </p:attrNameLst>
                                      </p:cBhvr>
                                      <p:to>
                                        <p:strVal val="visible"/>
                                      </p:to>
                                    </p:set>
                                    <p:animEffect transition="in" filter="wipe(left)">
                                      <p:cBhvr>
                                        <p:cTn id="17" dur="500"/>
                                        <p:tgtEl>
                                          <p:spTgt spid="738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5" name="Picture 3"/>
          <p:cNvPicPr>
            <a:picLocks noChangeAspect="1" noChangeArrowheads="1"/>
          </p:cNvPicPr>
          <p:nvPr/>
        </p:nvPicPr>
        <p:blipFill>
          <a:blip r:embed="rId3"/>
          <a:srcRect/>
          <a:stretch>
            <a:fillRect/>
          </a:stretch>
        </p:blipFill>
        <p:spPr bwMode="auto">
          <a:xfrm>
            <a:off x="323850" y="1916113"/>
            <a:ext cx="8569325" cy="4378325"/>
          </a:xfrm>
          <a:prstGeom prst="rect">
            <a:avLst/>
          </a:prstGeom>
          <a:noFill/>
          <a:ln w="12700">
            <a:noFill/>
            <a:miter lim="800000"/>
            <a:headEnd/>
            <a:tailEnd/>
          </a:ln>
        </p:spPr>
      </p:pic>
      <p:sp>
        <p:nvSpPr>
          <p:cNvPr id="740356" name="Rectangle 4"/>
          <p:cNvSpPr>
            <a:spLocks/>
          </p:cNvSpPr>
          <p:nvPr/>
        </p:nvSpPr>
        <p:spPr bwMode="auto">
          <a:xfrm>
            <a:off x="384175" y="6564313"/>
            <a:ext cx="8393113" cy="177800"/>
          </a:xfrm>
          <a:prstGeom prst="rect">
            <a:avLst/>
          </a:prstGeom>
          <a:noFill/>
          <a:ln w="12700">
            <a:noFill/>
            <a:miter lim="800000"/>
            <a:headEnd/>
            <a:tailEnd/>
          </a:ln>
        </p:spPr>
        <p:txBody>
          <a:bodyPr lIns="0" tIns="0" rIns="0" bIns="0">
            <a:prstTxWarp prst="textNoShape">
              <a:avLst/>
            </a:prstTxWarp>
          </a:bodyPr>
          <a:lstStyle/>
          <a:p>
            <a:pPr algn="l" defTabSz="642938">
              <a:defRPr/>
            </a:pPr>
            <a:r>
              <a:rPr lang="en-US" sz="1600" b="1" dirty="0">
                <a:latin typeface="+mn-lt"/>
                <a:ea typeface="Arial" pitchFamily="-65" charset="0"/>
                <a:cs typeface="Arial" pitchFamily="-65" charset="0"/>
                <a:sym typeface="Arial" pitchFamily="-65" charset="0"/>
              </a:rPr>
              <a:t>Moreno </a:t>
            </a:r>
            <a:r>
              <a:rPr lang="en-US" sz="1600" b="1" dirty="0" err="1">
                <a:latin typeface="+mn-lt"/>
                <a:ea typeface="Arial" pitchFamily="-65" charset="0"/>
                <a:cs typeface="Arial" pitchFamily="-65" charset="0"/>
                <a:sym typeface="Arial" pitchFamily="-65" charset="0"/>
              </a:rPr>
              <a:t>Palanco</a:t>
            </a:r>
            <a:r>
              <a:rPr lang="en-US" sz="1600" b="1" dirty="0">
                <a:latin typeface="+mn-lt"/>
                <a:ea typeface="Arial" pitchFamily="-65" charset="0"/>
                <a:cs typeface="Arial" pitchFamily="-65" charset="0"/>
                <a:sym typeface="Arial" pitchFamily="-65" charset="0"/>
              </a:rPr>
              <a:t> M.A </a:t>
            </a:r>
            <a:r>
              <a:rPr lang="en-US" sz="1600" b="1" dirty="0" err="1">
                <a:latin typeface="+mn-lt"/>
                <a:ea typeface="Arial" pitchFamily="-65" charset="0"/>
                <a:cs typeface="Arial" pitchFamily="-65" charset="0"/>
                <a:sym typeface="Arial" pitchFamily="-65" charset="0"/>
              </a:rPr>
              <a:t>y</a:t>
            </a:r>
            <a:r>
              <a:rPr lang="en-US" sz="1600" b="1" dirty="0">
                <a:latin typeface="+mn-lt"/>
                <a:ea typeface="Arial" pitchFamily="-65" charset="0"/>
                <a:cs typeface="Arial" pitchFamily="-65" charset="0"/>
                <a:sym typeface="Arial" pitchFamily="-65" charset="0"/>
              </a:rPr>
              <a:t> cols. (</a:t>
            </a:r>
            <a:r>
              <a:rPr lang="en-US" sz="1600" b="1" dirty="0" err="1">
                <a:latin typeface="+mn-lt"/>
                <a:ea typeface="Arial" pitchFamily="-65" charset="0"/>
                <a:cs typeface="Arial" pitchFamily="-65" charset="0"/>
                <a:sym typeface="Arial" pitchFamily="-65" charset="0"/>
              </a:rPr>
              <a:t>Proyecto</a:t>
            </a:r>
            <a:r>
              <a:rPr lang="en-US" sz="1600" b="1" dirty="0">
                <a:latin typeface="+mn-lt"/>
                <a:ea typeface="Arial" pitchFamily="-65" charset="0"/>
                <a:cs typeface="Arial" pitchFamily="-65" charset="0"/>
                <a:sym typeface="Arial" pitchFamily="-65" charset="0"/>
              </a:rPr>
              <a:t> MIRVAS) Med </a:t>
            </a:r>
            <a:r>
              <a:rPr lang="en-US" sz="1600" b="1" dirty="0" err="1">
                <a:latin typeface="+mn-lt"/>
                <a:ea typeface="Arial" pitchFamily="-65" charset="0"/>
                <a:cs typeface="Arial" pitchFamily="-65" charset="0"/>
                <a:sym typeface="Arial" pitchFamily="-65" charset="0"/>
              </a:rPr>
              <a:t>Clin</a:t>
            </a:r>
            <a:r>
              <a:rPr lang="en-US" sz="1600" b="1" dirty="0">
                <a:latin typeface="+mn-lt"/>
                <a:ea typeface="Arial" pitchFamily="-65" charset="0"/>
                <a:cs typeface="Arial" pitchFamily="-65" charset="0"/>
                <a:sym typeface="Arial" pitchFamily="-65" charset="0"/>
              </a:rPr>
              <a:t> (</a:t>
            </a:r>
            <a:r>
              <a:rPr lang="en-US" sz="1600" b="1" dirty="0" err="1">
                <a:latin typeface="+mn-lt"/>
                <a:ea typeface="Arial" pitchFamily="-65" charset="0"/>
                <a:cs typeface="Arial" pitchFamily="-65" charset="0"/>
                <a:sym typeface="Arial" pitchFamily="-65" charset="0"/>
              </a:rPr>
              <a:t>Barc</a:t>
            </a:r>
            <a:r>
              <a:rPr lang="en-US" sz="1600" b="1" dirty="0">
                <a:latin typeface="+mn-lt"/>
                <a:ea typeface="Arial" pitchFamily="-65" charset="0"/>
                <a:cs typeface="Arial" pitchFamily="-65" charset="0"/>
                <a:sym typeface="Arial" pitchFamily="-65" charset="0"/>
              </a:rPr>
              <a:t>). 2007;129(7):241-6</a:t>
            </a:r>
          </a:p>
        </p:txBody>
      </p:sp>
      <p:sp>
        <p:nvSpPr>
          <p:cNvPr id="740357" name="Text Box 5"/>
          <p:cNvSpPr txBox="1">
            <a:spLocks noChangeArrowheads="1"/>
          </p:cNvSpPr>
          <p:nvPr/>
        </p:nvSpPr>
        <p:spPr bwMode="auto">
          <a:xfrm>
            <a:off x="3473450" y="1316038"/>
            <a:ext cx="2251075" cy="457200"/>
          </a:xfrm>
          <a:prstGeom prst="rect">
            <a:avLst/>
          </a:prstGeom>
          <a:noFill/>
          <a:ln w="9525">
            <a:noFill/>
            <a:miter lim="800000"/>
            <a:headEnd/>
            <a:tailEnd/>
          </a:ln>
        </p:spPr>
        <p:txBody>
          <a:bodyPr wrap="none">
            <a:prstTxWarp prst="textNoShape">
              <a:avLst/>
            </a:prstTxWarp>
            <a:spAutoFit/>
          </a:bodyPr>
          <a:lstStyle/>
          <a:p>
            <a:pPr algn="l"/>
            <a:r>
              <a:rPr lang="es-ES" sz="2400"/>
              <a:t>RESULTADOS</a:t>
            </a:r>
          </a:p>
        </p:txBody>
      </p:sp>
      <p:sp>
        <p:nvSpPr>
          <p:cNvPr id="7" name="Rectangle 3"/>
          <p:cNvSpPr txBox="1">
            <a:spLocks noChangeArrowheads="1"/>
          </p:cNvSpPr>
          <p:nvPr/>
        </p:nvSpPr>
        <p:spPr bwMode="auto">
          <a:xfrm>
            <a:off x="455613" y="187325"/>
            <a:ext cx="8364537" cy="1154113"/>
          </a:xfrm>
          <a:prstGeom prst="rect">
            <a:avLst/>
          </a:prstGeom>
          <a:noFill/>
          <a:ln w="12700">
            <a:noFill/>
            <a:miter lim="800000"/>
            <a:headEnd/>
            <a:tailEnd/>
          </a:ln>
          <a:effectLst>
            <a:outerShdw blurRad="63500" dist="38099" dir="2700000" algn="ctr" rotWithShape="0">
              <a:schemeClr val="bg2">
                <a:alpha val="75000"/>
              </a:schemeClr>
            </a:outerShdw>
          </a:effectLst>
        </p:spPr>
        <p:txBody>
          <a:bodyPr vert="horz" wrap="square" lIns="91440" tIns="45720" rIns="66202" bIns="45720" numCol="1" anchor="t" anchorCtr="0" compatLnSpc="1">
            <a:prstTxWarp prst="textNoShape">
              <a:avLst/>
            </a:prstTxWarp>
          </a:bodyPr>
          <a:lstStyle/>
          <a:p>
            <a:pPr marL="39688" marR="0" lvl="0" indent="-39688"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t>Proyecto MIRVAS</a:t>
            </a:r>
            <a:r>
              <a:rPr kumimoji="0" lang="en-US" sz="20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t/>
            </a:r>
            <a:br>
              <a:rPr kumimoji="0" lang="en-US" sz="20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br>
            <a:r>
              <a:rPr kumimoji="0" lang="en-US" sz="18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t>Reducción de la morbimortalidad cardiovascular tras un episodiocardiovascular agudo mediante el tratamiento intensivo de los factores de riesgo</a:t>
            </a:r>
            <a:endPar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sym typeface="Arial" pitchFamily="-111" charset="0"/>
            </a:endParaRPr>
          </a:p>
        </p:txBody>
      </p:sp>
      <p:cxnSp>
        <p:nvCxnSpPr>
          <p:cNvPr id="10" name="Conector recto 9"/>
          <p:cNvCxnSpPr/>
          <p:nvPr/>
        </p:nvCxnSpPr>
        <p:spPr bwMode="auto">
          <a:xfrm>
            <a:off x="457200" y="5029200"/>
            <a:ext cx="1600200" cy="1588"/>
          </a:xfrm>
          <a:prstGeom prst="line">
            <a:avLst/>
          </a:prstGeom>
          <a:solidFill>
            <a:srgbClr val="6666FF"/>
          </a:solidFill>
          <a:ln w="28575" cap="flat" cmpd="sng" algn="ctr">
            <a:solidFill>
              <a:srgbClr val="FF0000"/>
            </a:solidFill>
            <a:prstDash val="solid"/>
            <a:round/>
            <a:headEnd type="none" w="med" len="med"/>
            <a:tailEnd type="none" w="med" len="med"/>
          </a:ln>
          <a:effectLst>
            <a:outerShdw blurRad="50800" dist="38100" dir="2700000">
              <a:srgbClr val="000000">
                <a:alpha val="97000"/>
              </a:srgbClr>
            </a:outerShdw>
          </a:effectLst>
        </p:spPr>
      </p:cxnSp>
      <p:sp>
        <p:nvSpPr>
          <p:cNvPr id="11" name="Elipse 10"/>
          <p:cNvSpPr/>
          <p:nvPr/>
        </p:nvSpPr>
        <p:spPr bwMode="auto">
          <a:xfrm>
            <a:off x="3962400" y="48006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2" name="Elipse 11"/>
          <p:cNvSpPr/>
          <p:nvPr/>
        </p:nvSpPr>
        <p:spPr bwMode="auto">
          <a:xfrm>
            <a:off x="5334000" y="48006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Elipse 13"/>
          <p:cNvSpPr/>
          <p:nvPr/>
        </p:nvSpPr>
        <p:spPr bwMode="auto">
          <a:xfrm>
            <a:off x="3962400" y="54102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5" name="Elipse 14"/>
          <p:cNvSpPr/>
          <p:nvPr/>
        </p:nvSpPr>
        <p:spPr bwMode="auto">
          <a:xfrm>
            <a:off x="5334000" y="54102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cxnSp>
        <p:nvCxnSpPr>
          <p:cNvPr id="16" name="Conector recto 15"/>
          <p:cNvCxnSpPr/>
          <p:nvPr/>
        </p:nvCxnSpPr>
        <p:spPr bwMode="auto">
          <a:xfrm>
            <a:off x="457200" y="5637212"/>
            <a:ext cx="1600200" cy="1588"/>
          </a:xfrm>
          <a:prstGeom prst="line">
            <a:avLst/>
          </a:prstGeom>
          <a:solidFill>
            <a:srgbClr val="6666FF"/>
          </a:solidFill>
          <a:ln w="28575" cap="flat" cmpd="sng" algn="ctr">
            <a:solidFill>
              <a:srgbClr val="FF0000"/>
            </a:solidFill>
            <a:prstDash val="solid"/>
            <a:round/>
            <a:headEnd type="none" w="med" len="med"/>
            <a:tailEnd type="none" w="med" len="med"/>
          </a:ln>
          <a:effectLst>
            <a:outerShdw blurRad="50800" dist="38100" dir="2700000">
              <a:srgbClr val="000000">
                <a:alpha val="97000"/>
              </a:srgbClr>
            </a:outerShdw>
          </a:effectLst>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40355"/>
                                        </p:tgtEl>
                                        <p:attrNameLst>
                                          <p:attrName>style.visibility</p:attrName>
                                        </p:attrNameLst>
                                      </p:cBhvr>
                                      <p:to>
                                        <p:strVal val="visible"/>
                                      </p:to>
                                    </p:set>
                                    <p:anim calcmode="lin" valueType="num">
                                      <p:cBhvr>
                                        <p:cTn id="7" dur="500" fill="hold"/>
                                        <p:tgtEl>
                                          <p:spTgt spid="740355"/>
                                        </p:tgtEl>
                                        <p:attrNameLst>
                                          <p:attrName>ppt_w</p:attrName>
                                        </p:attrNameLst>
                                      </p:cBhvr>
                                      <p:tavLst>
                                        <p:tav tm="0">
                                          <p:val>
                                            <p:fltVal val="0"/>
                                          </p:val>
                                        </p:tav>
                                        <p:tav tm="100000">
                                          <p:val>
                                            <p:strVal val="#ppt_w"/>
                                          </p:val>
                                        </p:tav>
                                      </p:tavLst>
                                    </p:anim>
                                    <p:anim calcmode="lin" valueType="num">
                                      <p:cBhvr>
                                        <p:cTn id="8" dur="500" fill="hold"/>
                                        <p:tgtEl>
                                          <p:spTgt spid="740355"/>
                                        </p:tgtEl>
                                        <p:attrNameLst>
                                          <p:attrName>ppt_h</p:attrName>
                                        </p:attrNameLst>
                                      </p:cBhvr>
                                      <p:tavLst>
                                        <p:tav tm="0">
                                          <p:val>
                                            <p:fltVal val="0"/>
                                          </p:val>
                                        </p:tav>
                                        <p:tav tm="100000">
                                          <p:val>
                                            <p:strVal val="#ppt_h"/>
                                          </p:val>
                                        </p:tav>
                                      </p:tavLst>
                                    </p:anim>
                                    <p:animEffect transition="in" filter="fade">
                                      <p:cBhvr>
                                        <p:cTn id="9" dur="500"/>
                                        <p:tgtEl>
                                          <p:spTgt spid="74035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000"/>
                            </p:stCondLst>
                            <p:childTnLst>
                              <p:par>
                                <p:cTn id="22" presetID="53"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9"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1271E0CF-46AE-5D49-B494-7B622DBE0C0B}"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3</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720" name="Rectangle 648"/>
          <p:cNvSpPr>
            <a:spLocks noGrp="1" noChangeArrowheads="1"/>
          </p:cNvSpPr>
          <p:nvPr>
            <p:ph type="title"/>
          </p:nvPr>
        </p:nvSpPr>
        <p:spPr>
          <a:xfrm>
            <a:off x="685800" y="1371601"/>
            <a:ext cx="7772400" cy="685800"/>
          </a:xfrm>
        </p:spPr>
        <p:txBody>
          <a:bodyPr rIns="132080" anchor="t"/>
          <a:lstStyle/>
          <a:p>
            <a:pPr lvl="1"/>
            <a:r>
              <a:rPr lang="en-US" sz="3600" i="1" dirty="0" err="1" smtClean="0">
                <a:sym typeface="Arial" pitchFamily="-110" charset="0"/>
              </a:rPr>
              <a:t>Estudio</a:t>
            </a:r>
            <a:r>
              <a:rPr lang="en-US" sz="3600" i="1" dirty="0" smtClean="0">
                <a:sym typeface="Arial" pitchFamily="-110" charset="0"/>
              </a:rPr>
              <a:t> </a:t>
            </a:r>
            <a:r>
              <a:rPr lang="es-ES_tradnl" sz="3600" i="1" dirty="0" smtClean="0">
                <a:sym typeface="Arial" pitchFamily="-110" charset="0"/>
              </a:rPr>
              <a:t>ESPROCOL</a:t>
            </a:r>
            <a:endParaRPr lang="en-US" sz="7200" i="1" dirty="0" smtClean="0">
              <a:solidFill>
                <a:schemeClr val="tx1"/>
              </a:solidFill>
              <a:sym typeface="Arial" pitchFamily="-110" charset="0"/>
            </a:endParaRPr>
          </a:p>
        </p:txBody>
      </p:sp>
      <p:sp>
        <p:nvSpPr>
          <p:cNvPr id="5" name="CuadroTexto 4"/>
          <p:cNvSpPr txBox="1"/>
          <p:nvPr/>
        </p:nvSpPr>
        <p:spPr>
          <a:xfrm>
            <a:off x="2214546" y="2786058"/>
            <a:ext cx="5097870" cy="461665"/>
          </a:xfrm>
          <a:prstGeom prst="rect">
            <a:avLst/>
          </a:prstGeom>
          <a:noFill/>
          <a:effectLst>
            <a:outerShdw blurRad="76200" dist="38100" dir="2700000">
              <a:srgbClr val="000000">
                <a:alpha val="94000"/>
              </a:srgbClr>
            </a:outerShdw>
          </a:effectLst>
        </p:spPr>
        <p:txBody>
          <a:bodyPr wrap="none" rtlCol="0">
            <a:spAutoFit/>
          </a:bodyPr>
          <a:lstStyle/>
          <a:p>
            <a:r>
              <a:rPr lang="es-ES_tradnl" dirty="0" smtClean="0">
                <a:effectLst>
                  <a:outerShdw blurRad="50800" dist="38100" dir="2700000">
                    <a:srgbClr val="000000">
                      <a:alpha val="43000"/>
                    </a:srgbClr>
                  </a:outerShdw>
                </a:effectLst>
              </a:rPr>
              <a:t>Protocolo y Justificación del </a:t>
            </a:r>
            <a:r>
              <a:rPr lang="es-ES_tradnl" dirty="0" smtClean="0">
                <a:effectLst>
                  <a:outerShdw blurRad="50800" dist="38100" dir="2700000">
                    <a:srgbClr val="000000">
                      <a:alpha val="43000"/>
                    </a:srgbClr>
                  </a:outerShdw>
                </a:effectLst>
              </a:rPr>
              <a:t>Estudio</a:t>
            </a:r>
            <a:endParaRPr lang="es-ES_tradnl" dirty="0">
              <a:effectLst>
                <a:outerShdw blurRad="50800" dist="38100" dir="2700000">
                  <a:srgbClr val="000000">
                    <a:alpha val="43000"/>
                  </a:srgbClr>
                </a:outerShdw>
              </a:effectLst>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Text Box 4"/>
          <p:cNvSpPr txBox="1">
            <a:spLocks noChangeArrowheads="1"/>
          </p:cNvSpPr>
          <p:nvPr/>
        </p:nvSpPr>
        <p:spPr bwMode="auto">
          <a:xfrm>
            <a:off x="3473450" y="1316038"/>
            <a:ext cx="2251075" cy="457200"/>
          </a:xfrm>
          <a:prstGeom prst="rect">
            <a:avLst/>
          </a:prstGeom>
          <a:noFill/>
          <a:ln w="9525">
            <a:noFill/>
            <a:miter lim="800000"/>
            <a:headEnd/>
            <a:tailEnd/>
          </a:ln>
        </p:spPr>
        <p:txBody>
          <a:bodyPr wrap="none">
            <a:prstTxWarp prst="textNoShape">
              <a:avLst/>
            </a:prstTxWarp>
            <a:spAutoFit/>
          </a:bodyPr>
          <a:lstStyle/>
          <a:p>
            <a:pPr algn="l"/>
            <a:r>
              <a:rPr lang="es-ES" sz="2400" dirty="0"/>
              <a:t>RESULTADOS</a:t>
            </a:r>
          </a:p>
        </p:txBody>
      </p:sp>
      <p:pic>
        <p:nvPicPr>
          <p:cNvPr id="742405" name="Picture 5"/>
          <p:cNvPicPr>
            <a:picLocks noChangeAspect="1" noChangeArrowheads="1"/>
          </p:cNvPicPr>
          <p:nvPr/>
        </p:nvPicPr>
        <p:blipFill>
          <a:blip r:embed="rId3"/>
          <a:srcRect/>
          <a:stretch>
            <a:fillRect/>
          </a:stretch>
        </p:blipFill>
        <p:spPr bwMode="auto">
          <a:xfrm>
            <a:off x="938213" y="1835150"/>
            <a:ext cx="7327900" cy="2205038"/>
          </a:xfrm>
          <a:prstGeom prst="rect">
            <a:avLst/>
          </a:prstGeom>
          <a:noFill/>
          <a:ln w="12700">
            <a:noFill/>
            <a:miter lim="800000"/>
            <a:headEnd/>
            <a:tailEnd/>
          </a:ln>
        </p:spPr>
      </p:pic>
      <p:pic>
        <p:nvPicPr>
          <p:cNvPr id="742406" name="Picture 6"/>
          <p:cNvPicPr>
            <a:picLocks noChangeAspect="1" noChangeArrowheads="1"/>
          </p:cNvPicPr>
          <p:nvPr/>
        </p:nvPicPr>
        <p:blipFill>
          <a:blip r:embed="rId4"/>
          <a:srcRect/>
          <a:stretch>
            <a:fillRect/>
          </a:stretch>
        </p:blipFill>
        <p:spPr bwMode="auto">
          <a:xfrm>
            <a:off x="915988" y="4281488"/>
            <a:ext cx="7366000" cy="2027237"/>
          </a:xfrm>
          <a:prstGeom prst="rect">
            <a:avLst/>
          </a:prstGeom>
          <a:noFill/>
          <a:ln w="12700">
            <a:noFill/>
            <a:miter lim="800000"/>
            <a:headEnd/>
            <a:tailEnd/>
          </a:ln>
        </p:spPr>
      </p:pic>
      <p:sp>
        <p:nvSpPr>
          <p:cNvPr id="742407" name="Text Box 7"/>
          <p:cNvSpPr txBox="1">
            <a:spLocks noChangeArrowheads="1"/>
          </p:cNvSpPr>
          <p:nvPr/>
        </p:nvSpPr>
        <p:spPr bwMode="auto">
          <a:xfrm>
            <a:off x="4767263" y="3087688"/>
            <a:ext cx="523875" cy="457200"/>
          </a:xfrm>
          <a:prstGeom prst="rect">
            <a:avLst/>
          </a:prstGeom>
          <a:noFill/>
          <a:ln w="9525">
            <a:noFill/>
            <a:miter lim="800000"/>
            <a:headEnd/>
            <a:tailEnd/>
          </a:ln>
          <a:effectLst/>
        </p:spPr>
        <p:txBody>
          <a:bodyPr wrap="none">
            <a:prstTxWarp prst="textNoShape">
              <a:avLst/>
            </a:prstTxWarp>
            <a:spAutoFit/>
          </a:bodyPr>
          <a:lstStyle/>
          <a:p>
            <a:pPr algn="l">
              <a:defRPr/>
            </a:pPr>
            <a:r>
              <a:rPr lang="es-ES" sz="2400" dirty="0">
                <a:solidFill>
                  <a:srgbClr val="000000"/>
                </a:solidFill>
                <a:latin typeface="+mn-lt"/>
              </a:rPr>
              <a:t>12</a:t>
            </a:r>
          </a:p>
        </p:txBody>
      </p:sp>
      <p:sp>
        <p:nvSpPr>
          <p:cNvPr id="742408" name="Text Box 8"/>
          <p:cNvSpPr txBox="1">
            <a:spLocks noChangeArrowheads="1"/>
          </p:cNvSpPr>
          <p:nvPr/>
        </p:nvSpPr>
        <p:spPr bwMode="auto">
          <a:xfrm>
            <a:off x="6562725" y="3087688"/>
            <a:ext cx="523875" cy="457200"/>
          </a:xfrm>
          <a:prstGeom prst="rect">
            <a:avLst/>
          </a:prstGeom>
          <a:noFill/>
          <a:ln w="9525">
            <a:noFill/>
            <a:miter lim="800000"/>
            <a:headEnd/>
            <a:tailEnd/>
          </a:ln>
          <a:effectLst/>
        </p:spPr>
        <p:txBody>
          <a:bodyPr wrap="none">
            <a:prstTxWarp prst="textNoShape">
              <a:avLst/>
            </a:prstTxWarp>
            <a:spAutoFit/>
          </a:bodyPr>
          <a:lstStyle/>
          <a:p>
            <a:pPr algn="l">
              <a:defRPr/>
            </a:pPr>
            <a:r>
              <a:rPr lang="es-ES" sz="2400" dirty="0">
                <a:solidFill>
                  <a:srgbClr val="000000"/>
                </a:solidFill>
                <a:latin typeface="+mn-lt"/>
              </a:rPr>
              <a:t>35</a:t>
            </a:r>
          </a:p>
        </p:txBody>
      </p:sp>
      <p:sp>
        <p:nvSpPr>
          <p:cNvPr id="9" name="Rectangle 4"/>
          <p:cNvSpPr>
            <a:spLocks/>
          </p:cNvSpPr>
          <p:nvPr/>
        </p:nvSpPr>
        <p:spPr bwMode="auto">
          <a:xfrm>
            <a:off x="384175" y="6564313"/>
            <a:ext cx="8393113" cy="177800"/>
          </a:xfrm>
          <a:prstGeom prst="rect">
            <a:avLst/>
          </a:prstGeom>
          <a:noFill/>
          <a:ln w="12700">
            <a:noFill/>
            <a:miter lim="800000"/>
            <a:headEnd/>
            <a:tailEnd/>
          </a:ln>
        </p:spPr>
        <p:txBody>
          <a:bodyPr lIns="0" tIns="0" rIns="0" bIns="0">
            <a:prstTxWarp prst="textNoShape">
              <a:avLst/>
            </a:prstTxWarp>
          </a:bodyPr>
          <a:lstStyle/>
          <a:p>
            <a:pPr algn="l" defTabSz="642938">
              <a:defRPr/>
            </a:pPr>
            <a:r>
              <a:rPr lang="en-US" sz="1600" b="1" dirty="0">
                <a:latin typeface="+mn-lt"/>
                <a:ea typeface="Arial" pitchFamily="-65" charset="0"/>
                <a:cs typeface="Arial" pitchFamily="-65" charset="0"/>
                <a:sym typeface="Arial" pitchFamily="-65" charset="0"/>
              </a:rPr>
              <a:t>Moreno </a:t>
            </a:r>
            <a:r>
              <a:rPr lang="en-US" sz="1600" b="1" dirty="0" err="1">
                <a:latin typeface="+mn-lt"/>
                <a:ea typeface="Arial" pitchFamily="-65" charset="0"/>
                <a:cs typeface="Arial" pitchFamily="-65" charset="0"/>
                <a:sym typeface="Arial" pitchFamily="-65" charset="0"/>
              </a:rPr>
              <a:t>Palanco</a:t>
            </a:r>
            <a:r>
              <a:rPr lang="en-US" sz="1600" b="1" dirty="0">
                <a:latin typeface="+mn-lt"/>
                <a:ea typeface="Arial" pitchFamily="-65" charset="0"/>
                <a:cs typeface="Arial" pitchFamily="-65" charset="0"/>
                <a:sym typeface="Arial" pitchFamily="-65" charset="0"/>
              </a:rPr>
              <a:t> M.A </a:t>
            </a:r>
            <a:r>
              <a:rPr lang="en-US" sz="1600" b="1" dirty="0" err="1">
                <a:latin typeface="+mn-lt"/>
                <a:ea typeface="Arial" pitchFamily="-65" charset="0"/>
                <a:cs typeface="Arial" pitchFamily="-65" charset="0"/>
                <a:sym typeface="Arial" pitchFamily="-65" charset="0"/>
              </a:rPr>
              <a:t>y</a:t>
            </a:r>
            <a:r>
              <a:rPr lang="en-US" sz="1600" b="1" dirty="0">
                <a:latin typeface="+mn-lt"/>
                <a:ea typeface="Arial" pitchFamily="-65" charset="0"/>
                <a:cs typeface="Arial" pitchFamily="-65" charset="0"/>
                <a:sym typeface="Arial" pitchFamily="-65" charset="0"/>
              </a:rPr>
              <a:t> cols. (</a:t>
            </a:r>
            <a:r>
              <a:rPr lang="en-US" sz="1600" b="1" dirty="0" err="1">
                <a:latin typeface="+mn-lt"/>
                <a:ea typeface="Arial" pitchFamily="-65" charset="0"/>
                <a:cs typeface="Arial" pitchFamily="-65" charset="0"/>
                <a:sym typeface="Arial" pitchFamily="-65" charset="0"/>
              </a:rPr>
              <a:t>Proyecto</a:t>
            </a:r>
            <a:r>
              <a:rPr lang="en-US" sz="1600" b="1" dirty="0">
                <a:latin typeface="+mn-lt"/>
                <a:ea typeface="Arial" pitchFamily="-65" charset="0"/>
                <a:cs typeface="Arial" pitchFamily="-65" charset="0"/>
                <a:sym typeface="Arial" pitchFamily="-65" charset="0"/>
              </a:rPr>
              <a:t> MIRVAS) Med </a:t>
            </a:r>
            <a:r>
              <a:rPr lang="en-US" sz="1600" b="1" dirty="0" err="1">
                <a:latin typeface="+mn-lt"/>
                <a:ea typeface="Arial" pitchFamily="-65" charset="0"/>
                <a:cs typeface="Arial" pitchFamily="-65" charset="0"/>
                <a:sym typeface="Arial" pitchFamily="-65" charset="0"/>
              </a:rPr>
              <a:t>Clin</a:t>
            </a:r>
            <a:r>
              <a:rPr lang="en-US" sz="1600" b="1" dirty="0">
                <a:latin typeface="+mn-lt"/>
                <a:ea typeface="Arial" pitchFamily="-65" charset="0"/>
                <a:cs typeface="Arial" pitchFamily="-65" charset="0"/>
                <a:sym typeface="Arial" pitchFamily="-65" charset="0"/>
              </a:rPr>
              <a:t> (</a:t>
            </a:r>
            <a:r>
              <a:rPr lang="en-US" sz="1600" b="1" dirty="0" err="1">
                <a:latin typeface="+mn-lt"/>
                <a:ea typeface="Arial" pitchFamily="-65" charset="0"/>
                <a:cs typeface="Arial" pitchFamily="-65" charset="0"/>
                <a:sym typeface="Arial" pitchFamily="-65" charset="0"/>
              </a:rPr>
              <a:t>Barc</a:t>
            </a:r>
            <a:r>
              <a:rPr lang="en-US" sz="1600" b="1" dirty="0">
                <a:latin typeface="+mn-lt"/>
                <a:ea typeface="Arial" pitchFamily="-65" charset="0"/>
                <a:cs typeface="Arial" pitchFamily="-65" charset="0"/>
                <a:sym typeface="Arial" pitchFamily="-65" charset="0"/>
              </a:rPr>
              <a:t>). 2007;129(7):241-6</a:t>
            </a:r>
          </a:p>
        </p:txBody>
      </p:sp>
      <p:sp>
        <p:nvSpPr>
          <p:cNvPr id="10" name="Rectangle 3"/>
          <p:cNvSpPr txBox="1">
            <a:spLocks noChangeArrowheads="1"/>
          </p:cNvSpPr>
          <p:nvPr/>
        </p:nvSpPr>
        <p:spPr bwMode="auto">
          <a:xfrm>
            <a:off x="455613" y="187325"/>
            <a:ext cx="8364537" cy="1154113"/>
          </a:xfrm>
          <a:prstGeom prst="rect">
            <a:avLst/>
          </a:prstGeom>
          <a:noFill/>
          <a:ln w="12700">
            <a:noFill/>
            <a:miter lim="800000"/>
            <a:headEnd/>
            <a:tailEnd/>
          </a:ln>
          <a:effectLst>
            <a:outerShdw blurRad="63500" dist="38099" dir="2700000" algn="ctr" rotWithShape="0">
              <a:schemeClr val="bg2">
                <a:alpha val="75000"/>
              </a:schemeClr>
            </a:outerShdw>
          </a:effectLst>
        </p:spPr>
        <p:txBody>
          <a:bodyPr vert="horz" wrap="square" lIns="91440" tIns="45720" rIns="66202" bIns="45720" numCol="1" anchor="t" anchorCtr="0" compatLnSpc="1">
            <a:prstTxWarp prst="textNoShape">
              <a:avLst/>
            </a:prstTxWarp>
          </a:bodyPr>
          <a:lstStyle/>
          <a:p>
            <a:pPr marL="39688" marR="0" lvl="0" indent="-39688"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t>Proyecto MIRVAS</a:t>
            </a:r>
            <a:r>
              <a:rPr kumimoji="0" lang="en-US" sz="20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t/>
            </a:r>
            <a:br>
              <a:rPr kumimoji="0" lang="en-US" sz="20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br>
            <a:r>
              <a:rPr kumimoji="0" lang="en-US" sz="18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Arial" pitchFamily="-111" charset="0"/>
              </a:rPr>
              <a:t>Reducción de la morbimortalidad cardiovascular tras un episodiocardiovascular agudo mediante el tratamiento intensivo de los factores de riesgo</a:t>
            </a:r>
            <a:endPar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sym typeface="Arial" pitchFamily="-111" charset="0"/>
            </a:endParaRPr>
          </a:p>
        </p:txBody>
      </p:sp>
      <p:sp>
        <p:nvSpPr>
          <p:cNvPr id="15" name="Elipse 14"/>
          <p:cNvSpPr/>
          <p:nvPr/>
        </p:nvSpPr>
        <p:spPr bwMode="auto">
          <a:xfrm>
            <a:off x="3124200" y="54864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Elipse 15"/>
          <p:cNvSpPr/>
          <p:nvPr/>
        </p:nvSpPr>
        <p:spPr bwMode="auto">
          <a:xfrm>
            <a:off x="4648200" y="54864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Elipse 16"/>
          <p:cNvSpPr/>
          <p:nvPr/>
        </p:nvSpPr>
        <p:spPr bwMode="auto">
          <a:xfrm>
            <a:off x="3124200" y="51054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8" name="Elipse 17"/>
          <p:cNvSpPr/>
          <p:nvPr/>
        </p:nvSpPr>
        <p:spPr bwMode="auto">
          <a:xfrm>
            <a:off x="4648200" y="5105400"/>
            <a:ext cx="9144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42405"/>
                                        </p:tgtEl>
                                        <p:attrNameLst>
                                          <p:attrName>style.visibility</p:attrName>
                                        </p:attrNameLst>
                                      </p:cBhvr>
                                      <p:to>
                                        <p:strVal val="visible"/>
                                      </p:to>
                                    </p:set>
                                    <p:anim calcmode="lin" valueType="num">
                                      <p:cBhvr>
                                        <p:cTn id="7" dur="500" fill="hold"/>
                                        <p:tgtEl>
                                          <p:spTgt spid="742405"/>
                                        </p:tgtEl>
                                        <p:attrNameLst>
                                          <p:attrName>ppt_w</p:attrName>
                                        </p:attrNameLst>
                                      </p:cBhvr>
                                      <p:tavLst>
                                        <p:tav tm="0">
                                          <p:val>
                                            <p:fltVal val="0"/>
                                          </p:val>
                                        </p:tav>
                                        <p:tav tm="100000">
                                          <p:val>
                                            <p:strVal val="#ppt_w"/>
                                          </p:val>
                                        </p:tav>
                                      </p:tavLst>
                                    </p:anim>
                                    <p:anim calcmode="lin" valueType="num">
                                      <p:cBhvr>
                                        <p:cTn id="8" dur="500" fill="hold"/>
                                        <p:tgtEl>
                                          <p:spTgt spid="742405"/>
                                        </p:tgtEl>
                                        <p:attrNameLst>
                                          <p:attrName>ppt_h</p:attrName>
                                        </p:attrNameLst>
                                      </p:cBhvr>
                                      <p:tavLst>
                                        <p:tav tm="0">
                                          <p:val>
                                            <p:fltVal val="0"/>
                                          </p:val>
                                        </p:tav>
                                        <p:tav tm="100000">
                                          <p:val>
                                            <p:strVal val="#ppt_h"/>
                                          </p:val>
                                        </p:tav>
                                      </p:tavLst>
                                    </p:anim>
                                    <p:animEffect transition="in" filter="fade">
                                      <p:cBhvr>
                                        <p:cTn id="9" dur="500"/>
                                        <p:tgtEl>
                                          <p:spTgt spid="74240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4240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4240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742406"/>
                                        </p:tgtEl>
                                        <p:attrNameLst>
                                          <p:attrName>style.visibility</p:attrName>
                                        </p:attrNameLst>
                                      </p:cBhvr>
                                      <p:to>
                                        <p:strVal val="visible"/>
                                      </p:to>
                                    </p:set>
                                    <p:anim calcmode="lin" valueType="num">
                                      <p:cBhvr>
                                        <p:cTn id="22" dur="500" fill="hold"/>
                                        <p:tgtEl>
                                          <p:spTgt spid="742406"/>
                                        </p:tgtEl>
                                        <p:attrNameLst>
                                          <p:attrName>ppt_w</p:attrName>
                                        </p:attrNameLst>
                                      </p:cBhvr>
                                      <p:tavLst>
                                        <p:tav tm="0">
                                          <p:val>
                                            <p:fltVal val="0"/>
                                          </p:val>
                                        </p:tav>
                                        <p:tav tm="100000">
                                          <p:val>
                                            <p:strVal val="#ppt_w"/>
                                          </p:val>
                                        </p:tav>
                                      </p:tavLst>
                                    </p:anim>
                                    <p:anim calcmode="lin" valueType="num">
                                      <p:cBhvr>
                                        <p:cTn id="23" dur="500" fill="hold"/>
                                        <p:tgtEl>
                                          <p:spTgt spid="742406"/>
                                        </p:tgtEl>
                                        <p:attrNameLst>
                                          <p:attrName>ppt_h</p:attrName>
                                        </p:attrNameLst>
                                      </p:cBhvr>
                                      <p:tavLst>
                                        <p:tav tm="0">
                                          <p:val>
                                            <p:fltVal val="0"/>
                                          </p:val>
                                        </p:tav>
                                        <p:tav tm="100000">
                                          <p:val>
                                            <p:strVal val="#ppt_h"/>
                                          </p:val>
                                        </p:tav>
                                      </p:tavLst>
                                    </p:anim>
                                    <p:animEffect transition="in" filter="fade">
                                      <p:cBhvr>
                                        <p:cTn id="24" dur="500"/>
                                        <p:tgtEl>
                                          <p:spTgt spid="74240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7" grpId="0"/>
      <p:bldP spid="742408" grpId="0"/>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p:cNvGrpSpPr/>
          <p:nvPr/>
        </p:nvGrpSpPr>
        <p:grpSpPr>
          <a:xfrm>
            <a:off x="0" y="2666999"/>
            <a:ext cx="7543800" cy="3527985"/>
            <a:chOff x="0" y="2666999"/>
            <a:chExt cx="7543800" cy="3527985"/>
          </a:xfrm>
        </p:grpSpPr>
        <p:pic>
          <p:nvPicPr>
            <p:cNvPr id="64" name="Imagen 63"/>
            <p:cNvPicPr>
              <a:picLocks noChangeAspect="1"/>
            </p:cNvPicPr>
            <p:nvPr/>
          </p:nvPicPr>
          <p:blipFill>
            <a:blip r:embed="rId3"/>
            <a:stretch>
              <a:fillRect/>
            </a:stretch>
          </p:blipFill>
          <p:spPr>
            <a:xfrm>
              <a:off x="1600200" y="2666999"/>
              <a:ext cx="5943600" cy="3527985"/>
            </a:xfrm>
            <a:prstGeom prst="rect">
              <a:avLst/>
            </a:prstGeom>
            <a:effectLst>
              <a:outerShdw blurRad="50800" dist="38100" dir="2700000">
                <a:srgbClr val="000000">
                  <a:alpha val="43000"/>
                </a:srgbClr>
              </a:outerShdw>
            </a:effectLst>
          </p:spPr>
        </p:pic>
        <p:sp>
          <p:nvSpPr>
            <p:cNvPr id="13" name="Rectángulo 12"/>
            <p:cNvSpPr/>
            <p:nvPr/>
          </p:nvSpPr>
          <p:spPr>
            <a:xfrm>
              <a:off x="0" y="3676471"/>
              <a:ext cx="1600200" cy="830997"/>
            </a:xfrm>
            <a:prstGeom prst="rect">
              <a:avLst/>
            </a:prstGeom>
            <a:solidFill>
              <a:srgbClr val="FFFFFF"/>
            </a:solidFill>
            <a:ln w="19050" cap="flat" cmpd="sng" algn="ctr">
              <a:solidFill>
                <a:schemeClr val="bg1"/>
              </a:solidFill>
              <a:prstDash val="solid"/>
              <a:round/>
              <a:headEnd type="none" w="med" len="med"/>
              <a:tailEnd type="none" w="med" len="med"/>
            </a:ln>
            <a:effectLst>
              <a:outerShdw blurRad="50800" dist="38100" dir="2700000">
                <a:srgbClr val="000000"/>
              </a:outerShdw>
            </a:effectLst>
          </p:spPr>
          <p:txBody>
            <a:bodyPr wrap="square">
              <a:spAutoFit/>
            </a:bodyPr>
            <a:lstStyle/>
            <a:p>
              <a:r>
                <a:rPr lang="es-ES_tradnl" sz="1600" dirty="0" smtClean="0">
                  <a:solidFill>
                    <a:srgbClr val="000000"/>
                  </a:solidFill>
                  <a:latin typeface="Arial" pitchFamily="-110" charset="0"/>
                  <a:ea typeface="ＭＳ Ｐゴシック" pitchFamily="-110" charset="-128"/>
                  <a:cs typeface="ＭＳ Ｐゴシック" pitchFamily="-110" charset="-128"/>
                </a:rPr>
                <a:t>Porcentaje de pacientes con FR controlados</a:t>
              </a:r>
              <a:endParaRPr lang="es-ES_tradnl" sz="1600" dirty="0">
                <a:solidFill>
                  <a:srgbClr val="000000"/>
                </a:solidFill>
              </a:endParaRPr>
            </a:p>
          </p:txBody>
        </p:sp>
      </p:grpSp>
      <p:sp>
        <p:nvSpPr>
          <p:cNvPr id="60" name="Título 59"/>
          <p:cNvSpPr>
            <a:spLocks noGrp="1"/>
          </p:cNvSpPr>
          <p:nvPr>
            <p:ph type="title"/>
          </p:nvPr>
        </p:nvSpPr>
        <p:spPr>
          <a:xfrm>
            <a:off x="457200" y="90488"/>
            <a:ext cx="8229600" cy="671512"/>
          </a:xfrm>
        </p:spPr>
        <p:txBody>
          <a:bodyPr/>
          <a:lstStyle/>
          <a:p>
            <a:r>
              <a:rPr lang="en-US" sz="3600" dirty="0" err="1" smtClean="0"/>
              <a:t>Estudio</a:t>
            </a:r>
            <a:r>
              <a:rPr lang="en-US" sz="3600" dirty="0" smtClean="0"/>
              <a:t> CIFARC 2 (2004)</a:t>
            </a:r>
            <a:endParaRPr lang="es-ES_tradnl" sz="3600" b="1" dirty="0"/>
          </a:p>
        </p:txBody>
      </p:sp>
      <p:sp>
        <p:nvSpPr>
          <p:cNvPr id="281602" name="Marcador de número de diapositiva 1"/>
          <p:cNvSpPr>
            <a:spLocks noGrp="1"/>
          </p:cNvSpPr>
          <p:nvPr>
            <p:ph type="sldNum" sz="quarter" idx="10"/>
          </p:nvPr>
        </p:nvSpPr>
        <p:spPr>
          <a:noFill/>
        </p:spPr>
        <p:txBody>
          <a:bodyPr/>
          <a:lstStyle/>
          <a:p>
            <a:fld id="{28B92800-4C01-7D45-8D56-4E90886BD42A}" type="slidenum">
              <a:rPr lang="es-ES" smtClean="0">
                <a:latin typeface="Arial" pitchFamily="-65" charset="0"/>
                <a:ea typeface="Arial" pitchFamily="-65" charset="0"/>
                <a:cs typeface="Arial" pitchFamily="-65" charset="0"/>
              </a:rPr>
              <a:pPr/>
              <a:t>31</a:t>
            </a:fld>
            <a:endParaRPr lang="es-ES" smtClean="0">
              <a:latin typeface="Arial" pitchFamily="-65" charset="0"/>
              <a:ea typeface="Arial" pitchFamily="-65" charset="0"/>
              <a:cs typeface="Arial" pitchFamily="-65" charset="0"/>
            </a:endParaRPr>
          </a:p>
        </p:txBody>
      </p:sp>
      <p:sp>
        <p:nvSpPr>
          <p:cNvPr id="281657" name="Rectangle 2"/>
          <p:cNvSpPr>
            <a:spLocks noChangeArrowheads="1"/>
          </p:cNvSpPr>
          <p:nvPr/>
        </p:nvSpPr>
        <p:spPr bwMode="auto">
          <a:xfrm>
            <a:off x="1928813" y="142875"/>
            <a:ext cx="5286375" cy="714375"/>
          </a:xfrm>
          <a:prstGeom prst="rect">
            <a:avLst/>
          </a:prstGeom>
          <a:noFill/>
          <a:ln w="9525">
            <a:noFill/>
            <a:miter lim="800000"/>
            <a:headEnd/>
            <a:tailEnd/>
          </a:ln>
        </p:spPr>
        <p:txBody>
          <a:bodyPr>
            <a:prstTxWarp prst="textNoShape">
              <a:avLst/>
            </a:prstTxWarp>
          </a:bodyPr>
          <a:lstStyle/>
          <a:p>
            <a:pPr eaLnBrk="1" hangingPunct="1"/>
            <a:endParaRPr lang="es-ES_tradnl" sz="4400">
              <a:solidFill>
                <a:srgbClr val="000000"/>
              </a:solidFill>
              <a:latin typeface="Comic Sans MS" pitchFamily="-65" charset="0"/>
            </a:endParaRPr>
          </a:p>
        </p:txBody>
      </p:sp>
      <p:sp>
        <p:nvSpPr>
          <p:cNvPr id="281658" name="Text Box 4"/>
          <p:cNvSpPr txBox="1">
            <a:spLocks noChangeArrowheads="1"/>
          </p:cNvSpPr>
          <p:nvPr/>
        </p:nvSpPr>
        <p:spPr bwMode="auto">
          <a:xfrm>
            <a:off x="2375975" y="6477000"/>
            <a:ext cx="4253425" cy="307777"/>
          </a:xfrm>
          <a:prstGeom prst="rect">
            <a:avLst/>
          </a:prstGeom>
          <a:noFill/>
          <a:ln w="9525">
            <a:noFill/>
            <a:miter lim="800000"/>
            <a:headEnd/>
            <a:tailEnd/>
          </a:ln>
        </p:spPr>
        <p:txBody>
          <a:bodyPr wrap="none">
            <a:prstTxWarp prst="textNoShape">
              <a:avLst/>
            </a:prstTxWarp>
            <a:spAutoFit/>
          </a:bodyPr>
          <a:lstStyle/>
          <a:p>
            <a:r>
              <a:rPr lang="es-ES_tradnl" sz="1400" dirty="0" smtClean="0">
                <a:solidFill>
                  <a:schemeClr val="tx1"/>
                </a:solidFill>
              </a:rPr>
              <a:t>De </a:t>
            </a:r>
            <a:r>
              <a:rPr lang="es-ES_tradnl" sz="1400" dirty="0">
                <a:solidFill>
                  <a:schemeClr val="tx1"/>
                </a:solidFill>
              </a:rPr>
              <a:t>la </a:t>
            </a:r>
            <a:r>
              <a:rPr lang="es-ES_tradnl" sz="1400" dirty="0" err="1">
                <a:solidFill>
                  <a:schemeClr val="tx1"/>
                </a:solidFill>
              </a:rPr>
              <a:t>Peña</a:t>
            </a:r>
            <a:r>
              <a:rPr lang="es-ES_tradnl" sz="1400" dirty="0">
                <a:solidFill>
                  <a:schemeClr val="tx1"/>
                </a:solidFill>
              </a:rPr>
              <a:t> A, et al. Rev </a:t>
            </a:r>
            <a:r>
              <a:rPr lang="es-ES_tradnl" sz="1400" dirty="0" err="1">
                <a:solidFill>
                  <a:schemeClr val="tx1"/>
                </a:solidFill>
              </a:rPr>
              <a:t>Clin</a:t>
            </a:r>
            <a:r>
              <a:rPr lang="es-ES_tradnl" sz="1400" dirty="0">
                <a:solidFill>
                  <a:schemeClr val="tx1"/>
                </a:solidFill>
              </a:rPr>
              <a:t> </a:t>
            </a:r>
            <a:r>
              <a:rPr lang="es-ES_tradnl" sz="1400" dirty="0" err="1">
                <a:solidFill>
                  <a:schemeClr val="tx1"/>
                </a:solidFill>
              </a:rPr>
              <a:t>Esp</a:t>
            </a:r>
            <a:r>
              <a:rPr lang="es-ES_tradnl" sz="1400" dirty="0">
                <a:solidFill>
                  <a:schemeClr val="tx1"/>
                </a:solidFill>
              </a:rPr>
              <a:t> 2007;207:112-20.</a:t>
            </a:r>
          </a:p>
        </p:txBody>
      </p:sp>
      <p:sp>
        <p:nvSpPr>
          <p:cNvPr id="61" name="Rectángulo 60"/>
          <p:cNvSpPr/>
          <p:nvPr/>
        </p:nvSpPr>
        <p:spPr>
          <a:xfrm>
            <a:off x="152400" y="695980"/>
            <a:ext cx="8915400" cy="523220"/>
          </a:xfrm>
          <a:prstGeom prst="rect">
            <a:avLst/>
          </a:prstGeom>
          <a:effectLst>
            <a:outerShdw blurRad="50800" dist="38100" dir="2700000">
              <a:srgbClr val="000000"/>
            </a:outerShdw>
          </a:effectLst>
        </p:spPr>
        <p:txBody>
          <a:bodyPr wrap="square">
            <a:spAutoFit/>
          </a:bodyPr>
          <a:lstStyle/>
          <a:p>
            <a:r>
              <a:rPr lang="es-ES_tradnl" sz="1400" dirty="0" smtClean="0"/>
              <a:t>Analizar el impacto que tiene un abordaje global en consultas de Medicina Interna  para controlar de forma integral todos los FRCV mayores</a:t>
            </a:r>
            <a:endParaRPr lang="es-ES_tradnl" sz="1400" dirty="0"/>
          </a:p>
        </p:txBody>
      </p:sp>
      <p:sp>
        <p:nvSpPr>
          <p:cNvPr id="62" name="Rectángulo 61"/>
          <p:cNvSpPr/>
          <p:nvPr/>
        </p:nvSpPr>
        <p:spPr>
          <a:xfrm>
            <a:off x="152400" y="1192649"/>
            <a:ext cx="8991600" cy="1384995"/>
          </a:xfrm>
          <a:prstGeom prst="rect">
            <a:avLst/>
          </a:prstGeom>
          <a:effectLst/>
        </p:spPr>
        <p:txBody>
          <a:bodyPr wrap="square">
            <a:spAutoFit/>
          </a:bodyPr>
          <a:lstStyle/>
          <a:p>
            <a:r>
              <a:rPr lang="es-ES_tradnl" sz="1400" dirty="0" smtClean="0">
                <a:effectLst>
                  <a:outerShdw blurRad="50800" dist="38100" dir="2700000">
                    <a:srgbClr val="000000"/>
                  </a:outerShdw>
                </a:effectLst>
              </a:rPr>
              <a:t>Estudio </a:t>
            </a:r>
            <a:r>
              <a:rPr lang="es-ES_tradnl" sz="1400" dirty="0" err="1" smtClean="0">
                <a:effectLst>
                  <a:outerShdw blurRad="50800" dist="38100" dir="2700000">
                    <a:srgbClr val="000000"/>
                  </a:outerShdw>
                </a:effectLst>
              </a:rPr>
              <a:t>multicéntrico</a:t>
            </a:r>
            <a:r>
              <a:rPr lang="es-ES_tradnl" sz="1400" dirty="0" smtClean="0">
                <a:effectLst>
                  <a:outerShdw blurRad="50800" dist="38100" dir="2700000">
                    <a:srgbClr val="000000"/>
                  </a:outerShdw>
                </a:effectLst>
              </a:rPr>
              <a:t> de cohorte, prospectivo, sobre pacientes con alto RCV seguidos durante un </a:t>
            </a:r>
            <a:r>
              <a:rPr lang="es-ES_tradnl" sz="1400" dirty="0" err="1" smtClean="0">
                <a:effectLst>
                  <a:outerShdw blurRad="50800" dist="38100" dir="2700000">
                    <a:srgbClr val="000000"/>
                  </a:outerShdw>
                </a:effectLst>
              </a:rPr>
              <a:t>año</a:t>
            </a:r>
            <a:r>
              <a:rPr lang="es-ES_tradnl" sz="1400" dirty="0" smtClean="0">
                <a:effectLst>
                  <a:outerShdw blurRad="50800" dist="38100" dir="2700000">
                    <a:srgbClr val="000000"/>
                  </a:outerShdw>
                </a:effectLst>
              </a:rPr>
              <a:t> en consultas de Medicina  Interna. (2003-2004) </a:t>
            </a:r>
          </a:p>
          <a:p>
            <a:r>
              <a:rPr lang="es-ES_tradnl" sz="1400" dirty="0" smtClean="0">
                <a:effectLst>
                  <a:outerShdw blurRad="50800" dist="38100" dir="2700000">
                    <a:srgbClr val="000000"/>
                  </a:outerShdw>
                </a:effectLst>
              </a:rPr>
              <a:t>Se </a:t>
            </a:r>
            <a:r>
              <a:rPr lang="es-ES_tradnl" sz="1400" dirty="0" err="1" smtClean="0">
                <a:effectLst>
                  <a:outerShdw blurRad="50800" dist="38100" dir="2700000">
                    <a:srgbClr val="000000"/>
                  </a:outerShdw>
                </a:effectLst>
              </a:rPr>
              <a:t>evaluó</a:t>
            </a:r>
            <a:r>
              <a:rPr lang="es-ES_tradnl" sz="1400" dirty="0" smtClean="0">
                <a:effectLst>
                  <a:outerShdw blurRad="50800" dist="38100" dir="2700000">
                    <a:srgbClr val="000000"/>
                  </a:outerShdw>
                </a:effectLst>
              </a:rPr>
              <a:t> el grado de control de los FRCV mayores (HTA, diabetes, </a:t>
            </a:r>
            <a:r>
              <a:rPr lang="es-ES_tradnl" sz="1400" dirty="0" err="1" smtClean="0">
                <a:effectLst>
                  <a:outerShdw blurRad="50800" dist="38100" dir="2700000">
                    <a:srgbClr val="000000"/>
                  </a:outerShdw>
                </a:effectLst>
              </a:rPr>
              <a:t>c</a:t>
            </a:r>
            <a:r>
              <a:rPr lang="es-ES_tradnl" sz="1400" dirty="0" smtClean="0">
                <a:effectLst>
                  <a:outerShdw blurRad="50800" dist="38100" dir="2700000">
                    <a:srgbClr val="000000"/>
                  </a:outerShdw>
                </a:effectLst>
              </a:rPr>
              <a:t>-LDL, tabaquismo y obesidad) al principio y al final del seguimiento y el </a:t>
            </a:r>
            <a:r>
              <a:rPr lang="es-ES_tradnl" sz="1400" dirty="0" err="1" smtClean="0">
                <a:effectLst>
                  <a:outerShdw blurRad="50800" dist="38100" dir="2700000">
                    <a:srgbClr val="000000"/>
                  </a:outerShdw>
                </a:effectLst>
              </a:rPr>
              <a:t>número</a:t>
            </a:r>
            <a:r>
              <a:rPr lang="es-ES_tradnl" sz="1400" dirty="0" smtClean="0">
                <a:effectLst>
                  <a:outerShdw blurRad="50800" dist="38100" dir="2700000">
                    <a:srgbClr val="000000"/>
                  </a:outerShdw>
                </a:effectLst>
              </a:rPr>
              <a:t> de recursos sanitarios consumidos para su control.</a:t>
            </a:r>
          </a:p>
          <a:p>
            <a:r>
              <a:rPr lang="es-ES_tradnl" sz="1400" dirty="0" smtClean="0">
                <a:effectLst>
                  <a:outerShdw blurRad="50800" dist="38100" dir="2700000">
                    <a:srgbClr val="000000"/>
                  </a:outerShdw>
                </a:effectLst>
              </a:rPr>
              <a:t>Se estudiaron 456 pacientes (56,9% varones;  edad: 65,1 </a:t>
            </a:r>
            <a:r>
              <a:rPr lang="es-ES_tradnl" sz="1400" dirty="0" err="1" smtClean="0">
                <a:effectLst>
                  <a:outerShdw blurRad="50800" dist="38100" dir="2700000">
                    <a:srgbClr val="000000"/>
                  </a:outerShdw>
                </a:effectLst>
              </a:rPr>
              <a:t>años</a:t>
            </a:r>
            <a:r>
              <a:rPr lang="es-ES_tradnl" sz="1400" dirty="0" smtClean="0">
                <a:effectLst>
                  <a:outerShdw blurRad="50800" dist="38100" dir="2700000">
                    <a:srgbClr val="000000"/>
                  </a:outerShdw>
                </a:effectLst>
              </a:rPr>
              <a:t>; </a:t>
            </a:r>
            <a:r>
              <a:rPr lang="es-ES_tradnl" sz="1400" dirty="0" err="1" smtClean="0">
                <a:effectLst>
                  <a:outerShdw blurRad="50800" dist="38100" dir="2700000">
                    <a:srgbClr val="000000"/>
                  </a:outerShdw>
                </a:effectLst>
              </a:rPr>
              <a:t>desviación</a:t>
            </a:r>
            <a:r>
              <a:rPr lang="es-ES_tradnl" sz="1400" dirty="0" smtClean="0">
                <a:effectLst>
                  <a:outerShdw blurRad="50800" dist="38100" dir="2700000">
                    <a:srgbClr val="000000"/>
                  </a:outerShdw>
                </a:effectLst>
              </a:rPr>
              <a:t> </a:t>
            </a:r>
            <a:r>
              <a:rPr lang="es-ES_tradnl" sz="1400" dirty="0" err="1" smtClean="0">
                <a:effectLst>
                  <a:outerShdw blurRad="50800" dist="38100" dir="2700000">
                    <a:srgbClr val="000000"/>
                  </a:outerShdw>
                </a:effectLst>
              </a:rPr>
              <a:t>estándar</a:t>
            </a:r>
            <a:r>
              <a:rPr lang="es-ES_tradnl" sz="1400" dirty="0" smtClean="0">
                <a:effectLst>
                  <a:outerShdw blurRad="50800" dist="38100" dir="2700000">
                    <a:srgbClr val="000000"/>
                  </a:outerShdw>
                </a:effectLst>
              </a:rPr>
              <a:t>: 10,6 </a:t>
            </a:r>
            <a:r>
              <a:rPr lang="es-ES_tradnl" sz="1400" dirty="0" err="1" smtClean="0">
                <a:effectLst>
                  <a:outerShdw blurRad="50800" dist="38100" dir="2700000">
                    <a:srgbClr val="000000"/>
                  </a:outerShdw>
                </a:effectLst>
              </a:rPr>
              <a:t>años</a:t>
            </a:r>
            <a:r>
              <a:rPr lang="es-ES_tradnl" sz="1400" dirty="0" smtClean="0">
                <a:effectLst>
                  <a:outerShdw blurRad="50800" dist="38100" dir="2700000">
                    <a:srgbClr val="000000"/>
                  </a:outerShdw>
                </a:effectLst>
              </a:rPr>
              <a:t>). El  54,4% eran </a:t>
            </a:r>
            <a:r>
              <a:rPr lang="es-ES_tradnl" sz="1400" dirty="0" err="1" smtClean="0">
                <a:effectLst>
                  <a:outerShdw blurRad="50800" dist="38100" dir="2700000">
                    <a:srgbClr val="000000"/>
                  </a:outerShdw>
                </a:effectLst>
              </a:rPr>
              <a:t>diabéticos</a:t>
            </a:r>
            <a:r>
              <a:rPr lang="es-ES_tradnl" sz="1400" dirty="0" smtClean="0">
                <a:effectLst>
                  <a:outerShdw blurRad="50800" dist="38100" dir="2700000">
                    <a:srgbClr val="000000"/>
                  </a:outerShdw>
                </a:effectLst>
              </a:rPr>
              <a:t>, el 58% presentaban </a:t>
            </a:r>
            <a:r>
              <a:rPr lang="es-ES_tradnl" sz="1400" dirty="0" err="1" smtClean="0">
                <a:effectLst>
                  <a:outerShdw blurRad="50800" dist="38100" dir="2700000">
                    <a:srgbClr val="000000"/>
                  </a:outerShdw>
                </a:effectLst>
              </a:rPr>
              <a:t>lesión</a:t>
            </a:r>
            <a:r>
              <a:rPr lang="es-ES_tradnl" sz="1400" dirty="0" smtClean="0">
                <a:effectLst>
                  <a:outerShdw blurRad="50800" dist="38100" dir="2700000">
                    <a:srgbClr val="000000"/>
                  </a:outerShdw>
                </a:effectLst>
              </a:rPr>
              <a:t> de  </a:t>
            </a:r>
            <a:r>
              <a:rPr lang="es-ES_tradnl" sz="1400" dirty="0" err="1" smtClean="0">
                <a:effectLst>
                  <a:outerShdw blurRad="50800" dist="38100" dir="2700000">
                    <a:srgbClr val="000000"/>
                  </a:outerShdw>
                </a:effectLst>
              </a:rPr>
              <a:t>órgano</a:t>
            </a:r>
            <a:r>
              <a:rPr lang="es-ES_tradnl" sz="1400" dirty="0" smtClean="0">
                <a:effectLst>
                  <a:outerShdw blurRad="50800" dist="38100" dir="2700000">
                    <a:srgbClr val="000000"/>
                  </a:outerShdw>
                </a:effectLst>
              </a:rPr>
              <a:t> diana y el 46,2% enfermedad cardiovascular. </a:t>
            </a:r>
            <a:endParaRPr lang="es-ES_tradnl" sz="1400" dirty="0">
              <a:effectLst>
                <a:outerShdw blurRad="50800" dist="38100" dir="2700000">
                  <a:srgbClr val="000000"/>
                </a:outerShdw>
              </a:effectLst>
            </a:endParaRPr>
          </a:p>
        </p:txBody>
      </p:sp>
      <p:sp>
        <p:nvSpPr>
          <p:cNvPr id="12" name="Rectángulo 11"/>
          <p:cNvSpPr/>
          <p:nvPr/>
        </p:nvSpPr>
        <p:spPr>
          <a:xfrm>
            <a:off x="2560647" y="2690336"/>
            <a:ext cx="2239953" cy="954107"/>
          </a:xfrm>
          <a:prstGeom prst="rect">
            <a:avLst/>
          </a:prstGeom>
          <a:ln>
            <a:solidFill>
              <a:schemeClr val="bg1"/>
            </a:solidFill>
          </a:ln>
        </p:spPr>
        <p:txBody>
          <a:bodyPr wrap="none">
            <a:spAutoFit/>
          </a:bodyPr>
          <a:lstStyle/>
          <a:p>
            <a:pPr algn="ctr"/>
            <a:r>
              <a:rPr lang="es-ES_tradnl" sz="1400" b="1" dirty="0" smtClean="0">
                <a:solidFill>
                  <a:srgbClr val="000000"/>
                </a:solidFill>
              </a:rPr>
              <a:t>Uso </a:t>
            </a:r>
            <a:r>
              <a:rPr lang="es-ES_tradnl" sz="1400" b="1" dirty="0" err="1" smtClean="0">
                <a:solidFill>
                  <a:srgbClr val="000000"/>
                </a:solidFill>
              </a:rPr>
              <a:t>Hipolipemiantes</a:t>
            </a:r>
            <a:endParaRPr lang="es-ES_tradnl" sz="1400" b="1" dirty="0" smtClean="0">
              <a:solidFill>
                <a:srgbClr val="000000"/>
              </a:solidFill>
            </a:endParaRPr>
          </a:p>
          <a:p>
            <a:pPr algn="ctr"/>
            <a:r>
              <a:rPr lang="es-ES_tradnl" sz="1400" b="1" dirty="0" smtClean="0">
                <a:solidFill>
                  <a:srgbClr val="000000"/>
                </a:solidFill>
              </a:rPr>
              <a:t>Global: 53,8% </a:t>
            </a:r>
            <a:r>
              <a:rPr lang="es-ES_tradnl" sz="1400" b="1" dirty="0" err="1" smtClean="0">
                <a:solidFill>
                  <a:srgbClr val="000000"/>
                </a:solidFill>
              </a:rPr>
              <a:t>vs</a:t>
            </a:r>
            <a:r>
              <a:rPr lang="es-ES_tradnl" sz="1400" b="1" dirty="0" smtClean="0">
                <a:solidFill>
                  <a:srgbClr val="000000"/>
                </a:solidFill>
              </a:rPr>
              <a:t> 67,8%</a:t>
            </a:r>
          </a:p>
          <a:p>
            <a:pPr algn="ctr"/>
            <a:r>
              <a:rPr lang="es-ES_tradnl" sz="1400" b="1" dirty="0" err="1" smtClean="0">
                <a:solidFill>
                  <a:srgbClr val="000000"/>
                </a:solidFill>
              </a:rPr>
              <a:t>Estatinas</a:t>
            </a:r>
            <a:r>
              <a:rPr lang="es-ES_tradnl" sz="1400" b="1" dirty="0" smtClean="0">
                <a:solidFill>
                  <a:srgbClr val="000000"/>
                </a:solidFill>
              </a:rPr>
              <a:t> en </a:t>
            </a:r>
            <a:r>
              <a:rPr lang="es-ES_tradnl" sz="1400" b="1" dirty="0" err="1" smtClean="0">
                <a:solidFill>
                  <a:srgbClr val="000000"/>
                </a:solidFill>
              </a:rPr>
              <a:t>diabéticos</a:t>
            </a:r>
            <a:r>
              <a:rPr lang="es-ES_tradnl" sz="1400" b="1" dirty="0" smtClean="0">
                <a:solidFill>
                  <a:srgbClr val="000000"/>
                </a:solidFill>
              </a:rPr>
              <a:t>: </a:t>
            </a:r>
          </a:p>
          <a:p>
            <a:pPr algn="ctr"/>
            <a:r>
              <a:rPr lang="es-ES_tradnl" sz="1400" b="1" dirty="0" smtClean="0">
                <a:solidFill>
                  <a:srgbClr val="000000"/>
                </a:solidFill>
              </a:rPr>
              <a:t>58,1 </a:t>
            </a:r>
            <a:r>
              <a:rPr lang="es-ES_tradnl" sz="1400" b="1" dirty="0" err="1" smtClean="0">
                <a:solidFill>
                  <a:srgbClr val="000000"/>
                </a:solidFill>
              </a:rPr>
              <a:t>vs</a:t>
            </a:r>
            <a:r>
              <a:rPr lang="es-ES_tradnl" sz="1400" b="1" dirty="0" smtClean="0">
                <a:solidFill>
                  <a:srgbClr val="000000"/>
                </a:solidFill>
              </a:rPr>
              <a:t> 73,1% </a:t>
            </a:r>
            <a:endParaRPr lang="es-ES_tradnl" sz="1400" b="1" dirty="0"/>
          </a:p>
        </p:txBody>
      </p:sp>
      <p:sp>
        <p:nvSpPr>
          <p:cNvPr id="15" name="Elipse 14"/>
          <p:cNvSpPr/>
          <p:nvPr/>
        </p:nvSpPr>
        <p:spPr bwMode="auto">
          <a:xfrm>
            <a:off x="3200400" y="4114800"/>
            <a:ext cx="5334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Elipse 15"/>
          <p:cNvSpPr/>
          <p:nvPr/>
        </p:nvSpPr>
        <p:spPr bwMode="auto">
          <a:xfrm>
            <a:off x="3429000" y="3733800"/>
            <a:ext cx="5334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CuadroTexto 16"/>
          <p:cNvSpPr txBox="1"/>
          <p:nvPr/>
        </p:nvSpPr>
        <p:spPr>
          <a:xfrm>
            <a:off x="2726137" y="5562600"/>
            <a:ext cx="1998263" cy="461665"/>
          </a:xfrm>
          <a:prstGeom prst="rect">
            <a:avLst/>
          </a:prstGeom>
          <a:noFill/>
        </p:spPr>
        <p:txBody>
          <a:bodyPr wrap="none" rtlCol="0">
            <a:spAutoFit/>
          </a:bodyPr>
          <a:lstStyle/>
          <a:p>
            <a:pPr algn="ctr"/>
            <a:r>
              <a:rPr lang="es-ES_tradnl" sz="1200" b="1" dirty="0" err="1" smtClean="0">
                <a:solidFill>
                  <a:srgbClr val="000000"/>
                </a:solidFill>
              </a:rPr>
              <a:t>c</a:t>
            </a:r>
            <a:r>
              <a:rPr lang="es-ES_tradnl" sz="1200" b="1" dirty="0" smtClean="0">
                <a:solidFill>
                  <a:srgbClr val="000000"/>
                </a:solidFill>
              </a:rPr>
              <a:t>-LDL (</a:t>
            </a:r>
            <a:r>
              <a:rPr lang="es-ES_tradnl" sz="1200" b="1" dirty="0" err="1" smtClean="0">
                <a:solidFill>
                  <a:srgbClr val="000000"/>
                </a:solidFill>
              </a:rPr>
              <a:t>mg</a:t>
            </a:r>
            <a:r>
              <a:rPr lang="es-ES_tradnl" sz="1200" b="1" dirty="0" smtClean="0">
                <a:solidFill>
                  <a:srgbClr val="000000"/>
                </a:solidFill>
              </a:rPr>
              <a:t>/</a:t>
            </a:r>
            <a:r>
              <a:rPr lang="es-ES_tradnl" sz="1200" b="1" dirty="0" err="1" smtClean="0">
                <a:solidFill>
                  <a:srgbClr val="000000"/>
                </a:solidFill>
              </a:rPr>
              <a:t>dl</a:t>
            </a:r>
            <a:r>
              <a:rPr lang="es-ES_tradnl" sz="1200" b="1" dirty="0" smtClean="0">
                <a:solidFill>
                  <a:srgbClr val="000000"/>
                </a:solidFill>
              </a:rPr>
              <a:t>)</a:t>
            </a:r>
          </a:p>
          <a:p>
            <a:pPr algn="ctr"/>
            <a:r>
              <a:rPr lang="es-ES_tradnl" sz="1200" b="1" dirty="0" smtClean="0">
                <a:solidFill>
                  <a:srgbClr val="000000"/>
                </a:solidFill>
              </a:rPr>
              <a:t>135,8(40,5) </a:t>
            </a:r>
            <a:r>
              <a:rPr lang="es-ES_tradnl" sz="1200" b="1" dirty="0" err="1" smtClean="0">
                <a:solidFill>
                  <a:srgbClr val="000000"/>
                </a:solidFill>
              </a:rPr>
              <a:t>vs</a:t>
            </a:r>
            <a:r>
              <a:rPr lang="es-ES_tradnl" sz="1200" b="1" dirty="0" smtClean="0">
                <a:solidFill>
                  <a:srgbClr val="000000"/>
                </a:solidFill>
              </a:rPr>
              <a:t> 120,5(36,4)</a:t>
            </a:r>
            <a:endParaRPr lang="es-ES_tradnl" sz="1200" b="1" dirty="0">
              <a:solidFill>
                <a:srgbClr val="0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wipe(left)">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wipe(left)">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Effect transition="in" filter="wipe(left)">
                                      <p:cBhvr>
                                        <p:cTn id="17" dur="500"/>
                                        <p:tgtEl>
                                          <p:spTgt spid="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P spid="12" grpId="0" animBg="1"/>
      <p:bldP spid="15" grpId="0" animBg="1"/>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647826" y="2362200"/>
          <a:ext cx="6200774" cy="3349116"/>
        </p:xfrm>
        <a:graphic>
          <a:graphicData uri="http://schemas.openxmlformats.org/drawingml/2006/table">
            <a:tbl>
              <a:tblPr/>
              <a:tblGrid>
                <a:gridCol w="1549899"/>
                <a:gridCol w="1551077"/>
                <a:gridCol w="1549899"/>
                <a:gridCol w="1549899"/>
              </a:tblGrid>
              <a:tr h="8285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800" kern="1200" dirty="0" smtClean="0">
                          <a:solidFill>
                            <a:schemeClr val="tx1"/>
                          </a:solidFill>
                          <a:latin typeface="+mn-lt"/>
                          <a:ea typeface="+mn-ea"/>
                          <a:cs typeface="+mn-cs"/>
                        </a:rPr>
                        <a:t>3.721 pacientes (edad media 65 </a:t>
                      </a:r>
                      <a:r>
                        <a:rPr lang="es-ES_tradnl" sz="1800" kern="1200" dirty="0" err="1" smtClean="0">
                          <a:solidFill>
                            <a:schemeClr val="tx1"/>
                          </a:solidFill>
                          <a:latin typeface="+mn-lt"/>
                          <a:ea typeface="+mn-ea"/>
                          <a:cs typeface="+mn-cs"/>
                        </a:rPr>
                        <a:t>años</a:t>
                      </a:r>
                      <a:r>
                        <a:rPr lang="es-ES_tradnl" sz="1800" kern="1200" dirty="0" smtClean="0">
                          <a:solidFill>
                            <a:schemeClr val="tx1"/>
                          </a:solidFill>
                          <a:latin typeface="+mn-lt"/>
                          <a:ea typeface="+mn-ea"/>
                          <a:cs typeface="+mn-cs"/>
                        </a:rPr>
                        <a:t>, 47,3% mujeres, 18,6% fumadores, 35,0% con obesidad, 69,0% con </a:t>
                      </a:r>
                      <a:r>
                        <a:rPr lang="es-ES_tradnl" sz="1800" kern="1200" dirty="0" err="1" smtClean="0">
                          <a:solidFill>
                            <a:schemeClr val="tx1"/>
                          </a:solidFill>
                          <a:latin typeface="+mn-lt"/>
                          <a:ea typeface="+mn-ea"/>
                          <a:cs typeface="+mn-cs"/>
                        </a:rPr>
                        <a:t>hipertensión</a:t>
                      </a:r>
                      <a:r>
                        <a:rPr lang="es-ES_tradnl" sz="1800" kern="1200" dirty="0" smtClean="0">
                          <a:solidFill>
                            <a:schemeClr val="tx1"/>
                          </a:solidFill>
                          <a:latin typeface="+mn-lt"/>
                          <a:ea typeface="+mn-ea"/>
                          <a:cs typeface="+mn-cs"/>
                        </a:rPr>
                        <a:t>, 39,0% con diabetes </a:t>
                      </a:r>
                      <a:r>
                        <a:rPr lang="es-ES_tradnl" sz="1800" kern="1200" dirty="0" err="1" smtClean="0">
                          <a:solidFill>
                            <a:schemeClr val="tx1"/>
                          </a:solidFill>
                          <a:latin typeface="+mn-lt"/>
                          <a:ea typeface="+mn-ea"/>
                          <a:cs typeface="+mn-cs"/>
                        </a:rPr>
                        <a:t>mellitus</a:t>
                      </a:r>
                      <a:r>
                        <a:rPr lang="es-ES_tradnl" sz="1800" kern="1200" dirty="0" smtClean="0">
                          <a:solidFill>
                            <a:schemeClr val="tx1"/>
                          </a:solidFill>
                          <a:latin typeface="+mn-lt"/>
                          <a:ea typeface="+mn-ea"/>
                          <a:cs typeface="+mn-cs"/>
                        </a:rPr>
                        <a:t> y 23,8% con enfermedad cardiovascular establecida), el 61,2% pacientes de alto riesgo</a:t>
                      </a:r>
                      <a:r>
                        <a:rPr lang="es-ES_tradnl" dirty="0" smtClean="0"/>
                        <a:t> </a:t>
                      </a:r>
                      <a:endParaRPr kumimoji="0" lang="es-ES" sz="1800" b="1" i="0" u="none" strike="noStrike" cap="none" normalizeH="0" baseline="0" dirty="0">
                        <a:ln>
                          <a:noFill/>
                        </a:ln>
                        <a:solidFill>
                          <a:srgbClr val="FFFFFF"/>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578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rgbClr val="000000"/>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RIESGO ALTO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RIESGO MODERADO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RIESGO BAJO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26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COL-LDL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58,8%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48,9%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6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COL-HDL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34,8%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37,1%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26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TG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40,7%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20,8%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6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mn-lt"/>
                        </a:rPr>
                        <a:t>COL-No HDL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mn-lt"/>
                        </a:rPr>
                        <a:t>59,3%</a:t>
                      </a:r>
                      <a:endParaRPr kumimoji="0" lang="es-ES" sz="1400" b="1" i="0" u="none" strike="noStrike" cap="none" normalizeH="0" baseline="0" dirty="0">
                        <a:ln>
                          <a:noFill/>
                        </a:ln>
                        <a:solidFill>
                          <a:srgbClr val="000000"/>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mn-lt"/>
                        </a:rPr>
                        <a:t>50,1%</a:t>
                      </a:r>
                      <a:endParaRPr kumimoji="0" lang="es-ES" sz="1400" b="1" i="0" u="none" strike="noStrike" cap="none" normalizeH="0" baseline="0" dirty="0">
                        <a:ln>
                          <a:noFill/>
                        </a:ln>
                        <a:solidFill>
                          <a:srgbClr val="000000"/>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mn-lt"/>
                        </a:rPr>
                        <a:t>18,4%</a:t>
                      </a:r>
                      <a:endParaRPr kumimoji="0" lang="es-ES" sz="1400" b="1" i="0" u="none" strike="noStrike" cap="none" normalizeH="0" baseline="0" dirty="0">
                        <a:ln>
                          <a:noFill/>
                        </a:ln>
                        <a:solidFill>
                          <a:srgbClr val="000000"/>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25637" name="7 CuadroTexto"/>
          <p:cNvSpPr txBox="1">
            <a:spLocks noChangeArrowheads="1"/>
          </p:cNvSpPr>
          <p:nvPr/>
        </p:nvSpPr>
        <p:spPr bwMode="auto">
          <a:xfrm>
            <a:off x="271462" y="6096000"/>
            <a:ext cx="8643938" cy="646331"/>
          </a:xfrm>
          <a:prstGeom prst="rect">
            <a:avLst/>
          </a:prstGeom>
          <a:noFill/>
          <a:ln w="9525">
            <a:noFill/>
            <a:miter lim="800000"/>
            <a:headEnd/>
            <a:tailEnd/>
          </a:ln>
        </p:spPr>
        <p:txBody>
          <a:bodyPr wrap="square">
            <a:prstTxWarp prst="textNoShape">
              <a:avLst/>
            </a:prstTxWarp>
            <a:spAutoFit/>
          </a:bodyPr>
          <a:lstStyle/>
          <a:p>
            <a:pPr algn="ctr"/>
            <a:r>
              <a:rPr lang="es-ES" sz="1800" dirty="0">
                <a:solidFill>
                  <a:schemeClr val="tx1"/>
                </a:solidFill>
              </a:rPr>
              <a:t>González Juanatey et al. Estudio DYSYS-SPAIN.</a:t>
            </a:r>
            <a:r>
              <a:rPr lang="es-ES" sz="1800" dirty="0" smtClean="0">
                <a:solidFill>
                  <a:schemeClr val="tx1"/>
                </a:solidFill>
              </a:rPr>
              <a:t> Comunicación en Póster. Hipertensión </a:t>
            </a:r>
            <a:r>
              <a:rPr lang="es-ES" sz="1800" dirty="0">
                <a:solidFill>
                  <a:schemeClr val="tx1"/>
                </a:solidFill>
              </a:rPr>
              <a:t>2009; 26:</a:t>
            </a:r>
            <a:r>
              <a:rPr lang="es-ES" sz="1800" dirty="0" smtClean="0">
                <a:solidFill>
                  <a:schemeClr val="tx1"/>
                </a:solidFill>
              </a:rPr>
              <a:t> Especial XIV Reunión Nacional SEH-LELHA: </a:t>
            </a:r>
            <a:r>
              <a:rPr lang="es-ES" sz="1800" dirty="0">
                <a:solidFill>
                  <a:schemeClr val="tx1"/>
                </a:solidFill>
              </a:rPr>
              <a:t>19-20</a:t>
            </a:r>
            <a:r>
              <a:rPr lang="es-ES" sz="1800" dirty="0" smtClean="0">
                <a:solidFill>
                  <a:schemeClr val="tx1"/>
                </a:solidFill>
              </a:rPr>
              <a:t>.</a:t>
            </a:r>
            <a:endParaRPr lang="es-ES" dirty="0">
              <a:solidFill>
                <a:schemeClr val="tx1"/>
              </a:solidFill>
            </a:endParaRPr>
          </a:p>
        </p:txBody>
      </p:sp>
      <p:sp>
        <p:nvSpPr>
          <p:cNvPr id="6" name="Título 5"/>
          <p:cNvSpPr>
            <a:spLocks noGrp="1"/>
          </p:cNvSpPr>
          <p:nvPr>
            <p:ph type="title"/>
          </p:nvPr>
        </p:nvSpPr>
        <p:spPr>
          <a:xfrm>
            <a:off x="457200" y="76200"/>
            <a:ext cx="8229600" cy="1128712"/>
          </a:xfrm>
        </p:spPr>
        <p:txBody>
          <a:bodyPr/>
          <a:lstStyle/>
          <a:p>
            <a:r>
              <a:rPr lang="es-ES" sz="3600" dirty="0" smtClean="0"/>
              <a:t>Estudio DYSYS-SPAIN</a:t>
            </a:r>
            <a:br>
              <a:rPr lang="es-ES" sz="3600" dirty="0" smtClean="0"/>
            </a:br>
            <a:r>
              <a:rPr lang="es-ES_tradnl" sz="1800" b="1" dirty="0" smtClean="0"/>
              <a:t>ANOMALÍAS EN LOS LÍPIDOS EN PACIENTES TRATADOS CON ESTATINAS. (DYSLIPIDEMIA INTERNATIONAL SURVEY)</a:t>
            </a:r>
            <a:endParaRPr lang="es-ES_tradnl" sz="3600" dirty="0"/>
          </a:p>
        </p:txBody>
      </p:sp>
      <p:sp>
        <p:nvSpPr>
          <p:cNvPr id="7" name="CuadroTexto 6"/>
          <p:cNvSpPr txBox="1"/>
          <p:nvPr/>
        </p:nvSpPr>
        <p:spPr>
          <a:xfrm>
            <a:off x="533400" y="1219200"/>
            <a:ext cx="8153399" cy="1077218"/>
          </a:xfrm>
          <a:prstGeom prst="rect">
            <a:avLst/>
          </a:prstGeom>
          <a:noFill/>
        </p:spPr>
        <p:txBody>
          <a:bodyPr wrap="square" rtlCol="0">
            <a:spAutoFit/>
          </a:bodyPr>
          <a:lstStyle/>
          <a:p>
            <a:r>
              <a:rPr lang="es-ES_tradnl" sz="1600" dirty="0" err="1" smtClean="0"/>
              <a:t>Análisis</a:t>
            </a:r>
            <a:r>
              <a:rPr lang="es-ES_tradnl" sz="1600" dirty="0" smtClean="0"/>
              <a:t> de los 3.721 pacientes incluidos en </a:t>
            </a:r>
            <a:r>
              <a:rPr lang="es-ES_tradnl" sz="1600" dirty="0" err="1" smtClean="0"/>
              <a:t>España</a:t>
            </a:r>
            <a:r>
              <a:rPr lang="es-ES_tradnl" sz="1600" dirty="0" smtClean="0"/>
              <a:t> en el estudio DYSIS, transversal, </a:t>
            </a:r>
            <a:r>
              <a:rPr lang="es-ES_tradnl" sz="1600" dirty="0" err="1" smtClean="0"/>
              <a:t>multicéntrico</a:t>
            </a:r>
            <a:r>
              <a:rPr lang="es-ES_tradnl" sz="1600" dirty="0" smtClean="0"/>
              <a:t>, realizado en </a:t>
            </a:r>
            <a:r>
              <a:rPr lang="es-ES_tradnl" sz="1600" dirty="0" err="1" smtClean="0"/>
              <a:t>países</a:t>
            </a:r>
            <a:r>
              <a:rPr lang="es-ES_tradnl" sz="1600" dirty="0" smtClean="0"/>
              <a:t> de Europa y </a:t>
            </a:r>
            <a:r>
              <a:rPr lang="es-ES_tradnl" sz="1600" dirty="0" err="1" smtClean="0"/>
              <a:t>Canadá</a:t>
            </a:r>
            <a:r>
              <a:rPr lang="es-ES_tradnl" sz="1600" dirty="0" smtClean="0"/>
              <a:t> en aproximadamente 21.000 pacientes en el </a:t>
            </a:r>
            <a:r>
              <a:rPr lang="es-ES_tradnl" sz="1600" dirty="0" err="1" smtClean="0"/>
              <a:t>ámbito</a:t>
            </a:r>
            <a:r>
              <a:rPr lang="es-ES_tradnl" sz="1600" dirty="0" smtClean="0"/>
              <a:t> de </a:t>
            </a:r>
            <a:r>
              <a:rPr lang="es-ES_tradnl" sz="1600" dirty="0" err="1" smtClean="0"/>
              <a:t>Atención</a:t>
            </a:r>
            <a:r>
              <a:rPr lang="es-ES_tradnl" sz="1600" dirty="0" smtClean="0"/>
              <a:t> Primaria y en consultas de Medicina Interna, </a:t>
            </a:r>
            <a:r>
              <a:rPr lang="es-ES_tradnl" sz="1600" dirty="0" err="1" smtClean="0"/>
              <a:t>Cardiología</a:t>
            </a:r>
            <a:r>
              <a:rPr lang="es-ES_tradnl" sz="1600" dirty="0" smtClean="0"/>
              <a:t> o </a:t>
            </a:r>
            <a:r>
              <a:rPr lang="es-ES_tradnl" sz="1600" dirty="0" err="1" smtClean="0"/>
              <a:t>Endocrinología</a:t>
            </a:r>
            <a:r>
              <a:rPr lang="es-ES_tradnl" sz="1600" dirty="0" smtClean="0"/>
              <a:t>. </a:t>
            </a:r>
            <a:endParaRPr lang="es-ES_tradnl" sz="1600" dirty="0"/>
          </a:p>
        </p:txBody>
      </p:sp>
      <p:sp>
        <p:nvSpPr>
          <p:cNvPr id="8" name="CuadroTexto 7"/>
          <p:cNvSpPr txBox="1"/>
          <p:nvPr/>
        </p:nvSpPr>
        <p:spPr>
          <a:xfrm>
            <a:off x="304800" y="3992940"/>
            <a:ext cx="1371600" cy="1569660"/>
          </a:xfrm>
          <a:prstGeom prst="rect">
            <a:avLst/>
          </a:prstGeom>
          <a:solidFill>
            <a:srgbClr val="CCFFCC"/>
          </a:solidFill>
          <a:ln w="28575" cap="flat" cmpd="sng" algn="ctr">
            <a:solidFill>
              <a:schemeClr val="bg1"/>
            </a:solidFill>
            <a:prstDash val="solid"/>
            <a:round/>
            <a:headEnd type="none" w="med" len="med"/>
            <a:tailEnd type="none" w="med" len="med"/>
          </a:ln>
        </p:spPr>
        <p:txBody>
          <a:bodyPr wrap="square" rtlCol="0">
            <a:spAutoFit/>
          </a:bodyPr>
          <a:lstStyle/>
          <a:p>
            <a:pPr lvl="0"/>
            <a:r>
              <a:rPr lang="es-ES" sz="1200" b="1" dirty="0" smtClean="0">
                <a:solidFill>
                  <a:schemeClr val="bg1"/>
                </a:solidFill>
              </a:rPr>
              <a:t>PORCENTAJE DE PACIENTES CON </a:t>
            </a:r>
            <a:r>
              <a:rPr lang="es-ES" sz="1200" b="1" u="sng" dirty="0" smtClean="0">
                <a:solidFill>
                  <a:schemeClr val="bg1"/>
                </a:solidFill>
              </a:rPr>
              <a:t>MAL CONTROL</a:t>
            </a:r>
            <a:r>
              <a:rPr lang="es-ES" sz="1200" b="1" dirty="0" smtClean="0">
                <a:solidFill>
                  <a:schemeClr val="bg1"/>
                </a:solidFill>
              </a:rPr>
              <a:t> DE CIFRAS DE LIPIDOS SEGÚN RIESGO ATPIII</a:t>
            </a:r>
            <a:endParaRPr lang="es-ES_tradnl" sz="1200" dirty="0">
              <a:solidFill>
                <a:schemeClr val="bg1"/>
              </a:solidFill>
            </a:endParaRPr>
          </a:p>
        </p:txBody>
      </p:sp>
      <p:sp>
        <p:nvSpPr>
          <p:cNvPr id="10" name="Elipse 9"/>
          <p:cNvSpPr/>
          <p:nvPr/>
        </p:nvSpPr>
        <p:spPr bwMode="auto">
          <a:xfrm>
            <a:off x="3429000" y="4343400"/>
            <a:ext cx="1066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
          <p:cNvGrpSpPr>
            <a:grpSpLocks/>
          </p:cNvGrpSpPr>
          <p:nvPr/>
        </p:nvGrpSpPr>
        <p:grpSpPr bwMode="auto">
          <a:xfrm>
            <a:off x="-103188" y="1308100"/>
            <a:ext cx="9350376" cy="5630863"/>
            <a:chOff x="0" y="0"/>
            <a:chExt cx="5890" cy="3547"/>
          </a:xfrm>
        </p:grpSpPr>
        <p:grpSp>
          <p:nvGrpSpPr>
            <p:cNvPr id="39945" name="Group 2"/>
            <p:cNvGrpSpPr>
              <a:grpSpLocks/>
            </p:cNvGrpSpPr>
            <p:nvPr/>
          </p:nvGrpSpPr>
          <p:grpSpPr bwMode="auto">
            <a:xfrm rot="10020000" flipH="1">
              <a:off x="52" y="203"/>
              <a:ext cx="1744" cy="8"/>
              <a:chOff x="0" y="0"/>
              <a:chExt cx="1744" cy="8"/>
            </a:xfrm>
          </p:grpSpPr>
          <p:sp>
            <p:nvSpPr>
              <p:cNvPr id="40588"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89"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46" name="Group 5"/>
            <p:cNvGrpSpPr>
              <a:grpSpLocks/>
            </p:cNvGrpSpPr>
            <p:nvPr/>
          </p:nvGrpSpPr>
          <p:grpSpPr bwMode="auto">
            <a:xfrm rot="9960000" flipH="1">
              <a:off x="39" y="307"/>
              <a:ext cx="2034" cy="8"/>
              <a:chOff x="0" y="0"/>
              <a:chExt cx="2033" cy="8"/>
            </a:xfrm>
          </p:grpSpPr>
          <p:sp>
            <p:nvSpPr>
              <p:cNvPr id="40586"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87"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47" name="Group 8"/>
            <p:cNvGrpSpPr>
              <a:grpSpLocks/>
            </p:cNvGrpSpPr>
            <p:nvPr/>
          </p:nvGrpSpPr>
          <p:grpSpPr bwMode="auto">
            <a:xfrm rot="9960000" flipH="1">
              <a:off x="38" y="373"/>
              <a:ext cx="2246" cy="8"/>
              <a:chOff x="0" y="0"/>
              <a:chExt cx="2246" cy="8"/>
            </a:xfrm>
          </p:grpSpPr>
          <p:sp>
            <p:nvSpPr>
              <p:cNvPr id="40584"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85"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48" name="Group 11"/>
            <p:cNvGrpSpPr>
              <a:grpSpLocks/>
            </p:cNvGrpSpPr>
            <p:nvPr/>
          </p:nvGrpSpPr>
          <p:grpSpPr bwMode="auto">
            <a:xfrm rot="9900000" flipH="1">
              <a:off x="23" y="453"/>
              <a:ext cx="2476" cy="8"/>
              <a:chOff x="0" y="0"/>
              <a:chExt cx="2476" cy="8"/>
            </a:xfrm>
          </p:grpSpPr>
          <p:sp>
            <p:nvSpPr>
              <p:cNvPr id="40582"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83"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49" name="Group 14"/>
            <p:cNvGrpSpPr>
              <a:grpSpLocks/>
            </p:cNvGrpSpPr>
            <p:nvPr/>
          </p:nvGrpSpPr>
          <p:grpSpPr bwMode="auto">
            <a:xfrm rot="9840000" flipH="1">
              <a:off x="14" y="569"/>
              <a:ext cx="2771" cy="8"/>
              <a:chOff x="0" y="0"/>
              <a:chExt cx="2770" cy="8"/>
            </a:xfrm>
          </p:grpSpPr>
          <p:sp>
            <p:nvSpPr>
              <p:cNvPr id="40580"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81"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0" name="Group 17"/>
            <p:cNvGrpSpPr>
              <a:grpSpLocks/>
            </p:cNvGrpSpPr>
            <p:nvPr/>
          </p:nvGrpSpPr>
          <p:grpSpPr bwMode="auto">
            <a:xfrm rot="9780000" flipH="1">
              <a:off x="3" y="688"/>
              <a:ext cx="3058" cy="8"/>
              <a:chOff x="0" y="0"/>
              <a:chExt cx="3058" cy="8"/>
            </a:xfrm>
          </p:grpSpPr>
          <p:sp>
            <p:nvSpPr>
              <p:cNvPr id="40578"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79"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1" name="Group 20"/>
            <p:cNvGrpSpPr>
              <a:grpSpLocks/>
            </p:cNvGrpSpPr>
            <p:nvPr/>
          </p:nvGrpSpPr>
          <p:grpSpPr bwMode="auto">
            <a:xfrm rot="9660000" flipH="1">
              <a:off x="-29" y="873"/>
              <a:ext cx="3403" cy="8"/>
              <a:chOff x="0" y="0"/>
              <a:chExt cx="3403" cy="8"/>
            </a:xfrm>
          </p:grpSpPr>
          <p:sp>
            <p:nvSpPr>
              <p:cNvPr id="40576"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77"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2" name="Group 23"/>
            <p:cNvGrpSpPr>
              <a:grpSpLocks/>
            </p:cNvGrpSpPr>
            <p:nvPr/>
          </p:nvGrpSpPr>
          <p:grpSpPr bwMode="auto">
            <a:xfrm rot="9540000" flipH="1">
              <a:off x="-34" y="1040"/>
              <a:ext cx="3748" cy="8"/>
              <a:chOff x="0" y="0"/>
              <a:chExt cx="3749" cy="8"/>
            </a:xfrm>
          </p:grpSpPr>
          <p:sp>
            <p:nvSpPr>
              <p:cNvPr id="40574"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75"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3" name="Group 26"/>
            <p:cNvGrpSpPr>
              <a:grpSpLocks/>
            </p:cNvGrpSpPr>
            <p:nvPr/>
          </p:nvGrpSpPr>
          <p:grpSpPr bwMode="auto">
            <a:xfrm rot="9420000" flipH="1">
              <a:off x="-97" y="1223"/>
              <a:ext cx="4208" cy="8"/>
              <a:chOff x="0" y="0"/>
              <a:chExt cx="4209" cy="8"/>
            </a:xfrm>
          </p:grpSpPr>
          <p:sp>
            <p:nvSpPr>
              <p:cNvPr id="40572"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73"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4" name="Group 29"/>
            <p:cNvGrpSpPr>
              <a:grpSpLocks/>
            </p:cNvGrpSpPr>
            <p:nvPr/>
          </p:nvGrpSpPr>
          <p:grpSpPr bwMode="auto">
            <a:xfrm rot="9300000" flipH="1">
              <a:off x="-149" y="1466"/>
              <a:ext cx="4611" cy="8"/>
              <a:chOff x="0" y="0"/>
              <a:chExt cx="4612" cy="8"/>
            </a:xfrm>
          </p:grpSpPr>
          <p:sp>
            <p:nvSpPr>
              <p:cNvPr id="40570"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71"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5" name="Group 32"/>
            <p:cNvGrpSpPr>
              <a:grpSpLocks/>
            </p:cNvGrpSpPr>
            <p:nvPr/>
          </p:nvGrpSpPr>
          <p:grpSpPr bwMode="auto">
            <a:xfrm rot="9120000" flipH="1">
              <a:off x="-249" y="1795"/>
              <a:ext cx="5200" cy="8"/>
              <a:chOff x="0" y="0"/>
              <a:chExt cx="5200" cy="8"/>
            </a:xfrm>
          </p:grpSpPr>
          <p:sp>
            <p:nvSpPr>
              <p:cNvPr id="40568"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69"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6" name="Group 35"/>
            <p:cNvGrpSpPr>
              <a:grpSpLocks/>
            </p:cNvGrpSpPr>
            <p:nvPr/>
          </p:nvGrpSpPr>
          <p:grpSpPr bwMode="auto">
            <a:xfrm rot="8880000" flipH="1">
              <a:off x="71" y="2061"/>
              <a:ext cx="5401" cy="8"/>
              <a:chOff x="0" y="0"/>
              <a:chExt cx="5401" cy="8"/>
            </a:xfrm>
          </p:grpSpPr>
          <p:sp>
            <p:nvSpPr>
              <p:cNvPr id="40566"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67"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7" name="Group 38"/>
            <p:cNvGrpSpPr>
              <a:grpSpLocks/>
            </p:cNvGrpSpPr>
            <p:nvPr/>
          </p:nvGrpSpPr>
          <p:grpSpPr bwMode="auto">
            <a:xfrm rot="8580000" flipH="1">
              <a:off x="1382" y="2105"/>
              <a:ext cx="4613" cy="8"/>
              <a:chOff x="0" y="0"/>
              <a:chExt cx="4612" cy="8"/>
            </a:xfrm>
          </p:grpSpPr>
          <p:sp>
            <p:nvSpPr>
              <p:cNvPr id="40564"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65"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8" name="Group 41"/>
            <p:cNvGrpSpPr>
              <a:grpSpLocks/>
            </p:cNvGrpSpPr>
            <p:nvPr/>
          </p:nvGrpSpPr>
          <p:grpSpPr bwMode="auto">
            <a:xfrm rot="8220000" flipH="1">
              <a:off x="2755" y="2236"/>
              <a:ext cx="3576" cy="8"/>
              <a:chOff x="0" y="0"/>
              <a:chExt cx="3576" cy="8"/>
            </a:xfrm>
          </p:grpSpPr>
          <p:sp>
            <p:nvSpPr>
              <p:cNvPr id="40562"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63"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59" name="Group 44"/>
            <p:cNvGrpSpPr>
              <a:grpSpLocks/>
            </p:cNvGrpSpPr>
            <p:nvPr/>
          </p:nvGrpSpPr>
          <p:grpSpPr bwMode="auto">
            <a:xfrm rot="7800000" flipH="1">
              <a:off x="4117" y="2678"/>
              <a:ext cx="2079" cy="8"/>
              <a:chOff x="0" y="0"/>
              <a:chExt cx="2079" cy="8"/>
            </a:xfrm>
          </p:grpSpPr>
          <p:sp>
            <p:nvSpPr>
              <p:cNvPr id="40560"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61"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0" name="Group 47"/>
            <p:cNvGrpSpPr>
              <a:grpSpLocks/>
            </p:cNvGrpSpPr>
            <p:nvPr/>
          </p:nvGrpSpPr>
          <p:grpSpPr bwMode="auto">
            <a:xfrm rot="7620000">
              <a:off x="5435" y="3340"/>
              <a:ext cx="502" cy="8"/>
              <a:chOff x="0" y="0"/>
              <a:chExt cx="501" cy="8"/>
            </a:xfrm>
          </p:grpSpPr>
          <p:sp>
            <p:nvSpPr>
              <p:cNvPr id="40558"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59"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1" name="Group 50"/>
            <p:cNvGrpSpPr>
              <a:grpSpLocks/>
            </p:cNvGrpSpPr>
            <p:nvPr/>
          </p:nvGrpSpPr>
          <p:grpSpPr bwMode="auto">
            <a:xfrm rot="1079999">
              <a:off x="-87" y="1553"/>
              <a:ext cx="6046" cy="8"/>
              <a:chOff x="0" y="0"/>
              <a:chExt cx="6046" cy="8"/>
            </a:xfrm>
          </p:grpSpPr>
          <p:sp>
            <p:nvSpPr>
              <p:cNvPr id="40556"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57"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2" name="Group 53"/>
            <p:cNvGrpSpPr>
              <a:grpSpLocks/>
            </p:cNvGrpSpPr>
            <p:nvPr/>
          </p:nvGrpSpPr>
          <p:grpSpPr bwMode="auto">
            <a:xfrm rot="1560000">
              <a:off x="-132" y="2569"/>
              <a:ext cx="4142" cy="8"/>
              <a:chOff x="0" y="0"/>
              <a:chExt cx="4142" cy="8"/>
            </a:xfrm>
          </p:grpSpPr>
          <p:sp>
            <p:nvSpPr>
              <p:cNvPr id="40554"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55"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3" name="Group 56"/>
            <p:cNvGrpSpPr>
              <a:grpSpLocks/>
            </p:cNvGrpSpPr>
            <p:nvPr/>
          </p:nvGrpSpPr>
          <p:grpSpPr bwMode="auto">
            <a:xfrm rot="1739999">
              <a:off x="-101" y="2802"/>
              <a:ext cx="2803" cy="8"/>
              <a:chOff x="0" y="0"/>
              <a:chExt cx="2804" cy="8"/>
            </a:xfrm>
          </p:grpSpPr>
          <p:sp>
            <p:nvSpPr>
              <p:cNvPr id="40552"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53"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4" name="Group 59"/>
            <p:cNvGrpSpPr>
              <a:grpSpLocks/>
            </p:cNvGrpSpPr>
            <p:nvPr/>
          </p:nvGrpSpPr>
          <p:grpSpPr bwMode="auto">
            <a:xfrm rot="1979999">
              <a:off x="-46" y="3099"/>
              <a:ext cx="1399" cy="8"/>
              <a:chOff x="0" y="0"/>
              <a:chExt cx="1400" cy="8"/>
            </a:xfrm>
          </p:grpSpPr>
          <p:sp>
            <p:nvSpPr>
              <p:cNvPr id="40550"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51"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5" name="Group 62"/>
            <p:cNvGrpSpPr>
              <a:grpSpLocks/>
            </p:cNvGrpSpPr>
            <p:nvPr/>
          </p:nvGrpSpPr>
          <p:grpSpPr bwMode="auto">
            <a:xfrm rot="1379999">
              <a:off x="-149" y="2392"/>
              <a:ext cx="5476" cy="8"/>
              <a:chOff x="0" y="0"/>
              <a:chExt cx="5477" cy="8"/>
            </a:xfrm>
          </p:grpSpPr>
          <p:sp>
            <p:nvSpPr>
              <p:cNvPr id="40548"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49"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6" name="Group 65"/>
            <p:cNvGrpSpPr>
              <a:grpSpLocks/>
            </p:cNvGrpSpPr>
            <p:nvPr/>
          </p:nvGrpSpPr>
          <p:grpSpPr bwMode="auto">
            <a:xfrm rot="960000">
              <a:off x="-44" y="1284"/>
              <a:ext cx="6015" cy="8"/>
              <a:chOff x="0" y="0"/>
              <a:chExt cx="6016" cy="8"/>
            </a:xfrm>
          </p:grpSpPr>
          <p:sp>
            <p:nvSpPr>
              <p:cNvPr id="40546"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40547"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7" name="Group 68"/>
            <p:cNvGrpSpPr>
              <a:grpSpLocks/>
            </p:cNvGrpSpPr>
            <p:nvPr/>
          </p:nvGrpSpPr>
          <p:grpSpPr bwMode="auto">
            <a:xfrm rot="11760001" flipH="1">
              <a:off x="137" y="1146"/>
              <a:ext cx="5757" cy="8"/>
              <a:chOff x="0" y="0"/>
              <a:chExt cx="5756" cy="8"/>
            </a:xfrm>
          </p:grpSpPr>
          <p:sp>
            <p:nvSpPr>
              <p:cNvPr id="40544"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45"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8" name="Group 71"/>
            <p:cNvGrpSpPr>
              <a:grpSpLocks/>
            </p:cNvGrpSpPr>
            <p:nvPr/>
          </p:nvGrpSpPr>
          <p:grpSpPr bwMode="auto">
            <a:xfrm rot="839999">
              <a:off x="444" y="956"/>
              <a:ext cx="5475" cy="8"/>
              <a:chOff x="0" y="0"/>
              <a:chExt cx="5475" cy="8"/>
            </a:xfrm>
          </p:grpSpPr>
          <p:sp>
            <p:nvSpPr>
              <p:cNvPr id="40542"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43"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69" name="Group 74"/>
            <p:cNvGrpSpPr>
              <a:grpSpLocks/>
            </p:cNvGrpSpPr>
            <p:nvPr/>
          </p:nvGrpSpPr>
          <p:grpSpPr bwMode="auto">
            <a:xfrm rot="779999">
              <a:off x="912" y="761"/>
              <a:ext cx="4976" cy="8"/>
              <a:chOff x="0" y="0"/>
              <a:chExt cx="4976" cy="8"/>
            </a:xfrm>
          </p:grpSpPr>
          <p:sp>
            <p:nvSpPr>
              <p:cNvPr id="40540"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41"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0" name="Group 77"/>
            <p:cNvGrpSpPr>
              <a:grpSpLocks/>
            </p:cNvGrpSpPr>
            <p:nvPr/>
          </p:nvGrpSpPr>
          <p:grpSpPr bwMode="auto">
            <a:xfrm rot="720000">
              <a:off x="1120" y="641"/>
              <a:ext cx="4759" cy="8"/>
              <a:chOff x="0" y="0"/>
              <a:chExt cx="4759" cy="8"/>
            </a:xfrm>
          </p:grpSpPr>
          <p:sp>
            <p:nvSpPr>
              <p:cNvPr id="40538"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39"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1" name="Group 80"/>
            <p:cNvGrpSpPr>
              <a:grpSpLocks/>
            </p:cNvGrpSpPr>
            <p:nvPr/>
          </p:nvGrpSpPr>
          <p:grpSpPr bwMode="auto">
            <a:xfrm rot="720000">
              <a:off x="1305" y="570"/>
              <a:ext cx="4557" cy="8"/>
              <a:chOff x="0" y="0"/>
              <a:chExt cx="4557" cy="8"/>
            </a:xfrm>
          </p:grpSpPr>
          <p:sp>
            <p:nvSpPr>
              <p:cNvPr id="40536"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37"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2" name="Group 83"/>
            <p:cNvGrpSpPr>
              <a:grpSpLocks/>
            </p:cNvGrpSpPr>
            <p:nvPr/>
          </p:nvGrpSpPr>
          <p:grpSpPr bwMode="auto">
            <a:xfrm rot="11460001" flipH="1">
              <a:off x="1551" y="483"/>
              <a:ext cx="4314" cy="8"/>
              <a:chOff x="0" y="0"/>
              <a:chExt cx="4314" cy="8"/>
            </a:xfrm>
          </p:grpSpPr>
          <p:sp>
            <p:nvSpPr>
              <p:cNvPr id="40534"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35"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3" name="Group 86"/>
            <p:cNvGrpSpPr>
              <a:grpSpLocks/>
            </p:cNvGrpSpPr>
            <p:nvPr/>
          </p:nvGrpSpPr>
          <p:grpSpPr bwMode="auto">
            <a:xfrm rot="11460001" flipH="1">
              <a:off x="1712" y="407"/>
              <a:ext cx="4154" cy="8"/>
              <a:chOff x="0" y="0"/>
              <a:chExt cx="4154" cy="8"/>
            </a:xfrm>
          </p:grpSpPr>
          <p:sp>
            <p:nvSpPr>
              <p:cNvPr id="40532"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33"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4" name="Group 89"/>
            <p:cNvGrpSpPr>
              <a:grpSpLocks/>
            </p:cNvGrpSpPr>
            <p:nvPr/>
          </p:nvGrpSpPr>
          <p:grpSpPr bwMode="auto">
            <a:xfrm rot="11580000" flipH="1">
              <a:off x="679" y="842"/>
              <a:ext cx="5205" cy="8"/>
              <a:chOff x="0" y="0"/>
              <a:chExt cx="5204" cy="8"/>
            </a:xfrm>
          </p:grpSpPr>
          <p:sp>
            <p:nvSpPr>
              <p:cNvPr id="40530"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31"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5" name="Group 92"/>
            <p:cNvGrpSpPr>
              <a:grpSpLocks/>
            </p:cNvGrpSpPr>
            <p:nvPr/>
          </p:nvGrpSpPr>
          <p:grpSpPr bwMode="auto">
            <a:xfrm rot="12060000" flipH="1">
              <a:off x="-135" y="2140"/>
              <a:ext cx="6150" cy="8"/>
              <a:chOff x="0" y="0"/>
              <a:chExt cx="6150" cy="8"/>
            </a:xfrm>
          </p:grpSpPr>
          <p:sp>
            <p:nvSpPr>
              <p:cNvPr id="40528"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29"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6" name="Group 95"/>
            <p:cNvGrpSpPr>
              <a:grpSpLocks/>
            </p:cNvGrpSpPr>
            <p:nvPr/>
          </p:nvGrpSpPr>
          <p:grpSpPr bwMode="auto">
            <a:xfrm rot="11939999" flipH="1">
              <a:off x="-100" y="1814"/>
              <a:ext cx="6103" cy="8"/>
              <a:chOff x="0" y="0"/>
              <a:chExt cx="6104" cy="8"/>
            </a:xfrm>
          </p:grpSpPr>
          <p:sp>
            <p:nvSpPr>
              <p:cNvPr id="40526"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40527"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7" name="Group 98"/>
            <p:cNvGrpSpPr>
              <a:grpSpLocks/>
            </p:cNvGrpSpPr>
            <p:nvPr/>
          </p:nvGrpSpPr>
          <p:grpSpPr bwMode="auto">
            <a:xfrm>
              <a:off x="805" y="2535"/>
              <a:ext cx="168" cy="96"/>
              <a:chOff x="0" y="0"/>
              <a:chExt cx="168" cy="96"/>
            </a:xfrm>
          </p:grpSpPr>
          <p:sp>
            <p:nvSpPr>
              <p:cNvPr id="40524"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25"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8" name="Group 101"/>
            <p:cNvGrpSpPr>
              <a:grpSpLocks/>
            </p:cNvGrpSpPr>
            <p:nvPr/>
          </p:nvGrpSpPr>
          <p:grpSpPr bwMode="auto">
            <a:xfrm>
              <a:off x="301" y="2250"/>
              <a:ext cx="168" cy="95"/>
              <a:chOff x="0" y="0"/>
              <a:chExt cx="168" cy="95"/>
            </a:xfrm>
          </p:grpSpPr>
          <p:sp>
            <p:nvSpPr>
              <p:cNvPr id="40522"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23"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79" name="Group 104"/>
            <p:cNvGrpSpPr>
              <a:grpSpLocks/>
            </p:cNvGrpSpPr>
            <p:nvPr/>
          </p:nvGrpSpPr>
          <p:grpSpPr bwMode="auto">
            <a:xfrm>
              <a:off x="224" y="2828"/>
              <a:ext cx="196" cy="106"/>
              <a:chOff x="0" y="0"/>
              <a:chExt cx="196" cy="106"/>
            </a:xfrm>
          </p:grpSpPr>
          <p:sp>
            <p:nvSpPr>
              <p:cNvPr id="40520"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21"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0" name="Group 107"/>
            <p:cNvGrpSpPr>
              <a:grpSpLocks/>
            </p:cNvGrpSpPr>
            <p:nvPr/>
          </p:nvGrpSpPr>
          <p:grpSpPr bwMode="auto">
            <a:xfrm>
              <a:off x="2142" y="1837"/>
              <a:ext cx="156" cy="84"/>
              <a:chOff x="0" y="0"/>
              <a:chExt cx="156" cy="84"/>
            </a:xfrm>
          </p:grpSpPr>
          <p:sp>
            <p:nvSpPr>
              <p:cNvPr id="40518"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19"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1" name="Group 110"/>
            <p:cNvGrpSpPr>
              <a:grpSpLocks/>
            </p:cNvGrpSpPr>
            <p:nvPr/>
          </p:nvGrpSpPr>
          <p:grpSpPr bwMode="auto">
            <a:xfrm>
              <a:off x="1288" y="2252"/>
              <a:ext cx="168" cy="95"/>
              <a:chOff x="0" y="0"/>
              <a:chExt cx="168" cy="95"/>
            </a:xfrm>
          </p:grpSpPr>
          <p:sp>
            <p:nvSpPr>
              <p:cNvPr id="40516"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17"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2" name="Group 113"/>
            <p:cNvGrpSpPr>
              <a:grpSpLocks/>
            </p:cNvGrpSpPr>
            <p:nvPr/>
          </p:nvGrpSpPr>
          <p:grpSpPr bwMode="auto">
            <a:xfrm>
              <a:off x="1751" y="2033"/>
              <a:ext cx="156" cy="90"/>
              <a:chOff x="0" y="0"/>
              <a:chExt cx="156" cy="90"/>
            </a:xfrm>
          </p:grpSpPr>
          <p:sp>
            <p:nvSpPr>
              <p:cNvPr id="40514"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15"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3" name="Group 116"/>
            <p:cNvGrpSpPr>
              <a:grpSpLocks/>
            </p:cNvGrpSpPr>
            <p:nvPr/>
          </p:nvGrpSpPr>
          <p:grpSpPr bwMode="auto">
            <a:xfrm>
              <a:off x="815" y="2015"/>
              <a:ext cx="151" cy="89"/>
              <a:chOff x="0" y="0"/>
              <a:chExt cx="151" cy="89"/>
            </a:xfrm>
          </p:grpSpPr>
          <p:sp>
            <p:nvSpPr>
              <p:cNvPr id="40512"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13"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4" name="Group 119"/>
            <p:cNvGrpSpPr>
              <a:grpSpLocks/>
            </p:cNvGrpSpPr>
            <p:nvPr/>
          </p:nvGrpSpPr>
          <p:grpSpPr bwMode="auto">
            <a:xfrm>
              <a:off x="432" y="1832"/>
              <a:ext cx="150" cy="84"/>
              <a:chOff x="0" y="0"/>
              <a:chExt cx="150" cy="84"/>
            </a:xfrm>
          </p:grpSpPr>
          <p:sp>
            <p:nvSpPr>
              <p:cNvPr id="40510"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11"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5" name="Group 122"/>
            <p:cNvGrpSpPr>
              <a:grpSpLocks/>
            </p:cNvGrpSpPr>
            <p:nvPr/>
          </p:nvGrpSpPr>
          <p:grpSpPr bwMode="auto">
            <a:xfrm>
              <a:off x="1237" y="1818"/>
              <a:ext cx="156" cy="83"/>
              <a:chOff x="0" y="0"/>
              <a:chExt cx="156" cy="83"/>
            </a:xfrm>
          </p:grpSpPr>
          <p:sp>
            <p:nvSpPr>
              <p:cNvPr id="40508"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09"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6" name="Group 125"/>
            <p:cNvGrpSpPr>
              <a:grpSpLocks/>
            </p:cNvGrpSpPr>
            <p:nvPr/>
          </p:nvGrpSpPr>
          <p:grpSpPr bwMode="auto">
            <a:xfrm>
              <a:off x="2466" y="1661"/>
              <a:ext cx="156" cy="83"/>
              <a:chOff x="0" y="0"/>
              <a:chExt cx="156" cy="83"/>
            </a:xfrm>
          </p:grpSpPr>
          <p:sp>
            <p:nvSpPr>
              <p:cNvPr id="40506"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07"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7" name="Group 128"/>
            <p:cNvGrpSpPr>
              <a:grpSpLocks/>
            </p:cNvGrpSpPr>
            <p:nvPr/>
          </p:nvGrpSpPr>
          <p:grpSpPr bwMode="auto">
            <a:xfrm>
              <a:off x="1975" y="1490"/>
              <a:ext cx="134" cy="73"/>
              <a:chOff x="0" y="0"/>
              <a:chExt cx="134" cy="73"/>
            </a:xfrm>
          </p:grpSpPr>
          <p:sp>
            <p:nvSpPr>
              <p:cNvPr id="40504"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05"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8" name="Group 131"/>
            <p:cNvGrpSpPr>
              <a:grpSpLocks/>
            </p:cNvGrpSpPr>
            <p:nvPr/>
          </p:nvGrpSpPr>
          <p:grpSpPr bwMode="auto">
            <a:xfrm>
              <a:off x="2319" y="1330"/>
              <a:ext cx="134" cy="61"/>
              <a:chOff x="0" y="0"/>
              <a:chExt cx="134" cy="61"/>
            </a:xfrm>
          </p:grpSpPr>
          <p:sp>
            <p:nvSpPr>
              <p:cNvPr id="40502"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03"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89" name="Group 134"/>
            <p:cNvGrpSpPr>
              <a:grpSpLocks/>
            </p:cNvGrpSpPr>
            <p:nvPr/>
          </p:nvGrpSpPr>
          <p:grpSpPr bwMode="auto">
            <a:xfrm>
              <a:off x="2807" y="1481"/>
              <a:ext cx="140" cy="72"/>
              <a:chOff x="0" y="0"/>
              <a:chExt cx="139" cy="72"/>
            </a:xfrm>
          </p:grpSpPr>
          <p:sp>
            <p:nvSpPr>
              <p:cNvPr id="40500"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501"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0" name="Group 137"/>
            <p:cNvGrpSpPr>
              <a:grpSpLocks/>
            </p:cNvGrpSpPr>
            <p:nvPr/>
          </p:nvGrpSpPr>
          <p:grpSpPr bwMode="auto">
            <a:xfrm>
              <a:off x="2877" y="1074"/>
              <a:ext cx="129" cy="61"/>
              <a:chOff x="0" y="0"/>
              <a:chExt cx="129" cy="61"/>
            </a:xfrm>
          </p:grpSpPr>
          <p:sp>
            <p:nvSpPr>
              <p:cNvPr id="40498"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99"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1" name="Group 140"/>
            <p:cNvGrpSpPr>
              <a:grpSpLocks/>
            </p:cNvGrpSpPr>
            <p:nvPr/>
          </p:nvGrpSpPr>
          <p:grpSpPr bwMode="auto">
            <a:xfrm>
              <a:off x="3786" y="968"/>
              <a:ext cx="128" cy="61"/>
              <a:chOff x="0" y="0"/>
              <a:chExt cx="128" cy="61"/>
            </a:xfrm>
          </p:grpSpPr>
          <p:sp>
            <p:nvSpPr>
              <p:cNvPr id="40496"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97"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2" name="Group 143"/>
            <p:cNvGrpSpPr>
              <a:grpSpLocks/>
            </p:cNvGrpSpPr>
            <p:nvPr/>
          </p:nvGrpSpPr>
          <p:grpSpPr bwMode="auto">
            <a:xfrm>
              <a:off x="3593" y="1072"/>
              <a:ext cx="128" cy="61"/>
              <a:chOff x="0" y="0"/>
              <a:chExt cx="128" cy="61"/>
            </a:xfrm>
          </p:grpSpPr>
          <p:sp>
            <p:nvSpPr>
              <p:cNvPr id="40494"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95"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3" name="Group 146"/>
            <p:cNvGrpSpPr>
              <a:grpSpLocks/>
            </p:cNvGrpSpPr>
            <p:nvPr/>
          </p:nvGrpSpPr>
          <p:grpSpPr bwMode="auto">
            <a:xfrm>
              <a:off x="3129" y="954"/>
              <a:ext cx="128" cy="62"/>
              <a:chOff x="0" y="0"/>
              <a:chExt cx="128" cy="62"/>
            </a:xfrm>
          </p:grpSpPr>
          <p:sp>
            <p:nvSpPr>
              <p:cNvPr id="40492"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93"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4" name="Group 149"/>
            <p:cNvGrpSpPr>
              <a:grpSpLocks/>
            </p:cNvGrpSpPr>
            <p:nvPr/>
          </p:nvGrpSpPr>
          <p:grpSpPr bwMode="auto">
            <a:xfrm>
              <a:off x="3342" y="1200"/>
              <a:ext cx="134" cy="73"/>
              <a:chOff x="0" y="0"/>
              <a:chExt cx="134" cy="73"/>
            </a:xfrm>
          </p:grpSpPr>
          <p:sp>
            <p:nvSpPr>
              <p:cNvPr id="40490"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91"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5" name="Group 152"/>
            <p:cNvGrpSpPr>
              <a:grpSpLocks/>
            </p:cNvGrpSpPr>
            <p:nvPr/>
          </p:nvGrpSpPr>
          <p:grpSpPr bwMode="auto">
            <a:xfrm>
              <a:off x="3092" y="1336"/>
              <a:ext cx="133" cy="61"/>
              <a:chOff x="0" y="0"/>
              <a:chExt cx="133" cy="61"/>
            </a:xfrm>
          </p:grpSpPr>
          <p:sp>
            <p:nvSpPr>
              <p:cNvPr id="40488"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89"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6" name="Group 155"/>
            <p:cNvGrpSpPr>
              <a:grpSpLocks/>
            </p:cNvGrpSpPr>
            <p:nvPr/>
          </p:nvGrpSpPr>
          <p:grpSpPr bwMode="auto">
            <a:xfrm>
              <a:off x="1634" y="1629"/>
              <a:ext cx="150" cy="90"/>
              <a:chOff x="0" y="0"/>
              <a:chExt cx="150" cy="90"/>
            </a:xfrm>
          </p:grpSpPr>
          <p:sp>
            <p:nvSpPr>
              <p:cNvPr id="40486"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87"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7" name="Group 158"/>
            <p:cNvGrpSpPr>
              <a:grpSpLocks/>
            </p:cNvGrpSpPr>
            <p:nvPr/>
          </p:nvGrpSpPr>
          <p:grpSpPr bwMode="auto">
            <a:xfrm>
              <a:off x="1928" y="1204"/>
              <a:ext cx="139" cy="61"/>
              <a:chOff x="0" y="0"/>
              <a:chExt cx="139" cy="61"/>
            </a:xfrm>
          </p:grpSpPr>
          <p:sp>
            <p:nvSpPr>
              <p:cNvPr id="40484"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85"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8" name="Group 161"/>
            <p:cNvGrpSpPr>
              <a:grpSpLocks/>
            </p:cNvGrpSpPr>
            <p:nvPr/>
          </p:nvGrpSpPr>
          <p:grpSpPr bwMode="auto">
            <a:xfrm>
              <a:off x="1578" y="1351"/>
              <a:ext cx="139" cy="61"/>
              <a:chOff x="0" y="0"/>
              <a:chExt cx="139" cy="61"/>
            </a:xfrm>
          </p:grpSpPr>
          <p:sp>
            <p:nvSpPr>
              <p:cNvPr id="40482"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83"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39999" name="Group 164"/>
            <p:cNvGrpSpPr>
              <a:grpSpLocks/>
            </p:cNvGrpSpPr>
            <p:nvPr/>
          </p:nvGrpSpPr>
          <p:grpSpPr bwMode="auto">
            <a:xfrm>
              <a:off x="1256" y="1487"/>
              <a:ext cx="134" cy="72"/>
              <a:chOff x="0" y="0"/>
              <a:chExt cx="134" cy="72"/>
            </a:xfrm>
          </p:grpSpPr>
          <p:sp>
            <p:nvSpPr>
              <p:cNvPr id="40480"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81"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0" name="Group 167"/>
            <p:cNvGrpSpPr>
              <a:grpSpLocks/>
            </p:cNvGrpSpPr>
            <p:nvPr/>
          </p:nvGrpSpPr>
          <p:grpSpPr bwMode="auto">
            <a:xfrm>
              <a:off x="1219" y="1223"/>
              <a:ext cx="134" cy="61"/>
              <a:chOff x="0" y="0"/>
              <a:chExt cx="134" cy="61"/>
            </a:xfrm>
          </p:grpSpPr>
          <p:sp>
            <p:nvSpPr>
              <p:cNvPr id="40478"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79"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1" name="Group 170"/>
            <p:cNvGrpSpPr>
              <a:grpSpLocks/>
            </p:cNvGrpSpPr>
            <p:nvPr/>
          </p:nvGrpSpPr>
          <p:grpSpPr bwMode="auto">
            <a:xfrm>
              <a:off x="1207" y="979"/>
              <a:ext cx="128" cy="61"/>
              <a:chOff x="0" y="0"/>
              <a:chExt cx="128" cy="61"/>
            </a:xfrm>
          </p:grpSpPr>
          <p:sp>
            <p:nvSpPr>
              <p:cNvPr id="40476"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77"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2" name="Group 173"/>
            <p:cNvGrpSpPr>
              <a:grpSpLocks/>
            </p:cNvGrpSpPr>
            <p:nvPr/>
          </p:nvGrpSpPr>
          <p:grpSpPr bwMode="auto">
            <a:xfrm>
              <a:off x="1565" y="1088"/>
              <a:ext cx="128" cy="61"/>
              <a:chOff x="0" y="0"/>
              <a:chExt cx="128" cy="61"/>
            </a:xfrm>
          </p:grpSpPr>
          <p:sp>
            <p:nvSpPr>
              <p:cNvPr id="40474"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75"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3" name="Group 176"/>
            <p:cNvGrpSpPr>
              <a:grpSpLocks/>
            </p:cNvGrpSpPr>
            <p:nvPr/>
          </p:nvGrpSpPr>
          <p:grpSpPr bwMode="auto">
            <a:xfrm>
              <a:off x="1869" y="977"/>
              <a:ext cx="128" cy="61"/>
              <a:chOff x="0" y="0"/>
              <a:chExt cx="128" cy="61"/>
            </a:xfrm>
          </p:grpSpPr>
          <p:sp>
            <p:nvSpPr>
              <p:cNvPr id="40472"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73"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4" name="Group 179"/>
            <p:cNvGrpSpPr>
              <a:grpSpLocks/>
            </p:cNvGrpSpPr>
            <p:nvPr/>
          </p:nvGrpSpPr>
          <p:grpSpPr bwMode="auto">
            <a:xfrm>
              <a:off x="2224" y="1081"/>
              <a:ext cx="128" cy="61"/>
              <a:chOff x="0" y="0"/>
              <a:chExt cx="128" cy="61"/>
            </a:xfrm>
          </p:grpSpPr>
          <p:sp>
            <p:nvSpPr>
              <p:cNvPr id="40470"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71"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5" name="Group 182"/>
            <p:cNvGrpSpPr>
              <a:grpSpLocks/>
            </p:cNvGrpSpPr>
            <p:nvPr/>
          </p:nvGrpSpPr>
          <p:grpSpPr bwMode="auto">
            <a:xfrm>
              <a:off x="2497" y="963"/>
              <a:ext cx="128" cy="61"/>
              <a:chOff x="0" y="0"/>
              <a:chExt cx="128" cy="61"/>
            </a:xfrm>
          </p:grpSpPr>
          <p:sp>
            <p:nvSpPr>
              <p:cNvPr id="40468"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69"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6" name="Group 185"/>
            <p:cNvGrpSpPr>
              <a:grpSpLocks/>
            </p:cNvGrpSpPr>
            <p:nvPr/>
          </p:nvGrpSpPr>
          <p:grpSpPr bwMode="auto">
            <a:xfrm>
              <a:off x="535" y="1208"/>
              <a:ext cx="134" cy="73"/>
              <a:chOff x="0" y="0"/>
              <a:chExt cx="134" cy="73"/>
            </a:xfrm>
          </p:grpSpPr>
          <p:sp>
            <p:nvSpPr>
              <p:cNvPr id="40466"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67"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7" name="Group 188"/>
            <p:cNvGrpSpPr>
              <a:grpSpLocks/>
            </p:cNvGrpSpPr>
            <p:nvPr/>
          </p:nvGrpSpPr>
          <p:grpSpPr bwMode="auto">
            <a:xfrm>
              <a:off x="133" y="1342"/>
              <a:ext cx="134" cy="73"/>
              <a:chOff x="0" y="0"/>
              <a:chExt cx="134" cy="73"/>
            </a:xfrm>
          </p:grpSpPr>
          <p:sp>
            <p:nvSpPr>
              <p:cNvPr id="40464"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65"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8" name="Group 191"/>
            <p:cNvGrpSpPr>
              <a:grpSpLocks/>
            </p:cNvGrpSpPr>
            <p:nvPr/>
          </p:nvGrpSpPr>
          <p:grpSpPr bwMode="auto">
            <a:xfrm>
              <a:off x="863" y="1092"/>
              <a:ext cx="128" cy="61"/>
              <a:chOff x="0" y="0"/>
              <a:chExt cx="128" cy="61"/>
            </a:xfrm>
          </p:grpSpPr>
          <p:sp>
            <p:nvSpPr>
              <p:cNvPr id="40462"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63"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09" name="Group 194"/>
            <p:cNvGrpSpPr>
              <a:grpSpLocks/>
            </p:cNvGrpSpPr>
            <p:nvPr/>
          </p:nvGrpSpPr>
          <p:grpSpPr bwMode="auto">
            <a:xfrm>
              <a:off x="520" y="973"/>
              <a:ext cx="128" cy="61"/>
              <a:chOff x="0" y="0"/>
              <a:chExt cx="128" cy="61"/>
            </a:xfrm>
          </p:grpSpPr>
          <p:sp>
            <p:nvSpPr>
              <p:cNvPr id="40460"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61"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0" name="Group 197"/>
            <p:cNvGrpSpPr>
              <a:grpSpLocks/>
            </p:cNvGrpSpPr>
            <p:nvPr/>
          </p:nvGrpSpPr>
          <p:grpSpPr bwMode="auto">
            <a:xfrm>
              <a:off x="178" y="1077"/>
              <a:ext cx="128" cy="61"/>
              <a:chOff x="0" y="0"/>
              <a:chExt cx="128" cy="61"/>
            </a:xfrm>
          </p:grpSpPr>
          <p:sp>
            <p:nvSpPr>
              <p:cNvPr id="40458"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59"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1" name="Group 200"/>
            <p:cNvGrpSpPr>
              <a:grpSpLocks/>
            </p:cNvGrpSpPr>
            <p:nvPr/>
          </p:nvGrpSpPr>
          <p:grpSpPr bwMode="auto">
            <a:xfrm>
              <a:off x="497" y="1499"/>
              <a:ext cx="139" cy="61"/>
              <a:chOff x="0" y="0"/>
              <a:chExt cx="139" cy="61"/>
            </a:xfrm>
          </p:grpSpPr>
          <p:sp>
            <p:nvSpPr>
              <p:cNvPr id="40456"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57"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2" name="Group 203"/>
            <p:cNvGrpSpPr>
              <a:grpSpLocks/>
            </p:cNvGrpSpPr>
            <p:nvPr/>
          </p:nvGrpSpPr>
          <p:grpSpPr bwMode="auto">
            <a:xfrm>
              <a:off x="879" y="1354"/>
              <a:ext cx="134" cy="61"/>
              <a:chOff x="0" y="0"/>
              <a:chExt cx="134" cy="61"/>
            </a:xfrm>
          </p:grpSpPr>
          <p:sp>
            <p:nvSpPr>
              <p:cNvPr id="40454"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55"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3" name="Group 206"/>
            <p:cNvGrpSpPr>
              <a:grpSpLocks/>
            </p:cNvGrpSpPr>
            <p:nvPr/>
          </p:nvGrpSpPr>
          <p:grpSpPr bwMode="auto">
            <a:xfrm>
              <a:off x="854" y="1648"/>
              <a:ext cx="156" cy="89"/>
              <a:chOff x="0" y="0"/>
              <a:chExt cx="156" cy="89"/>
            </a:xfrm>
          </p:grpSpPr>
          <p:sp>
            <p:nvSpPr>
              <p:cNvPr id="40452"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53"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4" name="Group 209"/>
            <p:cNvGrpSpPr>
              <a:grpSpLocks/>
            </p:cNvGrpSpPr>
            <p:nvPr/>
          </p:nvGrpSpPr>
          <p:grpSpPr bwMode="auto">
            <a:xfrm>
              <a:off x="2609" y="1191"/>
              <a:ext cx="140" cy="72"/>
              <a:chOff x="0" y="0"/>
              <a:chExt cx="139" cy="72"/>
            </a:xfrm>
          </p:grpSpPr>
          <p:sp>
            <p:nvSpPr>
              <p:cNvPr id="40450"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51"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5" name="Group 212"/>
            <p:cNvGrpSpPr>
              <a:grpSpLocks/>
            </p:cNvGrpSpPr>
            <p:nvPr/>
          </p:nvGrpSpPr>
          <p:grpSpPr bwMode="auto">
            <a:xfrm>
              <a:off x="1522" y="876"/>
              <a:ext cx="123" cy="51"/>
              <a:chOff x="0" y="0"/>
              <a:chExt cx="122" cy="51"/>
            </a:xfrm>
          </p:grpSpPr>
          <p:sp>
            <p:nvSpPr>
              <p:cNvPr id="40448"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49"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6" name="Group 215"/>
            <p:cNvGrpSpPr>
              <a:grpSpLocks/>
            </p:cNvGrpSpPr>
            <p:nvPr/>
          </p:nvGrpSpPr>
          <p:grpSpPr bwMode="auto">
            <a:xfrm>
              <a:off x="1812" y="775"/>
              <a:ext cx="123" cy="50"/>
              <a:chOff x="0" y="0"/>
              <a:chExt cx="122" cy="50"/>
            </a:xfrm>
          </p:grpSpPr>
          <p:sp>
            <p:nvSpPr>
              <p:cNvPr id="40446"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47"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7" name="Group 218"/>
            <p:cNvGrpSpPr>
              <a:grpSpLocks/>
            </p:cNvGrpSpPr>
            <p:nvPr/>
          </p:nvGrpSpPr>
          <p:grpSpPr bwMode="auto">
            <a:xfrm>
              <a:off x="1450" y="682"/>
              <a:ext cx="123" cy="50"/>
              <a:chOff x="0" y="0"/>
              <a:chExt cx="122" cy="50"/>
            </a:xfrm>
          </p:grpSpPr>
          <p:sp>
            <p:nvSpPr>
              <p:cNvPr id="40444"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45"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8" name="Group 221"/>
            <p:cNvGrpSpPr>
              <a:grpSpLocks/>
            </p:cNvGrpSpPr>
            <p:nvPr/>
          </p:nvGrpSpPr>
          <p:grpSpPr bwMode="auto">
            <a:xfrm>
              <a:off x="1158" y="771"/>
              <a:ext cx="123" cy="51"/>
              <a:chOff x="0" y="0"/>
              <a:chExt cx="122" cy="51"/>
            </a:xfrm>
          </p:grpSpPr>
          <p:sp>
            <p:nvSpPr>
              <p:cNvPr id="40442"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43"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19" name="Group 224"/>
            <p:cNvGrpSpPr>
              <a:grpSpLocks/>
            </p:cNvGrpSpPr>
            <p:nvPr/>
          </p:nvGrpSpPr>
          <p:grpSpPr bwMode="auto">
            <a:xfrm>
              <a:off x="857" y="866"/>
              <a:ext cx="124" cy="51"/>
              <a:chOff x="0" y="0"/>
              <a:chExt cx="124" cy="51"/>
            </a:xfrm>
          </p:grpSpPr>
          <p:sp>
            <p:nvSpPr>
              <p:cNvPr id="40440"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41"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0" name="Group 227"/>
            <p:cNvGrpSpPr>
              <a:grpSpLocks/>
            </p:cNvGrpSpPr>
            <p:nvPr/>
          </p:nvGrpSpPr>
          <p:grpSpPr bwMode="auto">
            <a:xfrm>
              <a:off x="2076" y="688"/>
              <a:ext cx="123" cy="50"/>
              <a:chOff x="0" y="0"/>
              <a:chExt cx="122" cy="50"/>
            </a:xfrm>
          </p:grpSpPr>
          <p:sp>
            <p:nvSpPr>
              <p:cNvPr id="40438"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39"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1" name="Group 230"/>
            <p:cNvGrpSpPr>
              <a:grpSpLocks/>
            </p:cNvGrpSpPr>
            <p:nvPr/>
          </p:nvGrpSpPr>
          <p:grpSpPr bwMode="auto">
            <a:xfrm>
              <a:off x="2152" y="872"/>
              <a:ext cx="123" cy="50"/>
              <a:chOff x="0" y="0"/>
              <a:chExt cx="122" cy="50"/>
            </a:xfrm>
          </p:grpSpPr>
          <p:sp>
            <p:nvSpPr>
              <p:cNvPr id="40436"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37"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2" name="Group 233"/>
            <p:cNvGrpSpPr>
              <a:grpSpLocks/>
            </p:cNvGrpSpPr>
            <p:nvPr/>
          </p:nvGrpSpPr>
          <p:grpSpPr bwMode="auto">
            <a:xfrm>
              <a:off x="2410" y="777"/>
              <a:ext cx="123" cy="50"/>
              <a:chOff x="0" y="0"/>
              <a:chExt cx="122" cy="50"/>
            </a:xfrm>
          </p:grpSpPr>
          <p:sp>
            <p:nvSpPr>
              <p:cNvPr id="40434"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35"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3" name="Group 236"/>
            <p:cNvGrpSpPr>
              <a:grpSpLocks/>
            </p:cNvGrpSpPr>
            <p:nvPr/>
          </p:nvGrpSpPr>
          <p:grpSpPr bwMode="auto">
            <a:xfrm>
              <a:off x="2749" y="862"/>
              <a:ext cx="123" cy="51"/>
              <a:chOff x="0" y="0"/>
              <a:chExt cx="122" cy="51"/>
            </a:xfrm>
          </p:grpSpPr>
          <p:sp>
            <p:nvSpPr>
              <p:cNvPr id="40432"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33"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4" name="Group 239"/>
            <p:cNvGrpSpPr>
              <a:grpSpLocks/>
            </p:cNvGrpSpPr>
            <p:nvPr/>
          </p:nvGrpSpPr>
          <p:grpSpPr bwMode="auto">
            <a:xfrm>
              <a:off x="871" y="688"/>
              <a:ext cx="123" cy="50"/>
              <a:chOff x="0" y="0"/>
              <a:chExt cx="122" cy="50"/>
            </a:xfrm>
          </p:grpSpPr>
          <p:sp>
            <p:nvSpPr>
              <p:cNvPr id="40430"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31"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5" name="Group 242"/>
            <p:cNvGrpSpPr>
              <a:grpSpLocks/>
            </p:cNvGrpSpPr>
            <p:nvPr/>
          </p:nvGrpSpPr>
          <p:grpSpPr bwMode="auto">
            <a:xfrm>
              <a:off x="560" y="773"/>
              <a:ext cx="123" cy="50"/>
              <a:chOff x="0" y="0"/>
              <a:chExt cx="122" cy="50"/>
            </a:xfrm>
          </p:grpSpPr>
          <p:sp>
            <p:nvSpPr>
              <p:cNvPr id="40428"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29"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6" name="Group 245"/>
            <p:cNvGrpSpPr>
              <a:grpSpLocks/>
            </p:cNvGrpSpPr>
            <p:nvPr/>
          </p:nvGrpSpPr>
          <p:grpSpPr bwMode="auto">
            <a:xfrm>
              <a:off x="293" y="684"/>
              <a:ext cx="123" cy="50"/>
              <a:chOff x="0" y="0"/>
              <a:chExt cx="122" cy="50"/>
            </a:xfrm>
          </p:grpSpPr>
          <p:sp>
            <p:nvSpPr>
              <p:cNvPr id="40426"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27"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7" name="Group 248"/>
            <p:cNvGrpSpPr>
              <a:grpSpLocks/>
            </p:cNvGrpSpPr>
            <p:nvPr/>
          </p:nvGrpSpPr>
          <p:grpSpPr bwMode="auto">
            <a:xfrm>
              <a:off x="222" y="874"/>
              <a:ext cx="123" cy="50"/>
              <a:chOff x="0" y="0"/>
              <a:chExt cx="122" cy="50"/>
            </a:xfrm>
          </p:grpSpPr>
          <p:sp>
            <p:nvSpPr>
              <p:cNvPr id="40424"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25"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8" name="Group 251"/>
            <p:cNvGrpSpPr>
              <a:grpSpLocks/>
            </p:cNvGrpSpPr>
            <p:nvPr/>
          </p:nvGrpSpPr>
          <p:grpSpPr bwMode="auto">
            <a:xfrm>
              <a:off x="2952" y="771"/>
              <a:ext cx="124" cy="50"/>
              <a:chOff x="0" y="0"/>
              <a:chExt cx="124" cy="50"/>
            </a:xfrm>
          </p:grpSpPr>
          <p:sp>
            <p:nvSpPr>
              <p:cNvPr id="40422"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23"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29" name="Group 254"/>
            <p:cNvGrpSpPr>
              <a:grpSpLocks/>
            </p:cNvGrpSpPr>
            <p:nvPr/>
          </p:nvGrpSpPr>
          <p:grpSpPr bwMode="auto">
            <a:xfrm>
              <a:off x="3144" y="687"/>
              <a:ext cx="124" cy="51"/>
              <a:chOff x="0" y="0"/>
              <a:chExt cx="124" cy="51"/>
            </a:xfrm>
          </p:grpSpPr>
          <p:sp>
            <p:nvSpPr>
              <p:cNvPr id="40420"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21"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0" name="Group 257"/>
            <p:cNvGrpSpPr>
              <a:grpSpLocks/>
            </p:cNvGrpSpPr>
            <p:nvPr/>
          </p:nvGrpSpPr>
          <p:grpSpPr bwMode="auto">
            <a:xfrm>
              <a:off x="3335" y="864"/>
              <a:ext cx="124" cy="51"/>
              <a:chOff x="0" y="0"/>
              <a:chExt cx="124" cy="51"/>
            </a:xfrm>
          </p:grpSpPr>
          <p:sp>
            <p:nvSpPr>
              <p:cNvPr id="40418"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19"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1" name="Group 260"/>
            <p:cNvGrpSpPr>
              <a:grpSpLocks/>
            </p:cNvGrpSpPr>
            <p:nvPr/>
          </p:nvGrpSpPr>
          <p:grpSpPr bwMode="auto">
            <a:xfrm>
              <a:off x="3518" y="775"/>
              <a:ext cx="123" cy="50"/>
              <a:chOff x="0" y="0"/>
              <a:chExt cx="122" cy="50"/>
            </a:xfrm>
          </p:grpSpPr>
          <p:sp>
            <p:nvSpPr>
              <p:cNvPr id="40416"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17"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2" name="Group 263"/>
            <p:cNvGrpSpPr>
              <a:grpSpLocks/>
            </p:cNvGrpSpPr>
            <p:nvPr/>
          </p:nvGrpSpPr>
          <p:grpSpPr bwMode="auto">
            <a:xfrm>
              <a:off x="3716" y="682"/>
              <a:ext cx="123" cy="50"/>
              <a:chOff x="0" y="0"/>
              <a:chExt cx="122" cy="50"/>
            </a:xfrm>
          </p:grpSpPr>
          <p:sp>
            <p:nvSpPr>
              <p:cNvPr id="40414"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15"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3" name="Group 266"/>
            <p:cNvGrpSpPr>
              <a:grpSpLocks/>
            </p:cNvGrpSpPr>
            <p:nvPr/>
          </p:nvGrpSpPr>
          <p:grpSpPr bwMode="auto">
            <a:xfrm>
              <a:off x="4316" y="689"/>
              <a:ext cx="124" cy="51"/>
              <a:chOff x="0" y="0"/>
              <a:chExt cx="124" cy="51"/>
            </a:xfrm>
          </p:grpSpPr>
          <p:sp>
            <p:nvSpPr>
              <p:cNvPr id="40412"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13"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4" name="Group 269"/>
            <p:cNvGrpSpPr>
              <a:grpSpLocks/>
            </p:cNvGrpSpPr>
            <p:nvPr/>
          </p:nvGrpSpPr>
          <p:grpSpPr bwMode="auto">
            <a:xfrm>
              <a:off x="3966" y="877"/>
              <a:ext cx="128" cy="50"/>
              <a:chOff x="0" y="0"/>
              <a:chExt cx="128" cy="50"/>
            </a:xfrm>
          </p:grpSpPr>
          <p:sp>
            <p:nvSpPr>
              <p:cNvPr id="40410"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11"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5" name="Group 272"/>
            <p:cNvGrpSpPr>
              <a:grpSpLocks/>
            </p:cNvGrpSpPr>
            <p:nvPr/>
          </p:nvGrpSpPr>
          <p:grpSpPr bwMode="auto">
            <a:xfrm>
              <a:off x="4151" y="784"/>
              <a:ext cx="128" cy="50"/>
              <a:chOff x="0" y="0"/>
              <a:chExt cx="128" cy="50"/>
            </a:xfrm>
          </p:grpSpPr>
          <p:sp>
            <p:nvSpPr>
              <p:cNvPr id="40408"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09"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6" name="Group 275"/>
            <p:cNvGrpSpPr>
              <a:grpSpLocks/>
            </p:cNvGrpSpPr>
            <p:nvPr/>
          </p:nvGrpSpPr>
          <p:grpSpPr bwMode="auto">
            <a:xfrm>
              <a:off x="1347" y="2829"/>
              <a:ext cx="196" cy="111"/>
              <a:chOff x="0" y="0"/>
              <a:chExt cx="196" cy="111"/>
            </a:xfrm>
          </p:grpSpPr>
          <p:sp>
            <p:nvSpPr>
              <p:cNvPr id="40406"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07"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7" name="Group 278"/>
            <p:cNvGrpSpPr>
              <a:grpSpLocks/>
            </p:cNvGrpSpPr>
            <p:nvPr/>
          </p:nvGrpSpPr>
          <p:grpSpPr bwMode="auto">
            <a:xfrm>
              <a:off x="772" y="3190"/>
              <a:ext cx="191" cy="112"/>
              <a:chOff x="0" y="0"/>
              <a:chExt cx="191" cy="112"/>
            </a:xfrm>
          </p:grpSpPr>
          <p:sp>
            <p:nvSpPr>
              <p:cNvPr id="40404"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05"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8" name="Group 281"/>
            <p:cNvGrpSpPr>
              <a:grpSpLocks/>
            </p:cNvGrpSpPr>
            <p:nvPr/>
          </p:nvGrpSpPr>
          <p:grpSpPr bwMode="auto">
            <a:xfrm>
              <a:off x="2294" y="2266"/>
              <a:ext cx="168" cy="95"/>
              <a:chOff x="0" y="0"/>
              <a:chExt cx="168" cy="95"/>
            </a:xfrm>
          </p:grpSpPr>
          <p:sp>
            <p:nvSpPr>
              <p:cNvPr id="40402"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03"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39" name="Group 284"/>
            <p:cNvGrpSpPr>
              <a:grpSpLocks/>
            </p:cNvGrpSpPr>
            <p:nvPr/>
          </p:nvGrpSpPr>
          <p:grpSpPr bwMode="auto">
            <a:xfrm>
              <a:off x="2669" y="2043"/>
              <a:ext cx="156" cy="89"/>
              <a:chOff x="0" y="0"/>
              <a:chExt cx="156" cy="89"/>
            </a:xfrm>
          </p:grpSpPr>
          <p:sp>
            <p:nvSpPr>
              <p:cNvPr id="40400"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401"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0" name="Group 287"/>
            <p:cNvGrpSpPr>
              <a:grpSpLocks/>
            </p:cNvGrpSpPr>
            <p:nvPr/>
          </p:nvGrpSpPr>
          <p:grpSpPr bwMode="auto">
            <a:xfrm>
              <a:off x="2972" y="1844"/>
              <a:ext cx="156" cy="84"/>
              <a:chOff x="0" y="0"/>
              <a:chExt cx="156" cy="84"/>
            </a:xfrm>
          </p:grpSpPr>
          <p:sp>
            <p:nvSpPr>
              <p:cNvPr id="40398"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99"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1" name="Group 290"/>
            <p:cNvGrpSpPr>
              <a:grpSpLocks/>
            </p:cNvGrpSpPr>
            <p:nvPr/>
          </p:nvGrpSpPr>
          <p:grpSpPr bwMode="auto">
            <a:xfrm>
              <a:off x="3313" y="1630"/>
              <a:ext cx="150" cy="90"/>
              <a:chOff x="0" y="0"/>
              <a:chExt cx="150" cy="90"/>
            </a:xfrm>
          </p:grpSpPr>
          <p:sp>
            <p:nvSpPr>
              <p:cNvPr id="40396"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97"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2" name="Group 293"/>
            <p:cNvGrpSpPr>
              <a:grpSpLocks/>
            </p:cNvGrpSpPr>
            <p:nvPr/>
          </p:nvGrpSpPr>
          <p:grpSpPr bwMode="auto">
            <a:xfrm>
              <a:off x="1866" y="2536"/>
              <a:ext cx="168" cy="95"/>
              <a:chOff x="0" y="0"/>
              <a:chExt cx="168" cy="95"/>
            </a:xfrm>
          </p:grpSpPr>
          <p:sp>
            <p:nvSpPr>
              <p:cNvPr id="40394"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95"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3" name="Group 296"/>
            <p:cNvGrpSpPr>
              <a:grpSpLocks/>
            </p:cNvGrpSpPr>
            <p:nvPr/>
          </p:nvGrpSpPr>
          <p:grpSpPr bwMode="auto">
            <a:xfrm>
              <a:off x="3577" y="1478"/>
              <a:ext cx="134" cy="73"/>
              <a:chOff x="0" y="0"/>
              <a:chExt cx="134" cy="73"/>
            </a:xfrm>
          </p:grpSpPr>
          <p:sp>
            <p:nvSpPr>
              <p:cNvPr id="40392"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93"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4" name="Group 299"/>
            <p:cNvGrpSpPr>
              <a:grpSpLocks/>
            </p:cNvGrpSpPr>
            <p:nvPr/>
          </p:nvGrpSpPr>
          <p:grpSpPr bwMode="auto">
            <a:xfrm>
              <a:off x="4045" y="1190"/>
              <a:ext cx="134" cy="72"/>
              <a:chOff x="0" y="0"/>
              <a:chExt cx="134" cy="72"/>
            </a:xfrm>
          </p:grpSpPr>
          <p:sp>
            <p:nvSpPr>
              <p:cNvPr id="40390"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91"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5" name="Group 302"/>
            <p:cNvGrpSpPr>
              <a:grpSpLocks/>
            </p:cNvGrpSpPr>
            <p:nvPr/>
          </p:nvGrpSpPr>
          <p:grpSpPr bwMode="auto">
            <a:xfrm>
              <a:off x="3818" y="1334"/>
              <a:ext cx="134" cy="61"/>
              <a:chOff x="0" y="0"/>
              <a:chExt cx="134" cy="61"/>
            </a:xfrm>
          </p:grpSpPr>
          <p:sp>
            <p:nvSpPr>
              <p:cNvPr id="40388"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89"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6" name="Group 305"/>
            <p:cNvGrpSpPr>
              <a:grpSpLocks/>
            </p:cNvGrpSpPr>
            <p:nvPr/>
          </p:nvGrpSpPr>
          <p:grpSpPr bwMode="auto">
            <a:xfrm>
              <a:off x="4241" y="1074"/>
              <a:ext cx="128" cy="61"/>
              <a:chOff x="0" y="0"/>
              <a:chExt cx="128" cy="61"/>
            </a:xfrm>
          </p:grpSpPr>
          <p:sp>
            <p:nvSpPr>
              <p:cNvPr id="40386"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87"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7" name="Group 308"/>
            <p:cNvGrpSpPr>
              <a:grpSpLocks/>
            </p:cNvGrpSpPr>
            <p:nvPr/>
          </p:nvGrpSpPr>
          <p:grpSpPr bwMode="auto">
            <a:xfrm>
              <a:off x="4403" y="973"/>
              <a:ext cx="129" cy="61"/>
              <a:chOff x="0" y="0"/>
              <a:chExt cx="129" cy="61"/>
            </a:xfrm>
          </p:grpSpPr>
          <p:sp>
            <p:nvSpPr>
              <p:cNvPr id="40384"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85"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8" name="Group 311"/>
            <p:cNvGrpSpPr>
              <a:grpSpLocks/>
            </p:cNvGrpSpPr>
            <p:nvPr/>
          </p:nvGrpSpPr>
          <p:grpSpPr bwMode="auto">
            <a:xfrm>
              <a:off x="4570" y="876"/>
              <a:ext cx="124" cy="51"/>
              <a:chOff x="0" y="0"/>
              <a:chExt cx="124" cy="51"/>
            </a:xfrm>
          </p:grpSpPr>
          <p:sp>
            <p:nvSpPr>
              <p:cNvPr id="40382"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83"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49" name="Group 314"/>
            <p:cNvGrpSpPr>
              <a:grpSpLocks/>
            </p:cNvGrpSpPr>
            <p:nvPr/>
          </p:nvGrpSpPr>
          <p:grpSpPr bwMode="auto">
            <a:xfrm>
              <a:off x="4726" y="779"/>
              <a:ext cx="123" cy="50"/>
              <a:chOff x="0" y="0"/>
              <a:chExt cx="122" cy="50"/>
            </a:xfrm>
          </p:grpSpPr>
          <p:sp>
            <p:nvSpPr>
              <p:cNvPr id="40380"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81"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0" name="Group 317"/>
            <p:cNvGrpSpPr>
              <a:grpSpLocks/>
            </p:cNvGrpSpPr>
            <p:nvPr/>
          </p:nvGrpSpPr>
          <p:grpSpPr bwMode="auto">
            <a:xfrm>
              <a:off x="4868" y="688"/>
              <a:ext cx="128" cy="51"/>
              <a:chOff x="0" y="0"/>
              <a:chExt cx="128" cy="51"/>
            </a:xfrm>
          </p:grpSpPr>
          <p:sp>
            <p:nvSpPr>
              <p:cNvPr id="40378"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79"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1" name="Group 320"/>
            <p:cNvGrpSpPr>
              <a:grpSpLocks/>
            </p:cNvGrpSpPr>
            <p:nvPr/>
          </p:nvGrpSpPr>
          <p:grpSpPr bwMode="auto">
            <a:xfrm>
              <a:off x="4995" y="607"/>
              <a:ext cx="111" cy="50"/>
              <a:chOff x="0" y="0"/>
              <a:chExt cx="111" cy="50"/>
            </a:xfrm>
          </p:grpSpPr>
          <p:sp>
            <p:nvSpPr>
              <p:cNvPr id="40376"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77"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2" name="Group 323"/>
            <p:cNvGrpSpPr>
              <a:grpSpLocks/>
            </p:cNvGrpSpPr>
            <p:nvPr/>
          </p:nvGrpSpPr>
          <p:grpSpPr bwMode="auto">
            <a:xfrm>
              <a:off x="3900" y="606"/>
              <a:ext cx="112" cy="50"/>
              <a:chOff x="0" y="0"/>
              <a:chExt cx="112" cy="50"/>
            </a:xfrm>
          </p:grpSpPr>
          <p:sp>
            <p:nvSpPr>
              <p:cNvPr id="40374"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75"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3" name="Group 326"/>
            <p:cNvGrpSpPr>
              <a:grpSpLocks/>
            </p:cNvGrpSpPr>
            <p:nvPr/>
          </p:nvGrpSpPr>
          <p:grpSpPr bwMode="auto">
            <a:xfrm>
              <a:off x="3351" y="606"/>
              <a:ext cx="112" cy="50"/>
              <a:chOff x="0" y="0"/>
              <a:chExt cx="112" cy="50"/>
            </a:xfrm>
          </p:grpSpPr>
          <p:sp>
            <p:nvSpPr>
              <p:cNvPr id="40372"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73"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4" name="Group 329"/>
            <p:cNvGrpSpPr>
              <a:grpSpLocks/>
            </p:cNvGrpSpPr>
            <p:nvPr/>
          </p:nvGrpSpPr>
          <p:grpSpPr bwMode="auto">
            <a:xfrm>
              <a:off x="3037" y="542"/>
              <a:ext cx="111" cy="51"/>
              <a:chOff x="0" y="0"/>
              <a:chExt cx="111" cy="51"/>
            </a:xfrm>
          </p:grpSpPr>
          <p:sp>
            <p:nvSpPr>
              <p:cNvPr id="40370"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71"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5" name="Group 332"/>
            <p:cNvGrpSpPr>
              <a:grpSpLocks/>
            </p:cNvGrpSpPr>
            <p:nvPr/>
          </p:nvGrpSpPr>
          <p:grpSpPr bwMode="auto">
            <a:xfrm>
              <a:off x="3217" y="468"/>
              <a:ext cx="112" cy="50"/>
              <a:chOff x="0" y="0"/>
              <a:chExt cx="112" cy="50"/>
            </a:xfrm>
          </p:grpSpPr>
          <p:sp>
            <p:nvSpPr>
              <p:cNvPr id="40368"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69"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6" name="Group 335"/>
            <p:cNvGrpSpPr>
              <a:grpSpLocks/>
            </p:cNvGrpSpPr>
            <p:nvPr/>
          </p:nvGrpSpPr>
          <p:grpSpPr bwMode="auto">
            <a:xfrm>
              <a:off x="3085" y="346"/>
              <a:ext cx="112" cy="50"/>
              <a:chOff x="0" y="0"/>
              <a:chExt cx="112" cy="50"/>
            </a:xfrm>
          </p:grpSpPr>
          <p:sp>
            <p:nvSpPr>
              <p:cNvPr id="40366"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67"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7" name="Group 338"/>
            <p:cNvGrpSpPr>
              <a:grpSpLocks/>
            </p:cNvGrpSpPr>
            <p:nvPr/>
          </p:nvGrpSpPr>
          <p:grpSpPr bwMode="auto">
            <a:xfrm>
              <a:off x="2508" y="544"/>
              <a:ext cx="112" cy="51"/>
              <a:chOff x="0" y="0"/>
              <a:chExt cx="112" cy="51"/>
            </a:xfrm>
          </p:grpSpPr>
          <p:sp>
            <p:nvSpPr>
              <p:cNvPr id="40364"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65"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8" name="Group 341"/>
            <p:cNvGrpSpPr>
              <a:grpSpLocks/>
            </p:cNvGrpSpPr>
            <p:nvPr/>
          </p:nvGrpSpPr>
          <p:grpSpPr bwMode="auto">
            <a:xfrm>
              <a:off x="2366" y="396"/>
              <a:ext cx="112" cy="51"/>
              <a:chOff x="0" y="0"/>
              <a:chExt cx="112" cy="51"/>
            </a:xfrm>
          </p:grpSpPr>
          <p:sp>
            <p:nvSpPr>
              <p:cNvPr id="40362"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63"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59" name="Group 344"/>
            <p:cNvGrpSpPr>
              <a:grpSpLocks/>
            </p:cNvGrpSpPr>
            <p:nvPr/>
          </p:nvGrpSpPr>
          <p:grpSpPr bwMode="auto">
            <a:xfrm>
              <a:off x="2160" y="460"/>
              <a:ext cx="112" cy="51"/>
              <a:chOff x="0" y="0"/>
              <a:chExt cx="112" cy="51"/>
            </a:xfrm>
          </p:grpSpPr>
          <p:sp>
            <p:nvSpPr>
              <p:cNvPr id="40360"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61"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0" name="Group 347"/>
            <p:cNvGrpSpPr>
              <a:grpSpLocks/>
            </p:cNvGrpSpPr>
            <p:nvPr/>
          </p:nvGrpSpPr>
          <p:grpSpPr bwMode="auto">
            <a:xfrm>
              <a:off x="2293" y="618"/>
              <a:ext cx="111" cy="50"/>
              <a:chOff x="0" y="0"/>
              <a:chExt cx="111" cy="50"/>
            </a:xfrm>
          </p:grpSpPr>
          <p:sp>
            <p:nvSpPr>
              <p:cNvPr id="40358"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59"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1" name="Group 350"/>
            <p:cNvGrpSpPr>
              <a:grpSpLocks/>
            </p:cNvGrpSpPr>
            <p:nvPr/>
          </p:nvGrpSpPr>
          <p:grpSpPr bwMode="auto">
            <a:xfrm>
              <a:off x="1174" y="600"/>
              <a:ext cx="112" cy="50"/>
              <a:chOff x="0" y="0"/>
              <a:chExt cx="112" cy="50"/>
            </a:xfrm>
          </p:grpSpPr>
          <p:sp>
            <p:nvSpPr>
              <p:cNvPr id="40356"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57"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2" name="Group 353"/>
            <p:cNvGrpSpPr>
              <a:grpSpLocks/>
            </p:cNvGrpSpPr>
            <p:nvPr/>
          </p:nvGrpSpPr>
          <p:grpSpPr bwMode="auto">
            <a:xfrm>
              <a:off x="676" y="460"/>
              <a:ext cx="111" cy="51"/>
              <a:chOff x="0" y="0"/>
              <a:chExt cx="111" cy="51"/>
            </a:xfrm>
          </p:grpSpPr>
          <p:sp>
            <p:nvSpPr>
              <p:cNvPr id="40354"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55"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3" name="Group 356"/>
            <p:cNvGrpSpPr>
              <a:grpSpLocks/>
            </p:cNvGrpSpPr>
            <p:nvPr/>
          </p:nvGrpSpPr>
          <p:grpSpPr bwMode="auto">
            <a:xfrm>
              <a:off x="370" y="534"/>
              <a:ext cx="111" cy="51"/>
              <a:chOff x="0" y="0"/>
              <a:chExt cx="111" cy="51"/>
            </a:xfrm>
          </p:grpSpPr>
          <p:sp>
            <p:nvSpPr>
              <p:cNvPr id="40352"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53"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4" name="Group 359"/>
            <p:cNvGrpSpPr>
              <a:grpSpLocks/>
            </p:cNvGrpSpPr>
            <p:nvPr/>
          </p:nvGrpSpPr>
          <p:grpSpPr bwMode="auto">
            <a:xfrm>
              <a:off x="221" y="330"/>
              <a:ext cx="112" cy="50"/>
              <a:chOff x="0" y="0"/>
              <a:chExt cx="112" cy="50"/>
            </a:xfrm>
          </p:grpSpPr>
          <p:sp>
            <p:nvSpPr>
              <p:cNvPr id="40350"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51"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5" name="Group 362"/>
            <p:cNvGrpSpPr>
              <a:grpSpLocks/>
            </p:cNvGrpSpPr>
            <p:nvPr/>
          </p:nvGrpSpPr>
          <p:grpSpPr bwMode="auto">
            <a:xfrm>
              <a:off x="4603" y="541"/>
              <a:ext cx="106" cy="45"/>
              <a:chOff x="0" y="0"/>
              <a:chExt cx="106" cy="45"/>
            </a:xfrm>
          </p:grpSpPr>
          <p:sp>
            <p:nvSpPr>
              <p:cNvPr id="40348"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49"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6" name="Group 365"/>
            <p:cNvGrpSpPr>
              <a:grpSpLocks/>
            </p:cNvGrpSpPr>
            <p:nvPr/>
          </p:nvGrpSpPr>
          <p:grpSpPr bwMode="auto">
            <a:xfrm>
              <a:off x="4472" y="616"/>
              <a:ext cx="105" cy="44"/>
              <a:chOff x="0" y="0"/>
              <a:chExt cx="105" cy="44"/>
            </a:xfrm>
          </p:grpSpPr>
          <p:sp>
            <p:nvSpPr>
              <p:cNvPr id="40346"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47"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7" name="Group 368"/>
            <p:cNvGrpSpPr>
              <a:grpSpLocks/>
            </p:cNvGrpSpPr>
            <p:nvPr/>
          </p:nvGrpSpPr>
          <p:grpSpPr bwMode="auto">
            <a:xfrm>
              <a:off x="4057" y="532"/>
              <a:ext cx="106" cy="45"/>
              <a:chOff x="0" y="0"/>
              <a:chExt cx="106" cy="45"/>
            </a:xfrm>
          </p:grpSpPr>
          <p:sp>
            <p:nvSpPr>
              <p:cNvPr id="40344"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45"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8" name="Group 371"/>
            <p:cNvGrpSpPr>
              <a:grpSpLocks/>
            </p:cNvGrpSpPr>
            <p:nvPr/>
          </p:nvGrpSpPr>
          <p:grpSpPr bwMode="auto">
            <a:xfrm>
              <a:off x="3531" y="532"/>
              <a:ext cx="106" cy="45"/>
              <a:chOff x="0" y="0"/>
              <a:chExt cx="106" cy="45"/>
            </a:xfrm>
          </p:grpSpPr>
          <p:sp>
            <p:nvSpPr>
              <p:cNvPr id="40342"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43"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69" name="Group 374"/>
            <p:cNvGrpSpPr>
              <a:grpSpLocks/>
            </p:cNvGrpSpPr>
            <p:nvPr/>
          </p:nvGrpSpPr>
          <p:grpSpPr bwMode="auto">
            <a:xfrm>
              <a:off x="2917" y="404"/>
              <a:ext cx="106" cy="44"/>
              <a:chOff x="0" y="0"/>
              <a:chExt cx="106" cy="44"/>
            </a:xfrm>
          </p:grpSpPr>
          <p:sp>
            <p:nvSpPr>
              <p:cNvPr id="40340"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41"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0" name="Group 377"/>
            <p:cNvGrpSpPr>
              <a:grpSpLocks/>
            </p:cNvGrpSpPr>
            <p:nvPr/>
          </p:nvGrpSpPr>
          <p:grpSpPr bwMode="auto">
            <a:xfrm>
              <a:off x="2743" y="285"/>
              <a:ext cx="106" cy="44"/>
              <a:chOff x="0" y="0"/>
              <a:chExt cx="106" cy="44"/>
            </a:xfrm>
          </p:grpSpPr>
          <p:sp>
            <p:nvSpPr>
              <p:cNvPr id="40338"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39"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1" name="Group 380"/>
            <p:cNvGrpSpPr>
              <a:grpSpLocks/>
            </p:cNvGrpSpPr>
            <p:nvPr/>
          </p:nvGrpSpPr>
          <p:grpSpPr bwMode="auto">
            <a:xfrm>
              <a:off x="2924" y="221"/>
              <a:ext cx="106" cy="45"/>
              <a:chOff x="0" y="0"/>
              <a:chExt cx="106" cy="45"/>
            </a:xfrm>
          </p:grpSpPr>
          <p:sp>
            <p:nvSpPr>
              <p:cNvPr id="40336"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37"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2" name="Group 383"/>
            <p:cNvGrpSpPr>
              <a:grpSpLocks/>
            </p:cNvGrpSpPr>
            <p:nvPr/>
          </p:nvGrpSpPr>
          <p:grpSpPr bwMode="auto">
            <a:xfrm>
              <a:off x="2007" y="216"/>
              <a:ext cx="106" cy="45"/>
              <a:chOff x="0" y="0"/>
              <a:chExt cx="106" cy="45"/>
            </a:xfrm>
          </p:grpSpPr>
          <p:sp>
            <p:nvSpPr>
              <p:cNvPr id="40334"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35"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3" name="Group 386"/>
            <p:cNvGrpSpPr>
              <a:grpSpLocks/>
            </p:cNvGrpSpPr>
            <p:nvPr/>
          </p:nvGrpSpPr>
          <p:grpSpPr bwMode="auto">
            <a:xfrm>
              <a:off x="1153" y="453"/>
              <a:ext cx="106" cy="44"/>
              <a:chOff x="0" y="0"/>
              <a:chExt cx="106" cy="44"/>
            </a:xfrm>
          </p:grpSpPr>
          <p:sp>
            <p:nvSpPr>
              <p:cNvPr id="40332"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33"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4" name="Group 389"/>
            <p:cNvGrpSpPr>
              <a:grpSpLocks/>
            </p:cNvGrpSpPr>
            <p:nvPr/>
          </p:nvGrpSpPr>
          <p:grpSpPr bwMode="auto">
            <a:xfrm>
              <a:off x="892" y="526"/>
              <a:ext cx="106" cy="45"/>
              <a:chOff x="0" y="0"/>
              <a:chExt cx="106" cy="45"/>
            </a:xfrm>
          </p:grpSpPr>
          <p:sp>
            <p:nvSpPr>
              <p:cNvPr id="40330"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31"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5" name="Group 392"/>
            <p:cNvGrpSpPr>
              <a:grpSpLocks/>
            </p:cNvGrpSpPr>
            <p:nvPr/>
          </p:nvGrpSpPr>
          <p:grpSpPr bwMode="auto">
            <a:xfrm>
              <a:off x="602" y="604"/>
              <a:ext cx="106" cy="45"/>
              <a:chOff x="0" y="0"/>
              <a:chExt cx="106" cy="45"/>
            </a:xfrm>
          </p:grpSpPr>
          <p:sp>
            <p:nvSpPr>
              <p:cNvPr id="40328"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29"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6" name="Group 395"/>
            <p:cNvGrpSpPr>
              <a:grpSpLocks/>
            </p:cNvGrpSpPr>
            <p:nvPr/>
          </p:nvGrpSpPr>
          <p:grpSpPr bwMode="auto">
            <a:xfrm>
              <a:off x="700" y="236"/>
              <a:ext cx="106" cy="45"/>
              <a:chOff x="0" y="0"/>
              <a:chExt cx="106" cy="45"/>
            </a:xfrm>
          </p:grpSpPr>
          <p:sp>
            <p:nvSpPr>
              <p:cNvPr id="40326"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27"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7" name="Group 398"/>
            <p:cNvGrpSpPr>
              <a:grpSpLocks/>
            </p:cNvGrpSpPr>
            <p:nvPr/>
          </p:nvGrpSpPr>
          <p:grpSpPr bwMode="auto">
            <a:xfrm>
              <a:off x="1605" y="226"/>
              <a:ext cx="106" cy="45"/>
              <a:chOff x="0" y="0"/>
              <a:chExt cx="106" cy="45"/>
            </a:xfrm>
          </p:grpSpPr>
          <p:sp>
            <p:nvSpPr>
              <p:cNvPr id="40324"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25"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8" name="Group 401"/>
            <p:cNvGrpSpPr>
              <a:grpSpLocks/>
            </p:cNvGrpSpPr>
            <p:nvPr/>
          </p:nvGrpSpPr>
          <p:grpSpPr bwMode="auto">
            <a:xfrm>
              <a:off x="1185" y="239"/>
              <a:ext cx="105" cy="45"/>
              <a:chOff x="0" y="0"/>
              <a:chExt cx="105" cy="45"/>
            </a:xfrm>
          </p:grpSpPr>
          <p:sp>
            <p:nvSpPr>
              <p:cNvPr id="40322"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23"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79" name="Group 404"/>
            <p:cNvGrpSpPr>
              <a:grpSpLocks/>
            </p:cNvGrpSpPr>
            <p:nvPr/>
          </p:nvGrpSpPr>
          <p:grpSpPr bwMode="auto">
            <a:xfrm>
              <a:off x="4196" y="460"/>
              <a:ext cx="111" cy="45"/>
              <a:chOff x="0" y="0"/>
              <a:chExt cx="111" cy="45"/>
            </a:xfrm>
          </p:grpSpPr>
          <p:sp>
            <p:nvSpPr>
              <p:cNvPr id="40320"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21"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0" name="Group 407"/>
            <p:cNvGrpSpPr>
              <a:grpSpLocks/>
            </p:cNvGrpSpPr>
            <p:nvPr/>
          </p:nvGrpSpPr>
          <p:grpSpPr bwMode="auto">
            <a:xfrm>
              <a:off x="3542" y="339"/>
              <a:ext cx="112" cy="45"/>
              <a:chOff x="0" y="0"/>
              <a:chExt cx="112" cy="45"/>
            </a:xfrm>
          </p:grpSpPr>
          <p:sp>
            <p:nvSpPr>
              <p:cNvPr id="40318"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19"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1" name="Group 410"/>
            <p:cNvGrpSpPr>
              <a:grpSpLocks/>
            </p:cNvGrpSpPr>
            <p:nvPr/>
          </p:nvGrpSpPr>
          <p:grpSpPr bwMode="auto">
            <a:xfrm>
              <a:off x="3380" y="405"/>
              <a:ext cx="112" cy="45"/>
              <a:chOff x="0" y="0"/>
              <a:chExt cx="112" cy="45"/>
            </a:xfrm>
          </p:grpSpPr>
          <p:sp>
            <p:nvSpPr>
              <p:cNvPr id="40316"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17"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2" name="Group 413"/>
            <p:cNvGrpSpPr>
              <a:grpSpLocks/>
            </p:cNvGrpSpPr>
            <p:nvPr/>
          </p:nvGrpSpPr>
          <p:grpSpPr bwMode="auto">
            <a:xfrm>
              <a:off x="3239" y="288"/>
              <a:ext cx="112" cy="44"/>
              <a:chOff x="0" y="0"/>
              <a:chExt cx="112" cy="44"/>
            </a:xfrm>
          </p:grpSpPr>
          <p:sp>
            <p:nvSpPr>
              <p:cNvPr id="40314"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15"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3" name="Group 416"/>
            <p:cNvGrpSpPr>
              <a:grpSpLocks/>
            </p:cNvGrpSpPr>
            <p:nvPr/>
          </p:nvGrpSpPr>
          <p:grpSpPr bwMode="auto">
            <a:xfrm>
              <a:off x="2461" y="227"/>
              <a:ext cx="112" cy="45"/>
              <a:chOff x="0" y="0"/>
              <a:chExt cx="112" cy="45"/>
            </a:xfrm>
          </p:grpSpPr>
          <p:sp>
            <p:nvSpPr>
              <p:cNvPr id="40312"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13"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4" name="Group 419"/>
            <p:cNvGrpSpPr>
              <a:grpSpLocks/>
            </p:cNvGrpSpPr>
            <p:nvPr/>
          </p:nvGrpSpPr>
          <p:grpSpPr bwMode="auto">
            <a:xfrm>
              <a:off x="2834" y="622"/>
              <a:ext cx="111" cy="44"/>
              <a:chOff x="0" y="0"/>
              <a:chExt cx="111" cy="44"/>
            </a:xfrm>
          </p:grpSpPr>
          <p:sp>
            <p:nvSpPr>
              <p:cNvPr id="40310"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11"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5" name="Group 422"/>
            <p:cNvGrpSpPr>
              <a:grpSpLocks/>
            </p:cNvGrpSpPr>
            <p:nvPr/>
          </p:nvGrpSpPr>
          <p:grpSpPr bwMode="auto">
            <a:xfrm>
              <a:off x="2721" y="470"/>
              <a:ext cx="112" cy="45"/>
              <a:chOff x="0" y="0"/>
              <a:chExt cx="112" cy="45"/>
            </a:xfrm>
          </p:grpSpPr>
          <p:sp>
            <p:nvSpPr>
              <p:cNvPr id="40308"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09"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6" name="Group 425"/>
            <p:cNvGrpSpPr>
              <a:grpSpLocks/>
            </p:cNvGrpSpPr>
            <p:nvPr/>
          </p:nvGrpSpPr>
          <p:grpSpPr bwMode="auto">
            <a:xfrm>
              <a:off x="2566" y="335"/>
              <a:ext cx="111" cy="45"/>
              <a:chOff x="0" y="0"/>
              <a:chExt cx="111" cy="45"/>
            </a:xfrm>
          </p:grpSpPr>
          <p:sp>
            <p:nvSpPr>
              <p:cNvPr id="40306"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07"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7" name="Group 428"/>
            <p:cNvGrpSpPr>
              <a:grpSpLocks/>
            </p:cNvGrpSpPr>
            <p:nvPr/>
          </p:nvGrpSpPr>
          <p:grpSpPr bwMode="auto">
            <a:xfrm>
              <a:off x="2287" y="277"/>
              <a:ext cx="112" cy="44"/>
              <a:chOff x="0" y="0"/>
              <a:chExt cx="112" cy="44"/>
            </a:xfrm>
          </p:grpSpPr>
          <p:sp>
            <p:nvSpPr>
              <p:cNvPr id="40304"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05"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8" name="Group 431"/>
            <p:cNvGrpSpPr>
              <a:grpSpLocks/>
            </p:cNvGrpSpPr>
            <p:nvPr/>
          </p:nvGrpSpPr>
          <p:grpSpPr bwMode="auto">
            <a:xfrm>
              <a:off x="2094" y="338"/>
              <a:ext cx="111" cy="45"/>
              <a:chOff x="0" y="0"/>
              <a:chExt cx="111" cy="45"/>
            </a:xfrm>
          </p:grpSpPr>
          <p:sp>
            <p:nvSpPr>
              <p:cNvPr id="40302"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03"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89" name="Group 434"/>
            <p:cNvGrpSpPr>
              <a:grpSpLocks/>
            </p:cNvGrpSpPr>
            <p:nvPr/>
          </p:nvGrpSpPr>
          <p:grpSpPr bwMode="auto">
            <a:xfrm>
              <a:off x="1940" y="532"/>
              <a:ext cx="112" cy="45"/>
              <a:chOff x="0" y="0"/>
              <a:chExt cx="112" cy="45"/>
            </a:xfrm>
          </p:grpSpPr>
          <p:sp>
            <p:nvSpPr>
              <p:cNvPr id="40300"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301"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0" name="Group 437"/>
            <p:cNvGrpSpPr>
              <a:grpSpLocks/>
            </p:cNvGrpSpPr>
            <p:nvPr/>
          </p:nvGrpSpPr>
          <p:grpSpPr bwMode="auto">
            <a:xfrm>
              <a:off x="1874" y="399"/>
              <a:ext cx="111" cy="45"/>
              <a:chOff x="0" y="0"/>
              <a:chExt cx="111" cy="45"/>
            </a:xfrm>
          </p:grpSpPr>
          <p:sp>
            <p:nvSpPr>
              <p:cNvPr id="40298"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99"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1" name="Group 440"/>
            <p:cNvGrpSpPr>
              <a:grpSpLocks/>
            </p:cNvGrpSpPr>
            <p:nvPr/>
          </p:nvGrpSpPr>
          <p:grpSpPr bwMode="auto">
            <a:xfrm>
              <a:off x="1803" y="274"/>
              <a:ext cx="112" cy="45"/>
              <a:chOff x="0" y="0"/>
              <a:chExt cx="112" cy="45"/>
            </a:xfrm>
          </p:grpSpPr>
          <p:sp>
            <p:nvSpPr>
              <p:cNvPr id="40296"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97"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2" name="Group 443"/>
            <p:cNvGrpSpPr>
              <a:grpSpLocks/>
            </p:cNvGrpSpPr>
            <p:nvPr/>
          </p:nvGrpSpPr>
          <p:grpSpPr bwMode="auto">
            <a:xfrm>
              <a:off x="1648" y="465"/>
              <a:ext cx="112" cy="45"/>
              <a:chOff x="0" y="0"/>
              <a:chExt cx="112" cy="45"/>
            </a:xfrm>
          </p:grpSpPr>
          <p:sp>
            <p:nvSpPr>
              <p:cNvPr id="40294"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95"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3" name="Group 446"/>
            <p:cNvGrpSpPr>
              <a:grpSpLocks/>
            </p:cNvGrpSpPr>
            <p:nvPr/>
          </p:nvGrpSpPr>
          <p:grpSpPr bwMode="auto">
            <a:xfrm>
              <a:off x="1444" y="519"/>
              <a:ext cx="112" cy="45"/>
              <a:chOff x="0" y="0"/>
              <a:chExt cx="112" cy="45"/>
            </a:xfrm>
          </p:grpSpPr>
          <p:sp>
            <p:nvSpPr>
              <p:cNvPr id="40292"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93"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4" name="Group 449"/>
            <p:cNvGrpSpPr>
              <a:grpSpLocks/>
            </p:cNvGrpSpPr>
            <p:nvPr/>
          </p:nvGrpSpPr>
          <p:grpSpPr bwMode="auto">
            <a:xfrm>
              <a:off x="1594" y="332"/>
              <a:ext cx="112" cy="45"/>
              <a:chOff x="0" y="0"/>
              <a:chExt cx="112" cy="45"/>
            </a:xfrm>
          </p:grpSpPr>
          <p:sp>
            <p:nvSpPr>
              <p:cNvPr id="40290"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91"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5" name="Group 452"/>
            <p:cNvGrpSpPr>
              <a:grpSpLocks/>
            </p:cNvGrpSpPr>
            <p:nvPr/>
          </p:nvGrpSpPr>
          <p:grpSpPr bwMode="auto">
            <a:xfrm>
              <a:off x="1359" y="398"/>
              <a:ext cx="112" cy="45"/>
              <a:chOff x="0" y="0"/>
              <a:chExt cx="112" cy="45"/>
            </a:xfrm>
          </p:grpSpPr>
          <p:sp>
            <p:nvSpPr>
              <p:cNvPr id="40288"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89"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6" name="Group 455"/>
            <p:cNvGrpSpPr>
              <a:grpSpLocks/>
            </p:cNvGrpSpPr>
            <p:nvPr/>
          </p:nvGrpSpPr>
          <p:grpSpPr bwMode="auto">
            <a:xfrm>
              <a:off x="1379" y="288"/>
              <a:ext cx="112" cy="44"/>
              <a:chOff x="0" y="0"/>
              <a:chExt cx="112" cy="44"/>
            </a:xfrm>
          </p:grpSpPr>
          <p:sp>
            <p:nvSpPr>
              <p:cNvPr id="40286"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87"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7" name="Group 458"/>
            <p:cNvGrpSpPr>
              <a:grpSpLocks/>
            </p:cNvGrpSpPr>
            <p:nvPr/>
          </p:nvGrpSpPr>
          <p:grpSpPr bwMode="auto">
            <a:xfrm>
              <a:off x="1147" y="342"/>
              <a:ext cx="111" cy="45"/>
              <a:chOff x="0" y="0"/>
              <a:chExt cx="111" cy="45"/>
            </a:xfrm>
          </p:grpSpPr>
          <p:sp>
            <p:nvSpPr>
              <p:cNvPr id="40284"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85"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8" name="Group 461"/>
            <p:cNvGrpSpPr>
              <a:grpSpLocks/>
            </p:cNvGrpSpPr>
            <p:nvPr/>
          </p:nvGrpSpPr>
          <p:grpSpPr bwMode="auto">
            <a:xfrm>
              <a:off x="942" y="297"/>
              <a:ext cx="112" cy="45"/>
              <a:chOff x="0" y="0"/>
              <a:chExt cx="112" cy="45"/>
            </a:xfrm>
          </p:grpSpPr>
          <p:sp>
            <p:nvSpPr>
              <p:cNvPr id="40282"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83"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099" name="Group 464"/>
            <p:cNvGrpSpPr>
              <a:grpSpLocks/>
            </p:cNvGrpSpPr>
            <p:nvPr/>
          </p:nvGrpSpPr>
          <p:grpSpPr bwMode="auto">
            <a:xfrm>
              <a:off x="940" y="392"/>
              <a:ext cx="111" cy="45"/>
              <a:chOff x="0" y="0"/>
              <a:chExt cx="111" cy="45"/>
            </a:xfrm>
          </p:grpSpPr>
          <p:sp>
            <p:nvSpPr>
              <p:cNvPr id="40280"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81"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0" name="Group 467"/>
            <p:cNvGrpSpPr>
              <a:grpSpLocks/>
            </p:cNvGrpSpPr>
            <p:nvPr/>
          </p:nvGrpSpPr>
          <p:grpSpPr bwMode="auto">
            <a:xfrm>
              <a:off x="745" y="346"/>
              <a:ext cx="112" cy="44"/>
              <a:chOff x="0" y="0"/>
              <a:chExt cx="112" cy="44"/>
            </a:xfrm>
          </p:grpSpPr>
          <p:sp>
            <p:nvSpPr>
              <p:cNvPr id="40278"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79"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1" name="Group 470"/>
            <p:cNvGrpSpPr>
              <a:grpSpLocks/>
            </p:cNvGrpSpPr>
            <p:nvPr/>
          </p:nvGrpSpPr>
          <p:grpSpPr bwMode="auto">
            <a:xfrm>
              <a:off x="476" y="408"/>
              <a:ext cx="111" cy="44"/>
              <a:chOff x="0" y="0"/>
              <a:chExt cx="111" cy="44"/>
            </a:xfrm>
          </p:grpSpPr>
          <p:sp>
            <p:nvSpPr>
              <p:cNvPr id="40276"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77"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2" name="Group 473"/>
            <p:cNvGrpSpPr>
              <a:grpSpLocks/>
            </p:cNvGrpSpPr>
            <p:nvPr/>
          </p:nvGrpSpPr>
          <p:grpSpPr bwMode="auto">
            <a:xfrm>
              <a:off x="499" y="276"/>
              <a:ext cx="112" cy="44"/>
              <a:chOff x="0" y="0"/>
              <a:chExt cx="112" cy="44"/>
            </a:xfrm>
          </p:grpSpPr>
          <p:sp>
            <p:nvSpPr>
              <p:cNvPr id="40274"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75"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3" name="Group 476"/>
            <p:cNvGrpSpPr>
              <a:grpSpLocks/>
            </p:cNvGrpSpPr>
            <p:nvPr/>
          </p:nvGrpSpPr>
          <p:grpSpPr bwMode="auto">
            <a:xfrm>
              <a:off x="184" y="488"/>
              <a:ext cx="111" cy="44"/>
              <a:chOff x="0" y="0"/>
              <a:chExt cx="111" cy="44"/>
            </a:xfrm>
          </p:grpSpPr>
          <p:sp>
            <p:nvSpPr>
              <p:cNvPr id="40272"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73"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4" name="Group 479"/>
            <p:cNvGrpSpPr>
              <a:grpSpLocks/>
            </p:cNvGrpSpPr>
            <p:nvPr/>
          </p:nvGrpSpPr>
          <p:grpSpPr bwMode="auto">
            <a:xfrm>
              <a:off x="923" y="177"/>
              <a:ext cx="101" cy="38"/>
              <a:chOff x="0" y="0"/>
              <a:chExt cx="101" cy="38"/>
            </a:xfrm>
          </p:grpSpPr>
          <p:sp>
            <p:nvSpPr>
              <p:cNvPr id="40270"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71"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5" name="Group 482"/>
            <p:cNvGrpSpPr>
              <a:grpSpLocks/>
            </p:cNvGrpSpPr>
            <p:nvPr/>
          </p:nvGrpSpPr>
          <p:grpSpPr bwMode="auto">
            <a:xfrm>
              <a:off x="1406" y="189"/>
              <a:ext cx="101" cy="39"/>
              <a:chOff x="0" y="0"/>
              <a:chExt cx="101" cy="39"/>
            </a:xfrm>
          </p:grpSpPr>
          <p:sp>
            <p:nvSpPr>
              <p:cNvPr id="40268"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69"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6" name="Group 485"/>
            <p:cNvGrpSpPr>
              <a:grpSpLocks/>
            </p:cNvGrpSpPr>
            <p:nvPr/>
          </p:nvGrpSpPr>
          <p:grpSpPr bwMode="auto">
            <a:xfrm>
              <a:off x="1804" y="184"/>
              <a:ext cx="101" cy="38"/>
              <a:chOff x="0" y="0"/>
              <a:chExt cx="101" cy="38"/>
            </a:xfrm>
          </p:grpSpPr>
          <p:sp>
            <p:nvSpPr>
              <p:cNvPr id="40266"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67"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7" name="Group 488"/>
            <p:cNvGrpSpPr>
              <a:grpSpLocks/>
            </p:cNvGrpSpPr>
            <p:nvPr/>
          </p:nvGrpSpPr>
          <p:grpSpPr bwMode="auto">
            <a:xfrm>
              <a:off x="2181" y="177"/>
              <a:ext cx="100" cy="39"/>
              <a:chOff x="0" y="0"/>
              <a:chExt cx="100" cy="39"/>
            </a:xfrm>
          </p:grpSpPr>
          <p:sp>
            <p:nvSpPr>
              <p:cNvPr id="40264"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65"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8" name="Group 491"/>
            <p:cNvGrpSpPr>
              <a:grpSpLocks/>
            </p:cNvGrpSpPr>
            <p:nvPr/>
          </p:nvGrpSpPr>
          <p:grpSpPr bwMode="auto">
            <a:xfrm>
              <a:off x="2385" y="117"/>
              <a:ext cx="101" cy="39"/>
              <a:chOff x="0" y="0"/>
              <a:chExt cx="101" cy="39"/>
            </a:xfrm>
          </p:grpSpPr>
          <p:sp>
            <p:nvSpPr>
              <p:cNvPr id="40262"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63"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09" name="Group 494"/>
            <p:cNvGrpSpPr>
              <a:grpSpLocks/>
            </p:cNvGrpSpPr>
            <p:nvPr/>
          </p:nvGrpSpPr>
          <p:grpSpPr bwMode="auto">
            <a:xfrm>
              <a:off x="2666" y="171"/>
              <a:ext cx="101" cy="39"/>
              <a:chOff x="0" y="0"/>
              <a:chExt cx="101" cy="39"/>
            </a:xfrm>
          </p:grpSpPr>
          <p:sp>
            <p:nvSpPr>
              <p:cNvPr id="40260"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61"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0" name="Group 497"/>
            <p:cNvGrpSpPr>
              <a:grpSpLocks/>
            </p:cNvGrpSpPr>
            <p:nvPr/>
          </p:nvGrpSpPr>
          <p:grpSpPr bwMode="auto">
            <a:xfrm>
              <a:off x="1732" y="596"/>
              <a:ext cx="106" cy="51"/>
              <a:chOff x="0" y="0"/>
              <a:chExt cx="106" cy="51"/>
            </a:xfrm>
          </p:grpSpPr>
          <p:sp>
            <p:nvSpPr>
              <p:cNvPr id="40258"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59"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1" name="Group 500"/>
            <p:cNvGrpSpPr>
              <a:grpSpLocks/>
            </p:cNvGrpSpPr>
            <p:nvPr/>
          </p:nvGrpSpPr>
          <p:grpSpPr bwMode="auto">
            <a:xfrm>
              <a:off x="2622" y="692"/>
              <a:ext cx="123" cy="51"/>
              <a:chOff x="0" y="0"/>
              <a:chExt cx="122" cy="51"/>
            </a:xfrm>
          </p:grpSpPr>
          <p:sp>
            <p:nvSpPr>
              <p:cNvPr id="40256"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57"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2" name="Group 503"/>
            <p:cNvGrpSpPr>
              <a:grpSpLocks/>
            </p:cNvGrpSpPr>
            <p:nvPr/>
          </p:nvGrpSpPr>
          <p:grpSpPr bwMode="auto">
            <a:xfrm>
              <a:off x="3684" y="463"/>
              <a:ext cx="112" cy="51"/>
              <a:chOff x="0" y="0"/>
              <a:chExt cx="112" cy="51"/>
            </a:xfrm>
          </p:grpSpPr>
          <p:sp>
            <p:nvSpPr>
              <p:cNvPr id="40254"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55"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3" name="Group 506"/>
            <p:cNvGrpSpPr>
              <a:grpSpLocks/>
            </p:cNvGrpSpPr>
            <p:nvPr/>
          </p:nvGrpSpPr>
          <p:grpSpPr bwMode="auto">
            <a:xfrm>
              <a:off x="3856" y="388"/>
              <a:ext cx="111" cy="51"/>
              <a:chOff x="0" y="0"/>
              <a:chExt cx="111" cy="51"/>
            </a:xfrm>
          </p:grpSpPr>
          <p:sp>
            <p:nvSpPr>
              <p:cNvPr id="40252"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53"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4" name="Group 509"/>
            <p:cNvGrpSpPr>
              <a:grpSpLocks/>
            </p:cNvGrpSpPr>
            <p:nvPr/>
          </p:nvGrpSpPr>
          <p:grpSpPr bwMode="auto">
            <a:xfrm>
              <a:off x="2199" y="84"/>
              <a:ext cx="79" cy="34"/>
              <a:chOff x="0" y="0"/>
              <a:chExt cx="79" cy="34"/>
            </a:xfrm>
          </p:grpSpPr>
          <p:sp>
            <p:nvSpPr>
              <p:cNvPr id="40250"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51"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5" name="Group 512"/>
            <p:cNvGrpSpPr>
              <a:grpSpLocks/>
            </p:cNvGrpSpPr>
            <p:nvPr/>
          </p:nvGrpSpPr>
          <p:grpSpPr bwMode="auto">
            <a:xfrm>
              <a:off x="1329" y="84"/>
              <a:ext cx="79" cy="34"/>
              <a:chOff x="0" y="0"/>
              <a:chExt cx="79" cy="34"/>
            </a:xfrm>
          </p:grpSpPr>
          <p:sp>
            <p:nvSpPr>
              <p:cNvPr id="40248"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49"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6" name="Group 515"/>
            <p:cNvGrpSpPr>
              <a:grpSpLocks/>
            </p:cNvGrpSpPr>
            <p:nvPr/>
          </p:nvGrpSpPr>
          <p:grpSpPr bwMode="auto">
            <a:xfrm>
              <a:off x="1536" y="45"/>
              <a:ext cx="79" cy="34"/>
              <a:chOff x="0" y="0"/>
              <a:chExt cx="79" cy="34"/>
            </a:xfrm>
          </p:grpSpPr>
          <p:sp>
            <p:nvSpPr>
              <p:cNvPr id="40246"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47"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7" name="Group 518"/>
            <p:cNvGrpSpPr>
              <a:grpSpLocks/>
            </p:cNvGrpSpPr>
            <p:nvPr/>
          </p:nvGrpSpPr>
          <p:grpSpPr bwMode="auto">
            <a:xfrm>
              <a:off x="1715" y="0"/>
              <a:ext cx="83" cy="34"/>
              <a:chOff x="0" y="0"/>
              <a:chExt cx="83" cy="34"/>
            </a:xfrm>
          </p:grpSpPr>
          <p:sp>
            <p:nvSpPr>
              <p:cNvPr id="40244"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45"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8" name="Group 521"/>
            <p:cNvGrpSpPr>
              <a:grpSpLocks/>
            </p:cNvGrpSpPr>
            <p:nvPr/>
          </p:nvGrpSpPr>
          <p:grpSpPr bwMode="auto">
            <a:xfrm>
              <a:off x="1983" y="45"/>
              <a:ext cx="84" cy="34"/>
              <a:chOff x="0" y="0"/>
              <a:chExt cx="84" cy="34"/>
            </a:xfrm>
          </p:grpSpPr>
          <p:sp>
            <p:nvSpPr>
              <p:cNvPr id="40242"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43"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19" name="Group 524"/>
            <p:cNvGrpSpPr>
              <a:grpSpLocks/>
            </p:cNvGrpSpPr>
            <p:nvPr/>
          </p:nvGrpSpPr>
          <p:grpSpPr bwMode="auto">
            <a:xfrm>
              <a:off x="1785" y="99"/>
              <a:ext cx="83" cy="34"/>
              <a:chOff x="0" y="0"/>
              <a:chExt cx="83" cy="34"/>
            </a:xfrm>
          </p:grpSpPr>
          <p:sp>
            <p:nvSpPr>
              <p:cNvPr id="40240"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41"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0" name="Group 527"/>
            <p:cNvGrpSpPr>
              <a:grpSpLocks/>
            </p:cNvGrpSpPr>
            <p:nvPr/>
          </p:nvGrpSpPr>
          <p:grpSpPr bwMode="auto">
            <a:xfrm>
              <a:off x="1978" y="133"/>
              <a:ext cx="95" cy="45"/>
              <a:chOff x="0" y="0"/>
              <a:chExt cx="95" cy="45"/>
            </a:xfrm>
          </p:grpSpPr>
          <p:sp>
            <p:nvSpPr>
              <p:cNvPr id="40238"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39"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1" name="Group 530"/>
            <p:cNvGrpSpPr>
              <a:grpSpLocks/>
            </p:cNvGrpSpPr>
            <p:nvPr/>
          </p:nvGrpSpPr>
          <p:grpSpPr bwMode="auto">
            <a:xfrm>
              <a:off x="1606" y="138"/>
              <a:ext cx="89" cy="45"/>
              <a:chOff x="0" y="0"/>
              <a:chExt cx="89" cy="45"/>
            </a:xfrm>
          </p:grpSpPr>
          <p:sp>
            <p:nvSpPr>
              <p:cNvPr id="40236"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37"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2" name="Group 533"/>
            <p:cNvGrpSpPr>
              <a:grpSpLocks/>
            </p:cNvGrpSpPr>
            <p:nvPr/>
          </p:nvGrpSpPr>
          <p:grpSpPr bwMode="auto">
            <a:xfrm>
              <a:off x="1141" y="129"/>
              <a:ext cx="101" cy="45"/>
              <a:chOff x="0" y="0"/>
              <a:chExt cx="101" cy="45"/>
            </a:xfrm>
          </p:grpSpPr>
          <p:sp>
            <p:nvSpPr>
              <p:cNvPr id="40234"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35"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3" name="Group 536"/>
            <p:cNvGrpSpPr>
              <a:grpSpLocks/>
            </p:cNvGrpSpPr>
            <p:nvPr/>
          </p:nvGrpSpPr>
          <p:grpSpPr bwMode="auto">
            <a:xfrm>
              <a:off x="2048" y="3203"/>
              <a:ext cx="195" cy="105"/>
              <a:chOff x="0" y="0"/>
              <a:chExt cx="195" cy="105"/>
            </a:xfrm>
          </p:grpSpPr>
          <p:sp>
            <p:nvSpPr>
              <p:cNvPr id="40232"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33"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4" name="Group 539"/>
            <p:cNvGrpSpPr>
              <a:grpSpLocks/>
            </p:cNvGrpSpPr>
            <p:nvPr/>
          </p:nvGrpSpPr>
          <p:grpSpPr bwMode="auto">
            <a:xfrm>
              <a:off x="2525" y="2847"/>
              <a:ext cx="196" cy="112"/>
              <a:chOff x="0" y="0"/>
              <a:chExt cx="196" cy="112"/>
            </a:xfrm>
          </p:grpSpPr>
          <p:sp>
            <p:nvSpPr>
              <p:cNvPr id="40230"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31"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5" name="Group 542"/>
            <p:cNvGrpSpPr>
              <a:grpSpLocks/>
            </p:cNvGrpSpPr>
            <p:nvPr/>
          </p:nvGrpSpPr>
          <p:grpSpPr bwMode="auto">
            <a:xfrm>
              <a:off x="3303" y="2297"/>
              <a:ext cx="168" cy="95"/>
              <a:chOff x="0" y="0"/>
              <a:chExt cx="168" cy="95"/>
            </a:xfrm>
          </p:grpSpPr>
          <p:sp>
            <p:nvSpPr>
              <p:cNvPr id="40228"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29"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6" name="Group 545"/>
            <p:cNvGrpSpPr>
              <a:grpSpLocks/>
            </p:cNvGrpSpPr>
            <p:nvPr/>
          </p:nvGrpSpPr>
          <p:grpSpPr bwMode="auto">
            <a:xfrm>
              <a:off x="3615" y="2056"/>
              <a:ext cx="157" cy="89"/>
              <a:chOff x="0" y="0"/>
              <a:chExt cx="157" cy="89"/>
            </a:xfrm>
          </p:grpSpPr>
          <p:sp>
            <p:nvSpPr>
              <p:cNvPr id="40226"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27"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7" name="Group 548"/>
            <p:cNvGrpSpPr>
              <a:grpSpLocks/>
            </p:cNvGrpSpPr>
            <p:nvPr/>
          </p:nvGrpSpPr>
          <p:grpSpPr bwMode="auto">
            <a:xfrm>
              <a:off x="2957" y="2553"/>
              <a:ext cx="168" cy="95"/>
              <a:chOff x="0" y="0"/>
              <a:chExt cx="168" cy="95"/>
            </a:xfrm>
          </p:grpSpPr>
          <p:sp>
            <p:nvSpPr>
              <p:cNvPr id="40224"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25"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8" name="Group 551"/>
            <p:cNvGrpSpPr>
              <a:grpSpLocks/>
            </p:cNvGrpSpPr>
            <p:nvPr/>
          </p:nvGrpSpPr>
          <p:grpSpPr bwMode="auto">
            <a:xfrm>
              <a:off x="3934" y="1833"/>
              <a:ext cx="151" cy="84"/>
              <a:chOff x="0" y="0"/>
              <a:chExt cx="151" cy="84"/>
            </a:xfrm>
          </p:grpSpPr>
          <p:sp>
            <p:nvSpPr>
              <p:cNvPr id="40222"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23"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29" name="Group 554"/>
            <p:cNvGrpSpPr>
              <a:grpSpLocks/>
            </p:cNvGrpSpPr>
            <p:nvPr/>
          </p:nvGrpSpPr>
          <p:grpSpPr bwMode="auto">
            <a:xfrm>
              <a:off x="4155" y="1651"/>
              <a:ext cx="156" cy="89"/>
              <a:chOff x="0" y="0"/>
              <a:chExt cx="156" cy="89"/>
            </a:xfrm>
          </p:grpSpPr>
          <p:sp>
            <p:nvSpPr>
              <p:cNvPr id="40220"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21"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0" name="Group 557"/>
            <p:cNvGrpSpPr>
              <a:grpSpLocks/>
            </p:cNvGrpSpPr>
            <p:nvPr/>
          </p:nvGrpSpPr>
          <p:grpSpPr bwMode="auto">
            <a:xfrm>
              <a:off x="4392" y="1490"/>
              <a:ext cx="134" cy="72"/>
              <a:chOff x="0" y="0"/>
              <a:chExt cx="134" cy="72"/>
            </a:xfrm>
          </p:grpSpPr>
          <p:sp>
            <p:nvSpPr>
              <p:cNvPr id="40218"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19"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1" name="Group 560"/>
            <p:cNvGrpSpPr>
              <a:grpSpLocks/>
            </p:cNvGrpSpPr>
            <p:nvPr/>
          </p:nvGrpSpPr>
          <p:grpSpPr bwMode="auto">
            <a:xfrm>
              <a:off x="4777" y="1198"/>
              <a:ext cx="134" cy="73"/>
              <a:chOff x="0" y="0"/>
              <a:chExt cx="134" cy="73"/>
            </a:xfrm>
          </p:grpSpPr>
          <p:sp>
            <p:nvSpPr>
              <p:cNvPr id="40216"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17"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2" name="Group 563"/>
            <p:cNvGrpSpPr>
              <a:grpSpLocks/>
            </p:cNvGrpSpPr>
            <p:nvPr/>
          </p:nvGrpSpPr>
          <p:grpSpPr bwMode="auto">
            <a:xfrm>
              <a:off x="4598" y="1338"/>
              <a:ext cx="139" cy="61"/>
              <a:chOff x="0" y="0"/>
              <a:chExt cx="139" cy="61"/>
            </a:xfrm>
          </p:grpSpPr>
          <p:sp>
            <p:nvSpPr>
              <p:cNvPr id="40214"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15"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3" name="Group 566"/>
            <p:cNvGrpSpPr>
              <a:grpSpLocks/>
            </p:cNvGrpSpPr>
            <p:nvPr/>
          </p:nvGrpSpPr>
          <p:grpSpPr bwMode="auto">
            <a:xfrm>
              <a:off x="4928" y="1096"/>
              <a:ext cx="128" cy="61"/>
              <a:chOff x="0" y="0"/>
              <a:chExt cx="128" cy="61"/>
            </a:xfrm>
          </p:grpSpPr>
          <p:sp>
            <p:nvSpPr>
              <p:cNvPr id="40212"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13"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4" name="Group 569"/>
            <p:cNvGrpSpPr>
              <a:grpSpLocks/>
            </p:cNvGrpSpPr>
            <p:nvPr/>
          </p:nvGrpSpPr>
          <p:grpSpPr bwMode="auto">
            <a:xfrm>
              <a:off x="5074" y="983"/>
              <a:ext cx="128" cy="61"/>
              <a:chOff x="0" y="0"/>
              <a:chExt cx="128" cy="61"/>
            </a:xfrm>
          </p:grpSpPr>
          <p:sp>
            <p:nvSpPr>
              <p:cNvPr id="40210"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11"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5" name="Group 572"/>
            <p:cNvGrpSpPr>
              <a:grpSpLocks/>
            </p:cNvGrpSpPr>
            <p:nvPr/>
          </p:nvGrpSpPr>
          <p:grpSpPr bwMode="auto">
            <a:xfrm>
              <a:off x="5226" y="878"/>
              <a:ext cx="123" cy="50"/>
              <a:chOff x="0" y="0"/>
              <a:chExt cx="122" cy="50"/>
            </a:xfrm>
          </p:grpSpPr>
          <p:sp>
            <p:nvSpPr>
              <p:cNvPr id="40208"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09"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6" name="Group 575"/>
            <p:cNvGrpSpPr>
              <a:grpSpLocks/>
            </p:cNvGrpSpPr>
            <p:nvPr/>
          </p:nvGrpSpPr>
          <p:grpSpPr bwMode="auto">
            <a:xfrm>
              <a:off x="5342" y="790"/>
              <a:ext cx="124" cy="51"/>
              <a:chOff x="0" y="0"/>
              <a:chExt cx="124" cy="51"/>
            </a:xfrm>
          </p:grpSpPr>
          <p:sp>
            <p:nvSpPr>
              <p:cNvPr id="40206"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07"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7" name="Group 578"/>
            <p:cNvGrpSpPr>
              <a:grpSpLocks/>
            </p:cNvGrpSpPr>
            <p:nvPr/>
          </p:nvGrpSpPr>
          <p:grpSpPr bwMode="auto">
            <a:xfrm>
              <a:off x="5463" y="697"/>
              <a:ext cx="123" cy="51"/>
              <a:chOff x="0" y="0"/>
              <a:chExt cx="122" cy="51"/>
            </a:xfrm>
          </p:grpSpPr>
          <p:sp>
            <p:nvSpPr>
              <p:cNvPr id="40204"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05"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8" name="Group 581"/>
            <p:cNvGrpSpPr>
              <a:grpSpLocks/>
            </p:cNvGrpSpPr>
            <p:nvPr/>
          </p:nvGrpSpPr>
          <p:grpSpPr bwMode="auto">
            <a:xfrm>
              <a:off x="3320" y="3247"/>
              <a:ext cx="196" cy="106"/>
              <a:chOff x="0" y="0"/>
              <a:chExt cx="196" cy="106"/>
            </a:xfrm>
          </p:grpSpPr>
          <p:sp>
            <p:nvSpPr>
              <p:cNvPr id="40202"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03"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39" name="Group 584"/>
            <p:cNvGrpSpPr>
              <a:grpSpLocks/>
            </p:cNvGrpSpPr>
            <p:nvPr/>
          </p:nvGrpSpPr>
          <p:grpSpPr bwMode="auto">
            <a:xfrm>
              <a:off x="3716" y="2869"/>
              <a:ext cx="196" cy="111"/>
              <a:chOff x="0" y="0"/>
              <a:chExt cx="196" cy="111"/>
            </a:xfrm>
          </p:grpSpPr>
          <p:sp>
            <p:nvSpPr>
              <p:cNvPr id="40200"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201"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0" name="Group 587"/>
            <p:cNvGrpSpPr>
              <a:grpSpLocks/>
            </p:cNvGrpSpPr>
            <p:nvPr/>
          </p:nvGrpSpPr>
          <p:grpSpPr bwMode="auto">
            <a:xfrm>
              <a:off x="4838" y="2881"/>
              <a:ext cx="201" cy="106"/>
              <a:chOff x="0" y="0"/>
              <a:chExt cx="201" cy="106"/>
            </a:xfrm>
          </p:grpSpPr>
          <p:sp>
            <p:nvSpPr>
              <p:cNvPr id="40198"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99"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1" name="Group 590"/>
            <p:cNvGrpSpPr>
              <a:grpSpLocks/>
            </p:cNvGrpSpPr>
            <p:nvPr/>
          </p:nvGrpSpPr>
          <p:grpSpPr bwMode="auto">
            <a:xfrm>
              <a:off x="4556" y="3225"/>
              <a:ext cx="196" cy="105"/>
              <a:chOff x="0" y="0"/>
              <a:chExt cx="196" cy="105"/>
            </a:xfrm>
          </p:grpSpPr>
          <p:sp>
            <p:nvSpPr>
              <p:cNvPr id="40196"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97"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2" name="Group 593"/>
            <p:cNvGrpSpPr>
              <a:grpSpLocks/>
            </p:cNvGrpSpPr>
            <p:nvPr/>
          </p:nvGrpSpPr>
          <p:grpSpPr bwMode="auto">
            <a:xfrm>
              <a:off x="4054" y="2572"/>
              <a:ext cx="168" cy="96"/>
              <a:chOff x="0" y="0"/>
              <a:chExt cx="168" cy="96"/>
            </a:xfrm>
          </p:grpSpPr>
          <p:sp>
            <p:nvSpPr>
              <p:cNvPr id="40194"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95"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3" name="Group 596"/>
            <p:cNvGrpSpPr>
              <a:grpSpLocks/>
            </p:cNvGrpSpPr>
            <p:nvPr/>
          </p:nvGrpSpPr>
          <p:grpSpPr bwMode="auto">
            <a:xfrm>
              <a:off x="4328" y="2317"/>
              <a:ext cx="167" cy="95"/>
              <a:chOff x="0" y="0"/>
              <a:chExt cx="166" cy="95"/>
            </a:xfrm>
          </p:grpSpPr>
          <p:sp>
            <p:nvSpPr>
              <p:cNvPr id="40192"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93"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4" name="Group 599"/>
            <p:cNvGrpSpPr>
              <a:grpSpLocks/>
            </p:cNvGrpSpPr>
            <p:nvPr/>
          </p:nvGrpSpPr>
          <p:grpSpPr bwMode="auto">
            <a:xfrm>
              <a:off x="5109" y="2594"/>
              <a:ext cx="167" cy="95"/>
              <a:chOff x="0" y="0"/>
              <a:chExt cx="166" cy="95"/>
            </a:xfrm>
          </p:grpSpPr>
          <p:sp>
            <p:nvSpPr>
              <p:cNvPr id="40190"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91"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5" name="Group 602"/>
            <p:cNvGrpSpPr>
              <a:grpSpLocks/>
            </p:cNvGrpSpPr>
            <p:nvPr/>
          </p:nvGrpSpPr>
          <p:grpSpPr bwMode="auto">
            <a:xfrm>
              <a:off x="4618" y="2049"/>
              <a:ext cx="156" cy="83"/>
              <a:chOff x="0" y="0"/>
              <a:chExt cx="156" cy="83"/>
            </a:xfrm>
          </p:grpSpPr>
          <p:sp>
            <p:nvSpPr>
              <p:cNvPr id="40188"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89"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6" name="Group 605"/>
            <p:cNvGrpSpPr>
              <a:grpSpLocks/>
            </p:cNvGrpSpPr>
            <p:nvPr/>
          </p:nvGrpSpPr>
          <p:grpSpPr bwMode="auto">
            <a:xfrm>
              <a:off x="5358" y="2292"/>
              <a:ext cx="168" cy="95"/>
              <a:chOff x="0" y="0"/>
              <a:chExt cx="168" cy="95"/>
            </a:xfrm>
          </p:grpSpPr>
          <p:sp>
            <p:nvSpPr>
              <p:cNvPr id="40186"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87"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7" name="Group 608"/>
            <p:cNvGrpSpPr>
              <a:grpSpLocks/>
            </p:cNvGrpSpPr>
            <p:nvPr/>
          </p:nvGrpSpPr>
          <p:grpSpPr bwMode="auto">
            <a:xfrm>
              <a:off x="5562" y="2055"/>
              <a:ext cx="156" cy="89"/>
              <a:chOff x="0" y="0"/>
              <a:chExt cx="156" cy="89"/>
            </a:xfrm>
          </p:grpSpPr>
          <p:sp>
            <p:nvSpPr>
              <p:cNvPr id="40184"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85"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8" name="Group 611"/>
            <p:cNvGrpSpPr>
              <a:grpSpLocks/>
            </p:cNvGrpSpPr>
            <p:nvPr/>
          </p:nvGrpSpPr>
          <p:grpSpPr bwMode="auto">
            <a:xfrm>
              <a:off x="4837" y="1849"/>
              <a:ext cx="156" cy="83"/>
              <a:chOff x="0" y="0"/>
              <a:chExt cx="156" cy="83"/>
            </a:xfrm>
          </p:grpSpPr>
          <p:sp>
            <p:nvSpPr>
              <p:cNvPr id="40182"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83"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49" name="Group 614"/>
            <p:cNvGrpSpPr>
              <a:grpSpLocks/>
            </p:cNvGrpSpPr>
            <p:nvPr/>
          </p:nvGrpSpPr>
          <p:grpSpPr bwMode="auto">
            <a:xfrm>
              <a:off x="5031" y="1664"/>
              <a:ext cx="156" cy="84"/>
              <a:chOff x="0" y="0"/>
              <a:chExt cx="156" cy="84"/>
            </a:xfrm>
          </p:grpSpPr>
          <p:sp>
            <p:nvSpPr>
              <p:cNvPr id="40180"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81"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0" name="Group 617"/>
            <p:cNvGrpSpPr>
              <a:grpSpLocks/>
            </p:cNvGrpSpPr>
            <p:nvPr/>
          </p:nvGrpSpPr>
          <p:grpSpPr bwMode="auto">
            <a:xfrm>
              <a:off x="5509" y="1228"/>
              <a:ext cx="134" cy="73"/>
              <a:chOff x="0" y="0"/>
              <a:chExt cx="134" cy="73"/>
            </a:xfrm>
          </p:grpSpPr>
          <p:sp>
            <p:nvSpPr>
              <p:cNvPr id="40178"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79"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1" name="Group 620"/>
            <p:cNvGrpSpPr>
              <a:grpSpLocks/>
            </p:cNvGrpSpPr>
            <p:nvPr/>
          </p:nvGrpSpPr>
          <p:grpSpPr bwMode="auto">
            <a:xfrm>
              <a:off x="5226" y="1490"/>
              <a:ext cx="140" cy="73"/>
              <a:chOff x="0" y="0"/>
              <a:chExt cx="139" cy="73"/>
            </a:xfrm>
          </p:grpSpPr>
          <p:sp>
            <p:nvSpPr>
              <p:cNvPr id="40176"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77"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2" name="Group 623"/>
            <p:cNvGrpSpPr>
              <a:grpSpLocks/>
            </p:cNvGrpSpPr>
            <p:nvPr/>
          </p:nvGrpSpPr>
          <p:grpSpPr bwMode="auto">
            <a:xfrm>
              <a:off x="5383" y="1352"/>
              <a:ext cx="134" cy="61"/>
              <a:chOff x="0" y="0"/>
              <a:chExt cx="134" cy="61"/>
            </a:xfrm>
          </p:grpSpPr>
          <p:sp>
            <p:nvSpPr>
              <p:cNvPr id="40174"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75"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3" name="Group 626"/>
            <p:cNvGrpSpPr>
              <a:grpSpLocks/>
            </p:cNvGrpSpPr>
            <p:nvPr/>
          </p:nvGrpSpPr>
          <p:grpSpPr bwMode="auto">
            <a:xfrm>
              <a:off x="5646" y="1109"/>
              <a:ext cx="128" cy="61"/>
              <a:chOff x="0" y="0"/>
              <a:chExt cx="128" cy="61"/>
            </a:xfrm>
          </p:grpSpPr>
          <p:sp>
            <p:nvSpPr>
              <p:cNvPr id="40172"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73"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4" name="Group 629"/>
            <p:cNvGrpSpPr>
              <a:grpSpLocks/>
            </p:cNvGrpSpPr>
            <p:nvPr/>
          </p:nvGrpSpPr>
          <p:grpSpPr bwMode="auto">
            <a:xfrm>
              <a:off x="5754" y="987"/>
              <a:ext cx="128" cy="61"/>
              <a:chOff x="0" y="0"/>
              <a:chExt cx="128" cy="61"/>
            </a:xfrm>
          </p:grpSpPr>
          <p:sp>
            <p:nvSpPr>
              <p:cNvPr id="40170"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71"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5" name="Group 632"/>
            <p:cNvGrpSpPr>
              <a:grpSpLocks/>
            </p:cNvGrpSpPr>
            <p:nvPr/>
          </p:nvGrpSpPr>
          <p:grpSpPr bwMode="auto">
            <a:xfrm>
              <a:off x="5728" y="1856"/>
              <a:ext cx="156" cy="83"/>
              <a:chOff x="0" y="0"/>
              <a:chExt cx="156" cy="83"/>
            </a:xfrm>
          </p:grpSpPr>
          <p:sp>
            <p:nvSpPr>
              <p:cNvPr id="40168"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69"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6" name="Group 635"/>
            <p:cNvGrpSpPr>
              <a:grpSpLocks/>
            </p:cNvGrpSpPr>
            <p:nvPr/>
          </p:nvGrpSpPr>
          <p:grpSpPr bwMode="auto">
            <a:xfrm>
              <a:off x="0" y="2041"/>
              <a:ext cx="150" cy="89"/>
              <a:chOff x="0" y="0"/>
              <a:chExt cx="150" cy="89"/>
            </a:xfrm>
          </p:grpSpPr>
          <p:sp>
            <p:nvSpPr>
              <p:cNvPr id="40166"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67"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7" name="Group 638"/>
            <p:cNvGrpSpPr>
              <a:grpSpLocks/>
            </p:cNvGrpSpPr>
            <p:nvPr/>
          </p:nvGrpSpPr>
          <p:grpSpPr bwMode="auto">
            <a:xfrm>
              <a:off x="67" y="1653"/>
              <a:ext cx="156" cy="89"/>
              <a:chOff x="0" y="0"/>
              <a:chExt cx="156" cy="89"/>
            </a:xfrm>
          </p:grpSpPr>
          <p:sp>
            <p:nvSpPr>
              <p:cNvPr id="40164"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65"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8" name="Group 641"/>
            <p:cNvGrpSpPr>
              <a:grpSpLocks/>
            </p:cNvGrpSpPr>
            <p:nvPr/>
          </p:nvGrpSpPr>
          <p:grpSpPr bwMode="auto">
            <a:xfrm>
              <a:off x="56" y="612"/>
              <a:ext cx="106" cy="44"/>
              <a:chOff x="0" y="0"/>
              <a:chExt cx="106" cy="44"/>
            </a:xfrm>
          </p:grpSpPr>
          <p:sp>
            <p:nvSpPr>
              <p:cNvPr id="40162"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63"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40159" name="Group 644"/>
            <p:cNvGrpSpPr>
              <a:grpSpLocks/>
            </p:cNvGrpSpPr>
            <p:nvPr/>
          </p:nvGrpSpPr>
          <p:grpSpPr bwMode="auto">
            <a:xfrm>
              <a:off x="5689" y="3186"/>
              <a:ext cx="201" cy="106"/>
              <a:chOff x="0" y="0"/>
              <a:chExt cx="201" cy="106"/>
            </a:xfrm>
          </p:grpSpPr>
          <p:sp>
            <p:nvSpPr>
              <p:cNvPr id="40160"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40161"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24200" name="Rectangle 648"/>
          <p:cNvSpPr>
            <a:spLocks noGrp="1" noChangeArrowheads="1"/>
          </p:cNvSpPr>
          <p:nvPr>
            <p:ph type="title"/>
          </p:nvPr>
        </p:nvSpPr>
        <p:spPr>
          <a:xfrm>
            <a:off x="457200" y="0"/>
            <a:ext cx="8229600" cy="1374775"/>
          </a:xfrm>
        </p:spPr>
        <p:txBody>
          <a:bodyPr rIns="132080"/>
          <a:lstStyle/>
          <a:p>
            <a:pPr indent="0" eaLnBrk="1" hangingPunct="1">
              <a:defRPr/>
            </a:pPr>
            <a:r>
              <a:rPr lang="en-US" sz="2400" dirty="0">
                <a:effectLst/>
                <a:sym typeface="Arial" pitchFamily="-110" charset="0"/>
              </a:rPr>
              <a:t>INTERNATIONAL PREVALENCE AND TREATMENT OF CARDIOVASCULAR RISK FACTORS</a:t>
            </a:r>
            <a:r>
              <a:rPr lang="en-US" sz="1800" dirty="0">
                <a:effectLst/>
                <a:sym typeface="Arial" pitchFamily="-110" charset="0"/>
              </a:rPr>
              <a:t/>
            </a:r>
            <a:br>
              <a:rPr lang="en-US" sz="1800" dirty="0">
                <a:effectLst/>
                <a:sym typeface="Arial" pitchFamily="-110" charset="0"/>
              </a:rPr>
            </a:br>
            <a:r>
              <a:rPr lang="en-US" sz="1800" dirty="0">
                <a:effectLst/>
                <a:sym typeface="Arial" pitchFamily="-110" charset="0"/>
              </a:rPr>
              <a:t>The Reduction of </a:t>
            </a:r>
            <a:r>
              <a:rPr lang="en-US" sz="1800" dirty="0" err="1">
                <a:effectLst/>
                <a:sym typeface="Arial" pitchFamily="-110" charset="0"/>
              </a:rPr>
              <a:t>Atherothrombosis</a:t>
            </a:r>
            <a:r>
              <a:rPr lang="en-US" sz="1800" dirty="0">
                <a:effectLst/>
                <a:sym typeface="Arial" pitchFamily="-110" charset="0"/>
              </a:rPr>
              <a:t> for Continued Health (REACH) Registry</a:t>
            </a:r>
          </a:p>
        </p:txBody>
      </p:sp>
      <p:sp>
        <p:nvSpPr>
          <p:cNvPr id="39941" name="Rectangle 649"/>
          <p:cNvSpPr>
            <a:spLocks/>
          </p:cNvSpPr>
          <p:nvPr/>
        </p:nvSpPr>
        <p:spPr bwMode="auto">
          <a:xfrm>
            <a:off x="106363" y="1484313"/>
            <a:ext cx="8878887" cy="889000"/>
          </a:xfrm>
          <a:prstGeom prst="rect">
            <a:avLst/>
          </a:prstGeom>
          <a:noFill/>
          <a:ln w="12700">
            <a:noFill/>
            <a:miter lim="800000"/>
            <a:headEnd/>
            <a:tailEnd/>
          </a:ln>
        </p:spPr>
        <p:txBody>
          <a:bodyPr lIns="0" tIns="0" rIns="40639" bIns="0">
            <a:prstTxWarp prst="textNoShape">
              <a:avLst/>
            </a:prstTxWarp>
          </a:bodyPr>
          <a:lstStyle/>
          <a:p>
            <a:pPr marL="39688"/>
            <a:r>
              <a:rPr lang="en-US" sz="1800" b="1">
                <a:solidFill>
                  <a:schemeClr val="tx1"/>
                </a:solidFill>
                <a:ea typeface="Arial" pitchFamily="-111" charset="0"/>
                <a:cs typeface="Arial" pitchFamily="-111" charset="0"/>
              </a:rPr>
              <a:t>67888 pacientes  &gt; 45 años, diagnosticados de CI (n = 40258), enfermedad cerebrovascular (n = 18843), enfermedad arterial periférica  (n = 8273) o ≥ 3 FRCV (n = 12 389) obtenidos de 5473 clínicos en 44 países, entre 2003 y 2004.</a:t>
            </a:r>
          </a:p>
        </p:txBody>
      </p:sp>
      <p:sp>
        <p:nvSpPr>
          <p:cNvPr id="39942" name="Rectangle 650"/>
          <p:cNvSpPr>
            <a:spLocks/>
          </p:cNvSpPr>
          <p:nvPr/>
        </p:nvSpPr>
        <p:spPr bwMode="auto">
          <a:xfrm>
            <a:off x="2378075" y="6432550"/>
            <a:ext cx="3870325" cy="304800"/>
          </a:xfrm>
          <a:prstGeom prst="rect">
            <a:avLst/>
          </a:prstGeom>
          <a:noFill/>
          <a:ln w="12700">
            <a:noFill/>
            <a:miter lim="800000"/>
            <a:headEnd/>
            <a:tailEnd/>
          </a:ln>
        </p:spPr>
        <p:txBody>
          <a:bodyPr wrap="none" lIns="0" tIns="0" rIns="40639" bIns="0">
            <a:prstTxWarp prst="textNoShape">
              <a:avLst/>
            </a:prstTxWarp>
            <a:spAutoFit/>
          </a:bodyPr>
          <a:lstStyle/>
          <a:p>
            <a:pPr marL="39688" algn="ctr"/>
            <a:r>
              <a:rPr lang="en-US" sz="1400" b="1">
                <a:solidFill>
                  <a:schemeClr val="tx1"/>
                </a:solidFill>
                <a:ea typeface="Arial" pitchFamily="-111" charset="0"/>
                <a:cs typeface="Arial" pitchFamily="-111" charset="0"/>
              </a:rPr>
              <a:t>Bhatt DL y cols. JAMA 2006; 295(2): 180-189</a:t>
            </a:r>
          </a:p>
        </p:txBody>
      </p:sp>
      <p:pic>
        <p:nvPicPr>
          <p:cNvPr id="39944" name="Picture 652"/>
          <p:cNvPicPr>
            <a:picLocks noChangeArrowheads="1"/>
          </p:cNvPicPr>
          <p:nvPr/>
        </p:nvPicPr>
        <p:blipFill>
          <a:blip r:embed="rId2"/>
          <a:srcRect/>
          <a:stretch>
            <a:fillRect/>
          </a:stretch>
        </p:blipFill>
        <p:spPr bwMode="auto">
          <a:xfrm>
            <a:off x="0" y="2565400"/>
            <a:ext cx="9144000" cy="3613150"/>
          </a:xfrm>
          <a:prstGeom prst="rect">
            <a:avLst/>
          </a:prstGeom>
          <a:noFill/>
          <a:ln w="12700">
            <a:noFill/>
            <a:miter lim="800000"/>
            <a:headEnd/>
            <a:tailEnd/>
          </a:ln>
        </p:spPr>
      </p:pic>
      <p:cxnSp>
        <p:nvCxnSpPr>
          <p:cNvPr id="654" name="Conector recto 653"/>
          <p:cNvCxnSpPr/>
          <p:nvPr/>
        </p:nvCxnSpPr>
        <p:spPr bwMode="auto">
          <a:xfrm rot="5400000" flipH="1" flipV="1">
            <a:off x="4723606" y="4648200"/>
            <a:ext cx="1828800" cy="1588"/>
          </a:xfrm>
          <a:prstGeom prst="line">
            <a:avLst/>
          </a:prstGeom>
          <a:solidFill>
            <a:srgbClr val="6666FF"/>
          </a:solidFill>
          <a:ln w="28575" cap="flat" cmpd="sng" algn="ctr">
            <a:solidFill>
              <a:srgbClr val="FF0000"/>
            </a:solidFill>
            <a:prstDash val="solid"/>
            <a:round/>
            <a:headEnd type="none" w="med" len="med"/>
            <a:tailEnd type="none" w="med" len="med"/>
          </a:ln>
          <a:effectLst>
            <a:outerShdw blurRad="50800" dist="38100" dir="2700000">
              <a:srgbClr val="000000">
                <a:alpha val="97000"/>
              </a:srgbClr>
            </a:outerShdw>
          </a:effectLst>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54"/>
                                        </p:tgtEl>
                                        <p:attrNameLst>
                                          <p:attrName>style.visibility</p:attrName>
                                        </p:attrNameLst>
                                      </p:cBhvr>
                                      <p:to>
                                        <p:strVal val="visible"/>
                                      </p:to>
                                    </p:set>
                                    <p:anim calcmode="lin" valueType="num">
                                      <p:cBhvr additive="base">
                                        <p:cTn id="7" dur="500" fill="hold"/>
                                        <p:tgtEl>
                                          <p:spTgt spid="654"/>
                                        </p:tgtEl>
                                        <p:attrNameLst>
                                          <p:attrName>ppt_x</p:attrName>
                                        </p:attrNameLst>
                                      </p:cBhvr>
                                      <p:tavLst>
                                        <p:tav tm="0">
                                          <p:val>
                                            <p:strVal val="#ppt_x"/>
                                          </p:val>
                                        </p:tav>
                                        <p:tav tm="100000">
                                          <p:val>
                                            <p:strVal val="#ppt_x"/>
                                          </p:val>
                                        </p:tav>
                                      </p:tavLst>
                                    </p:anim>
                                    <p:anim calcmode="lin" valueType="num">
                                      <p:cBhvr additive="base">
                                        <p:cTn id="8" dur="500" fill="hold"/>
                                        <p:tgtEl>
                                          <p:spTgt spid="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23"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D60AACC7-CACE-B54E-A4C4-1C8567982E41}"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34</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pic>
        <p:nvPicPr>
          <p:cNvPr id="40964" name="Picture 648"/>
          <p:cNvPicPr>
            <a:picLocks noChangeArrowheads="1"/>
          </p:cNvPicPr>
          <p:nvPr/>
        </p:nvPicPr>
        <p:blipFill>
          <a:blip r:embed="rId2"/>
          <a:srcRect/>
          <a:stretch>
            <a:fillRect/>
          </a:stretch>
        </p:blipFill>
        <p:spPr bwMode="auto">
          <a:xfrm>
            <a:off x="0" y="25400"/>
            <a:ext cx="9144000" cy="6815138"/>
          </a:xfrm>
          <a:prstGeom prst="rect">
            <a:avLst/>
          </a:prstGeom>
          <a:noFill/>
          <a:ln w="12700">
            <a:noFill/>
            <a:miter lim="800000"/>
            <a:headEnd/>
            <a:tailEnd/>
          </a:ln>
        </p:spPr>
      </p:pic>
      <p:sp>
        <p:nvSpPr>
          <p:cNvPr id="650" name="Elipse 649"/>
          <p:cNvSpPr>
            <a:spLocks noChangeArrowheads="1"/>
          </p:cNvSpPr>
          <p:nvPr/>
        </p:nvSpPr>
        <p:spPr bwMode="auto">
          <a:xfrm>
            <a:off x="4800600" y="5181600"/>
            <a:ext cx="762000" cy="838200"/>
          </a:xfrm>
          <a:prstGeom prst="ellipse">
            <a:avLst/>
          </a:prstGeom>
          <a:noFill/>
          <a:ln w="38100">
            <a:solidFill>
              <a:srgbClr val="FF0000"/>
            </a:solidFill>
            <a:round/>
            <a:headEnd/>
            <a:tailEnd/>
          </a:ln>
        </p:spPr>
        <p:txBody>
          <a:bodyPr>
            <a:prstTxWarp prst="textNoShape">
              <a:avLst/>
            </a:prstTxWarp>
          </a:bodyPr>
          <a:lstStyle/>
          <a:p>
            <a:endParaRPr lang="es-ES_tradnl" sz="1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fade">
                                      <p:cBhvr>
                                        <p:cTn id="7" dur="10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a:spLocks noChangeArrowheads="1"/>
          </p:cNvSpPr>
          <p:nvPr/>
        </p:nvSpPr>
        <p:spPr bwMode="auto">
          <a:xfrm>
            <a:off x="900113" y="-26988"/>
            <a:ext cx="8424862" cy="1651001"/>
          </a:xfrm>
          <a:prstGeom prst="rect">
            <a:avLst/>
          </a:prstGeom>
          <a:noFill/>
          <a:ln w="9525">
            <a:noFill/>
            <a:miter lim="800000"/>
            <a:headEnd/>
            <a:tailEnd/>
          </a:ln>
        </p:spPr>
        <p:txBody>
          <a:bodyPr lIns="100131" tIns="50066" rIns="100131" bIns="50066" anchor="ctr">
            <a:prstTxWarp prst="textNoShape">
              <a:avLst/>
            </a:prstTxWarp>
          </a:bodyPr>
          <a:lstStyle/>
          <a:p>
            <a:pPr defTabSz="1001713">
              <a:lnSpc>
                <a:spcPct val="90000"/>
              </a:lnSpc>
            </a:pPr>
            <a:endParaRPr lang="de-DE" sz="1600" b="1">
              <a:solidFill>
                <a:schemeClr val="bg2"/>
              </a:solidFill>
            </a:endParaRPr>
          </a:p>
        </p:txBody>
      </p:sp>
      <p:sp>
        <p:nvSpPr>
          <p:cNvPr id="2054" name="Rectangle 6"/>
          <p:cNvSpPr>
            <a:spLocks noChangeArrowheads="1"/>
          </p:cNvSpPr>
          <p:nvPr/>
        </p:nvSpPr>
        <p:spPr bwMode="auto">
          <a:xfrm>
            <a:off x="1258888" y="1268413"/>
            <a:ext cx="7302500" cy="1439862"/>
          </a:xfrm>
          <a:prstGeom prst="rect">
            <a:avLst/>
          </a:prstGeom>
          <a:solidFill>
            <a:srgbClr val="FFFFFF"/>
          </a:solidFill>
          <a:ln w="9525">
            <a:noFill/>
            <a:miter lim="800000"/>
            <a:headEnd/>
            <a:tailEnd/>
          </a:ln>
        </p:spPr>
        <p:txBody>
          <a:bodyPr lIns="100131" tIns="50066" rIns="100131" bIns="50066">
            <a:prstTxWarp prst="textNoShape">
              <a:avLst/>
            </a:prstTxWarp>
          </a:bodyPr>
          <a:lstStyle/>
          <a:p>
            <a:pPr defTabSz="1001713">
              <a:lnSpc>
                <a:spcPct val="90000"/>
              </a:lnSpc>
              <a:spcBef>
                <a:spcPct val="20000"/>
              </a:spcBef>
              <a:buSzPct val="80000"/>
              <a:buFont typeface="Wingdings" pitchFamily="-65" charset="2"/>
              <a:buNone/>
              <a:defRPr/>
            </a:pPr>
            <a:r>
              <a:rPr lang="en-GB" b="1">
                <a:solidFill>
                  <a:srgbClr val="0000FF"/>
                </a:solidFill>
                <a:effectLst>
                  <a:outerShdw blurRad="38100" dist="38100" dir="2700000" algn="tl">
                    <a:srgbClr val="DDDDDD"/>
                  </a:outerShdw>
                </a:effectLst>
              </a:rPr>
              <a:t>Risk factor management in coronary patients – results from a European wide survey </a:t>
            </a:r>
          </a:p>
          <a:p>
            <a:pPr defTabSz="1001713">
              <a:lnSpc>
                <a:spcPct val="90000"/>
              </a:lnSpc>
              <a:spcBef>
                <a:spcPct val="20000"/>
              </a:spcBef>
              <a:buSzPct val="80000"/>
              <a:buFont typeface="Wingdings" pitchFamily="-65" charset="2"/>
              <a:buNone/>
              <a:defRPr/>
            </a:pPr>
            <a:r>
              <a:rPr lang="en-GB" b="1">
                <a:solidFill>
                  <a:srgbClr val="0000FF"/>
                </a:solidFill>
                <a:effectLst>
                  <a:outerShdw blurRad="38100" dist="38100" dir="2700000" algn="tl">
                    <a:srgbClr val="DDDDDD"/>
                  </a:outerShdw>
                </a:effectLst>
              </a:rPr>
              <a:t>EUROASPIRE III</a:t>
            </a:r>
            <a:endParaRPr lang="de-DE" b="1">
              <a:solidFill>
                <a:srgbClr val="0000FF"/>
              </a:solidFill>
              <a:effectLst>
                <a:outerShdw blurRad="38100" dist="38100" dir="2700000" algn="tl">
                  <a:srgbClr val="DDDDDD"/>
                </a:outerShdw>
              </a:effectLst>
            </a:endParaRPr>
          </a:p>
        </p:txBody>
      </p:sp>
      <p:sp>
        <p:nvSpPr>
          <p:cNvPr id="256004" name="Rectangle 7"/>
          <p:cNvSpPr>
            <a:spLocks noChangeArrowheads="1"/>
          </p:cNvSpPr>
          <p:nvPr/>
        </p:nvSpPr>
        <p:spPr bwMode="auto">
          <a:xfrm>
            <a:off x="611188" y="3716338"/>
            <a:ext cx="8280400" cy="1135062"/>
          </a:xfrm>
          <a:prstGeom prst="rect">
            <a:avLst/>
          </a:prstGeom>
          <a:solidFill>
            <a:srgbClr val="FFFFFF"/>
          </a:solidFill>
          <a:ln w="9525">
            <a:noFill/>
            <a:miter lim="800000"/>
            <a:headEnd/>
            <a:tailEnd/>
          </a:ln>
        </p:spPr>
        <p:txBody>
          <a:bodyPr lIns="100131" tIns="50066" rIns="100131" bIns="50066">
            <a:prstTxWarp prst="textNoShape">
              <a:avLst/>
            </a:prstTxWarp>
          </a:bodyPr>
          <a:lstStyle/>
          <a:p>
            <a:pPr defTabSz="1001713">
              <a:lnSpc>
                <a:spcPct val="90000"/>
              </a:lnSpc>
              <a:spcBef>
                <a:spcPct val="20000"/>
              </a:spcBef>
              <a:buSzPct val="80000"/>
              <a:buFont typeface="Wingdings" pitchFamily="-65" charset="2"/>
              <a:buNone/>
            </a:pPr>
            <a:r>
              <a:rPr lang="de-DE" b="1">
                <a:solidFill>
                  <a:srgbClr val="3A4045"/>
                </a:solidFill>
              </a:rPr>
              <a:t>Professor David A Wood</a:t>
            </a:r>
          </a:p>
          <a:p>
            <a:pPr defTabSz="1001713">
              <a:lnSpc>
                <a:spcPct val="90000"/>
              </a:lnSpc>
              <a:spcBef>
                <a:spcPct val="20000"/>
              </a:spcBef>
              <a:buSzPct val="80000"/>
              <a:buFont typeface="Wingdings" pitchFamily="-65" charset="2"/>
              <a:buNone/>
            </a:pPr>
            <a:r>
              <a:rPr lang="de-DE" b="1">
                <a:solidFill>
                  <a:srgbClr val="3A4045"/>
                </a:solidFill>
              </a:rPr>
              <a:t>on behalf of the EUROASPIRE Investigators</a:t>
            </a:r>
          </a:p>
          <a:p>
            <a:pPr defTabSz="1001713">
              <a:buSzPct val="80000"/>
            </a:pPr>
            <a:endParaRPr lang="pt-PT" b="1">
              <a:solidFill>
                <a:srgbClr val="3A4045"/>
              </a:solidFill>
            </a:endParaRPr>
          </a:p>
          <a:p>
            <a:pPr defTabSz="1001713">
              <a:buSzPct val="80000"/>
            </a:pPr>
            <a:endParaRPr lang="pt-PT" b="1">
              <a:solidFill>
                <a:srgbClr val="3A4045"/>
              </a:solidFill>
            </a:endParaRPr>
          </a:p>
        </p:txBody>
      </p:sp>
      <p:sp>
        <p:nvSpPr>
          <p:cNvPr id="5" name="CuadroTexto 4"/>
          <p:cNvSpPr txBox="1"/>
          <p:nvPr/>
        </p:nvSpPr>
        <p:spPr>
          <a:xfrm>
            <a:off x="152400" y="5105400"/>
            <a:ext cx="8418791" cy="461665"/>
          </a:xfrm>
          <a:prstGeom prst="rect">
            <a:avLst/>
          </a:prstGeom>
          <a:noFill/>
        </p:spPr>
        <p:txBody>
          <a:bodyPr wrap="none" rtlCol="0">
            <a:spAutoFit/>
          </a:bodyPr>
          <a:lstStyle/>
          <a:p>
            <a:r>
              <a:rPr lang="es-ES_tradnl" dirty="0" err="1" smtClean="0">
                <a:solidFill>
                  <a:srgbClr val="000000"/>
                </a:solidFill>
              </a:rPr>
              <a:t>www.bcs.com</a:t>
            </a:r>
            <a:r>
              <a:rPr lang="es-ES_tradnl" dirty="0" smtClean="0">
                <a:solidFill>
                  <a:srgbClr val="000000"/>
                </a:solidFill>
              </a:rPr>
              <a:t>/</a:t>
            </a:r>
            <a:r>
              <a:rPr lang="es-ES_tradnl" dirty="0" err="1" smtClean="0">
                <a:solidFill>
                  <a:srgbClr val="000000"/>
                </a:solidFill>
              </a:rPr>
              <a:t>documents</a:t>
            </a:r>
            <a:r>
              <a:rPr lang="es-ES_tradnl" dirty="0" smtClean="0">
                <a:solidFill>
                  <a:srgbClr val="000000"/>
                </a:solidFill>
              </a:rPr>
              <a:t>/</a:t>
            </a:r>
            <a:r>
              <a:rPr lang="es-ES_tradnl" dirty="0" err="1" smtClean="0">
                <a:solidFill>
                  <a:srgbClr val="000000"/>
                </a:solidFill>
              </a:rPr>
              <a:t>D_Wood</a:t>
            </a:r>
            <a:r>
              <a:rPr lang="es-ES_tradnl" dirty="0" smtClean="0">
                <a:solidFill>
                  <a:srgbClr val="000000"/>
                </a:solidFill>
              </a:rPr>
              <a:t>_-_</a:t>
            </a:r>
            <a:r>
              <a:rPr lang="es-ES_tradnl" b="1" dirty="0" err="1" smtClean="0">
                <a:solidFill>
                  <a:srgbClr val="000000"/>
                </a:solidFill>
              </a:rPr>
              <a:t>EUROASPIRE_III.ppt</a:t>
            </a:r>
            <a:endParaRPr lang="es-ES_tradnl"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2"/>
          <p:cNvSpPr>
            <a:spLocks noChangeArrowheads="1"/>
          </p:cNvSpPr>
          <p:nvPr/>
        </p:nvSpPr>
        <p:spPr bwMode="auto">
          <a:xfrm>
            <a:off x="1258888" y="333375"/>
            <a:ext cx="6481762" cy="381000"/>
          </a:xfrm>
          <a:prstGeom prst="rect">
            <a:avLst/>
          </a:prstGeom>
          <a:noFill/>
          <a:ln w="9525">
            <a:noFill/>
            <a:miter lim="800000"/>
            <a:headEnd/>
            <a:tailEnd/>
          </a:ln>
        </p:spPr>
        <p:txBody>
          <a:bodyPr anchor="ctr">
            <a:prstTxWarp prst="textNoShape">
              <a:avLst/>
            </a:prstTxWarp>
          </a:bodyPr>
          <a:lstStyle/>
          <a:p>
            <a:r>
              <a:rPr lang="nl-BE" sz="2400" b="1">
                <a:solidFill>
                  <a:schemeClr val="bg2"/>
                </a:solidFill>
              </a:rPr>
              <a:t>Prevalence of Raised LDL Cholesterol*</a:t>
            </a:r>
            <a:endParaRPr lang="nl-BE" sz="2400" b="1">
              <a:solidFill>
                <a:schemeClr val="bg2"/>
              </a:solidFill>
              <a:ea typeface="Arial" pitchFamily="-65" charset="0"/>
              <a:cs typeface="Arial" pitchFamily="-65" charset="0"/>
            </a:endParaRPr>
          </a:p>
        </p:txBody>
      </p:sp>
      <p:graphicFrame>
        <p:nvGraphicFramePr>
          <p:cNvPr id="259074" name="Object 2"/>
          <p:cNvGraphicFramePr>
            <a:graphicFrameLocks noChangeAspect="1"/>
          </p:cNvGraphicFramePr>
          <p:nvPr/>
        </p:nvGraphicFramePr>
        <p:xfrm>
          <a:off x="319088" y="1773238"/>
          <a:ext cx="8377237" cy="4321175"/>
        </p:xfrm>
        <a:graphic>
          <a:graphicData uri="http://schemas.openxmlformats.org/presentationml/2006/ole">
            <p:oleObj spid="_x0000_s258050" name="Gráfico" r:id="rId3" imgW="0" imgH="0" progId="MSGraph.Chart.8">
              <p:embed followColorScheme="full"/>
            </p:oleObj>
          </a:graphicData>
        </a:graphic>
      </p:graphicFrame>
      <p:pic>
        <p:nvPicPr>
          <p:cNvPr id="259076" name="Picture 4" descr="EASII"/>
          <p:cNvPicPr>
            <a:picLocks noChangeAspect="1" noChangeArrowheads="1"/>
          </p:cNvPicPr>
          <p:nvPr/>
        </p:nvPicPr>
        <p:blipFill>
          <a:blip r:embed="rId4"/>
          <a:srcRect/>
          <a:stretch>
            <a:fillRect/>
          </a:stretch>
        </p:blipFill>
        <p:spPr bwMode="auto">
          <a:xfrm>
            <a:off x="7812088" y="0"/>
            <a:ext cx="942975" cy="908050"/>
          </a:xfrm>
          <a:prstGeom prst="rect">
            <a:avLst/>
          </a:prstGeom>
          <a:noFill/>
          <a:ln w="9525">
            <a:noFill/>
            <a:miter lim="800000"/>
            <a:headEnd/>
            <a:tailEnd/>
          </a:ln>
        </p:spPr>
      </p:pic>
      <p:sp>
        <p:nvSpPr>
          <p:cNvPr id="259077" name="Line 6"/>
          <p:cNvSpPr>
            <a:spLocks noChangeShapeType="1"/>
          </p:cNvSpPr>
          <p:nvPr/>
        </p:nvSpPr>
        <p:spPr bwMode="auto">
          <a:xfrm>
            <a:off x="1476375" y="765175"/>
            <a:ext cx="6264275" cy="0"/>
          </a:xfrm>
          <a:prstGeom prst="line">
            <a:avLst/>
          </a:prstGeom>
          <a:noFill/>
          <a:ln w="19050">
            <a:solidFill>
              <a:srgbClr val="EA3800"/>
            </a:solidFill>
            <a:round/>
            <a:headEnd/>
            <a:tailEnd/>
          </a:ln>
        </p:spPr>
        <p:txBody>
          <a:bodyPr>
            <a:prstTxWarp prst="textNoShape">
              <a:avLst/>
            </a:prstTxWarp>
          </a:bodyPr>
          <a:lstStyle/>
          <a:p>
            <a:endParaRPr lang="es-ES_tradnl"/>
          </a:p>
        </p:txBody>
      </p:sp>
      <p:sp>
        <p:nvSpPr>
          <p:cNvPr id="259078" name="AutoShape 7"/>
          <p:cNvSpPr>
            <a:spLocks noChangeArrowheads="1"/>
          </p:cNvSpPr>
          <p:nvPr/>
        </p:nvSpPr>
        <p:spPr bwMode="auto">
          <a:xfrm>
            <a:off x="7667625" y="1412875"/>
            <a:ext cx="1008063" cy="4537075"/>
          </a:xfrm>
          <a:prstGeom prst="roundRect">
            <a:avLst>
              <a:gd name="adj" fmla="val 16667"/>
            </a:avLst>
          </a:prstGeom>
          <a:noFill/>
          <a:ln w="9525">
            <a:solidFill>
              <a:srgbClr val="EA3800"/>
            </a:solidFill>
            <a:round/>
            <a:headEnd/>
            <a:tailEnd/>
          </a:ln>
        </p:spPr>
        <p:txBody>
          <a:bodyPr wrap="none" anchor="ctr">
            <a:prstTxWarp prst="textNoShape">
              <a:avLst/>
            </a:prstTxWarp>
          </a:bodyPr>
          <a:lstStyle/>
          <a:p>
            <a:endParaRPr lang="es-ES_tradnl"/>
          </a:p>
        </p:txBody>
      </p:sp>
      <p:sp>
        <p:nvSpPr>
          <p:cNvPr id="259079" name="AutoShape 8"/>
          <p:cNvSpPr>
            <a:spLocks noChangeArrowheads="1"/>
          </p:cNvSpPr>
          <p:nvPr/>
        </p:nvSpPr>
        <p:spPr bwMode="auto">
          <a:xfrm>
            <a:off x="7667625" y="1052513"/>
            <a:ext cx="1008063" cy="215900"/>
          </a:xfrm>
          <a:prstGeom prst="roundRect">
            <a:avLst>
              <a:gd name="adj" fmla="val 16667"/>
            </a:avLst>
          </a:prstGeom>
          <a:noFill/>
          <a:ln w="9525">
            <a:solidFill>
              <a:srgbClr val="EA3800"/>
            </a:solidFill>
            <a:round/>
            <a:headEnd/>
            <a:tailEnd/>
          </a:ln>
        </p:spPr>
        <p:txBody>
          <a:bodyPr wrap="none" anchor="ctr">
            <a:prstTxWarp prst="textNoShape">
              <a:avLst/>
            </a:prstTxWarp>
          </a:bodyPr>
          <a:lstStyle/>
          <a:p>
            <a:endParaRPr lang="es-ES_tradnl"/>
          </a:p>
        </p:txBody>
      </p:sp>
      <p:sp>
        <p:nvSpPr>
          <p:cNvPr id="259080" name="Text Box 9"/>
          <p:cNvSpPr txBox="1">
            <a:spLocks noChangeArrowheads="1"/>
          </p:cNvSpPr>
          <p:nvPr/>
        </p:nvSpPr>
        <p:spPr bwMode="auto">
          <a:xfrm>
            <a:off x="7667625" y="981075"/>
            <a:ext cx="947738" cy="304800"/>
          </a:xfrm>
          <a:prstGeom prst="rect">
            <a:avLst/>
          </a:prstGeom>
          <a:noFill/>
          <a:ln w="9525">
            <a:noFill/>
            <a:miter lim="800000"/>
            <a:headEnd/>
            <a:tailEnd/>
          </a:ln>
        </p:spPr>
        <p:txBody>
          <a:bodyPr>
            <a:prstTxWarp prst="textNoShape">
              <a:avLst/>
            </a:prstTxWarp>
            <a:spAutoFit/>
          </a:bodyPr>
          <a:lstStyle/>
          <a:p>
            <a:r>
              <a:rPr lang="nl-BE" sz="1400" b="1" i="1">
                <a:solidFill>
                  <a:schemeClr val="bg2"/>
                </a:solidFill>
                <a:ea typeface="Arial" pitchFamily="-65" charset="0"/>
                <a:cs typeface="Arial" pitchFamily="-65" charset="0"/>
              </a:rPr>
              <a:t>P&lt;0.0001</a:t>
            </a:r>
            <a:endParaRPr lang="nl-NL" sz="1400" b="1" i="1">
              <a:solidFill>
                <a:schemeClr val="bg2"/>
              </a:solidFill>
              <a:ea typeface="Arial" pitchFamily="-65" charset="0"/>
              <a:cs typeface="Arial" pitchFamily="-65" charset="0"/>
            </a:endParaRPr>
          </a:p>
        </p:txBody>
      </p:sp>
      <p:sp>
        <p:nvSpPr>
          <p:cNvPr id="259081" name="Text Box 10"/>
          <p:cNvSpPr txBox="1">
            <a:spLocks noChangeArrowheads="1"/>
          </p:cNvSpPr>
          <p:nvPr/>
        </p:nvSpPr>
        <p:spPr bwMode="auto">
          <a:xfrm>
            <a:off x="5003800" y="1341438"/>
            <a:ext cx="2524125" cy="730250"/>
          </a:xfrm>
          <a:prstGeom prst="rect">
            <a:avLst/>
          </a:prstGeom>
          <a:noFill/>
          <a:ln w="9525">
            <a:noFill/>
            <a:miter lim="800000"/>
            <a:headEnd/>
            <a:tailEnd/>
          </a:ln>
        </p:spPr>
        <p:txBody>
          <a:bodyPr>
            <a:prstTxWarp prst="textNoShape">
              <a:avLst/>
            </a:prstTxWarp>
            <a:spAutoFit/>
          </a:bodyPr>
          <a:lstStyle/>
          <a:p>
            <a:r>
              <a:rPr lang="nl-BE" sz="1400" b="1">
                <a:solidFill>
                  <a:schemeClr val="bg2"/>
                </a:solidFill>
                <a:ea typeface="Arial" pitchFamily="-65" charset="0"/>
                <a:cs typeface="Arial" pitchFamily="-65" charset="0"/>
              </a:rPr>
              <a:t>S2 vs. S1 : P=0.001</a:t>
            </a:r>
          </a:p>
          <a:p>
            <a:r>
              <a:rPr lang="nl-BE" sz="1400" b="1">
                <a:solidFill>
                  <a:schemeClr val="bg2"/>
                </a:solidFill>
                <a:ea typeface="Arial" pitchFamily="-65" charset="0"/>
                <a:cs typeface="Arial" pitchFamily="-65" charset="0"/>
              </a:rPr>
              <a:t>S3 vs. S2 : P&lt;0.0001</a:t>
            </a:r>
          </a:p>
          <a:p>
            <a:r>
              <a:rPr lang="nl-BE" sz="1400" b="1">
                <a:solidFill>
                  <a:schemeClr val="bg2"/>
                </a:solidFill>
                <a:ea typeface="Arial" pitchFamily="-65" charset="0"/>
                <a:cs typeface="Arial" pitchFamily="-65" charset="0"/>
              </a:rPr>
              <a:t>S3 vs. S1 : P&lt;0.0001</a:t>
            </a:r>
            <a:endParaRPr lang="nl-NL" sz="1400" b="1">
              <a:solidFill>
                <a:schemeClr val="bg2"/>
              </a:solidFill>
              <a:ea typeface="Arial" pitchFamily="-65" charset="0"/>
              <a:cs typeface="Arial" pitchFamily="-65" charset="0"/>
            </a:endParaRPr>
          </a:p>
        </p:txBody>
      </p:sp>
      <p:sp>
        <p:nvSpPr>
          <p:cNvPr id="259082" name="Text Box 11"/>
          <p:cNvSpPr txBox="1">
            <a:spLocks noChangeArrowheads="1"/>
          </p:cNvSpPr>
          <p:nvPr/>
        </p:nvSpPr>
        <p:spPr bwMode="auto">
          <a:xfrm>
            <a:off x="1187450" y="908051"/>
            <a:ext cx="5518150" cy="461665"/>
          </a:xfrm>
          <a:prstGeom prst="rect">
            <a:avLst/>
          </a:prstGeom>
          <a:noFill/>
          <a:ln w="9525">
            <a:noFill/>
            <a:miter lim="800000"/>
            <a:headEnd/>
            <a:tailEnd/>
          </a:ln>
        </p:spPr>
        <p:txBody>
          <a:bodyPr wrap="square">
            <a:prstTxWarp prst="textNoShape">
              <a:avLst/>
            </a:prstTxWarp>
            <a:spAutoFit/>
          </a:bodyPr>
          <a:lstStyle/>
          <a:p>
            <a:pPr>
              <a:buFontTx/>
              <a:buChar char="•"/>
            </a:pPr>
            <a:r>
              <a:rPr lang="nl-BE" sz="1200" b="1" dirty="0">
                <a:solidFill>
                  <a:schemeClr val="bg2"/>
                </a:solidFill>
                <a:ea typeface="Arial" pitchFamily="-65" charset="0"/>
                <a:cs typeface="Arial" pitchFamily="-65" charset="0"/>
              </a:rPr>
              <a:t>LDL C </a:t>
            </a:r>
            <a:r>
              <a:rPr lang="en-GB" sz="1200" b="1" dirty="0">
                <a:solidFill>
                  <a:schemeClr val="bg2"/>
                </a:solidFill>
                <a:ea typeface="Arial" pitchFamily="-65" charset="0"/>
                <a:cs typeface="Arial" pitchFamily="-65" charset="0"/>
              </a:rPr>
              <a:t>≥ 2.5 </a:t>
            </a:r>
            <a:r>
              <a:rPr lang="en-GB" sz="1200" b="1" dirty="0" err="1">
                <a:solidFill>
                  <a:schemeClr val="bg2"/>
                </a:solidFill>
                <a:ea typeface="Arial" pitchFamily="-65" charset="0"/>
                <a:cs typeface="Arial" pitchFamily="-65" charset="0"/>
              </a:rPr>
              <a:t>mmol</a:t>
            </a:r>
            <a:r>
              <a:rPr lang="en-GB" sz="1200" b="1" dirty="0">
                <a:solidFill>
                  <a:schemeClr val="bg2"/>
                </a:solidFill>
                <a:ea typeface="Arial" pitchFamily="-65" charset="0"/>
                <a:cs typeface="Arial" pitchFamily="-65" charset="0"/>
              </a:rPr>
              <a:t>/L</a:t>
            </a:r>
            <a:r>
              <a:rPr lang="en-GB" sz="1200" b="1" dirty="0" smtClean="0">
                <a:solidFill>
                  <a:schemeClr val="bg2"/>
                </a:solidFill>
                <a:ea typeface="Arial" pitchFamily="-65" charset="0"/>
                <a:cs typeface="Arial" pitchFamily="-65" charset="0"/>
              </a:rPr>
              <a:t>  (96 mg/dl) for </a:t>
            </a:r>
            <a:r>
              <a:rPr lang="en-GB" sz="1200" b="1" dirty="0">
                <a:solidFill>
                  <a:schemeClr val="bg2"/>
                </a:solidFill>
                <a:ea typeface="Arial" pitchFamily="-65" charset="0"/>
                <a:cs typeface="Arial" pitchFamily="-65" charset="0"/>
              </a:rPr>
              <a:t>patients fasting for at least 6 hours </a:t>
            </a:r>
          </a:p>
          <a:p>
            <a:endParaRPr lang="nl-NL" sz="1200" b="1" dirty="0">
              <a:solidFill>
                <a:schemeClr val="bg2"/>
              </a:solidFill>
              <a:ea typeface="Arial" pitchFamily="-65" charset="0"/>
              <a:cs typeface="Arial" pitchFamily="-65"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2"/>
          <p:cNvSpPr>
            <a:spLocks noChangeArrowheads="1"/>
          </p:cNvSpPr>
          <p:nvPr/>
        </p:nvSpPr>
        <p:spPr bwMode="auto">
          <a:xfrm>
            <a:off x="1619250" y="260350"/>
            <a:ext cx="5905500" cy="381000"/>
          </a:xfrm>
          <a:prstGeom prst="rect">
            <a:avLst/>
          </a:prstGeom>
          <a:noFill/>
          <a:ln w="9525">
            <a:noFill/>
            <a:miter lim="800000"/>
            <a:headEnd/>
            <a:tailEnd/>
          </a:ln>
        </p:spPr>
        <p:txBody>
          <a:bodyPr anchor="ctr">
            <a:prstTxWarp prst="textNoShape">
              <a:avLst/>
            </a:prstTxWarp>
          </a:bodyPr>
          <a:lstStyle/>
          <a:p>
            <a:r>
              <a:rPr lang="nl-BE" b="1">
                <a:solidFill>
                  <a:schemeClr val="bg2"/>
                </a:solidFill>
              </a:rPr>
              <a:t>Medication Use: Statins</a:t>
            </a:r>
            <a:endParaRPr lang="nl-NL" b="1">
              <a:solidFill>
                <a:schemeClr val="bg2"/>
              </a:solidFill>
            </a:endParaRPr>
          </a:p>
        </p:txBody>
      </p:sp>
      <p:graphicFrame>
        <p:nvGraphicFramePr>
          <p:cNvPr id="261122" name="Object 2"/>
          <p:cNvGraphicFramePr>
            <a:graphicFrameLocks noChangeAspect="1"/>
          </p:cNvGraphicFramePr>
          <p:nvPr/>
        </p:nvGraphicFramePr>
        <p:xfrm>
          <a:off x="325438" y="1268413"/>
          <a:ext cx="8404225" cy="4622800"/>
        </p:xfrm>
        <a:graphic>
          <a:graphicData uri="http://schemas.openxmlformats.org/presentationml/2006/ole">
            <p:oleObj spid="_x0000_s259074" name="Gráfico" r:id="rId3" imgW="0" imgH="0" progId="MSGraph.Chart.8">
              <p:embed followColorScheme="full"/>
            </p:oleObj>
          </a:graphicData>
        </a:graphic>
      </p:graphicFrame>
      <p:pic>
        <p:nvPicPr>
          <p:cNvPr id="261124" name="Picture 4" descr="EASII"/>
          <p:cNvPicPr>
            <a:picLocks noChangeAspect="1" noChangeArrowheads="1"/>
          </p:cNvPicPr>
          <p:nvPr/>
        </p:nvPicPr>
        <p:blipFill>
          <a:blip r:embed="rId4"/>
          <a:srcRect/>
          <a:stretch>
            <a:fillRect/>
          </a:stretch>
        </p:blipFill>
        <p:spPr bwMode="auto">
          <a:xfrm>
            <a:off x="7812088" y="0"/>
            <a:ext cx="936625" cy="981075"/>
          </a:xfrm>
          <a:prstGeom prst="rect">
            <a:avLst/>
          </a:prstGeom>
          <a:noFill/>
          <a:ln w="9525">
            <a:noFill/>
            <a:miter lim="800000"/>
            <a:headEnd/>
            <a:tailEnd/>
          </a:ln>
        </p:spPr>
      </p:pic>
      <p:sp>
        <p:nvSpPr>
          <p:cNvPr id="261125" name="Line 6"/>
          <p:cNvSpPr>
            <a:spLocks noChangeShapeType="1"/>
          </p:cNvSpPr>
          <p:nvPr/>
        </p:nvSpPr>
        <p:spPr bwMode="auto">
          <a:xfrm>
            <a:off x="1476375" y="765175"/>
            <a:ext cx="6119813" cy="0"/>
          </a:xfrm>
          <a:prstGeom prst="line">
            <a:avLst/>
          </a:prstGeom>
          <a:noFill/>
          <a:ln w="19050">
            <a:solidFill>
              <a:srgbClr val="EA3800"/>
            </a:solidFill>
            <a:round/>
            <a:headEnd/>
            <a:tailEnd/>
          </a:ln>
        </p:spPr>
        <p:txBody>
          <a:bodyPr>
            <a:prstTxWarp prst="textNoShape">
              <a:avLst/>
            </a:prstTxWarp>
          </a:bodyPr>
          <a:lstStyle/>
          <a:p>
            <a:endParaRPr lang="es-ES_tradnl"/>
          </a:p>
        </p:txBody>
      </p:sp>
      <p:sp>
        <p:nvSpPr>
          <p:cNvPr id="261126" name="AutoShape 7"/>
          <p:cNvSpPr>
            <a:spLocks noChangeArrowheads="1"/>
          </p:cNvSpPr>
          <p:nvPr/>
        </p:nvSpPr>
        <p:spPr bwMode="auto">
          <a:xfrm>
            <a:off x="7667625" y="1557338"/>
            <a:ext cx="1008063" cy="4176712"/>
          </a:xfrm>
          <a:prstGeom prst="roundRect">
            <a:avLst>
              <a:gd name="adj" fmla="val 16667"/>
            </a:avLst>
          </a:prstGeom>
          <a:noFill/>
          <a:ln w="9525">
            <a:solidFill>
              <a:srgbClr val="EA3800"/>
            </a:solidFill>
            <a:round/>
            <a:headEnd/>
            <a:tailEnd/>
          </a:ln>
        </p:spPr>
        <p:txBody>
          <a:bodyPr wrap="none" anchor="ctr">
            <a:prstTxWarp prst="textNoShape">
              <a:avLst/>
            </a:prstTxWarp>
          </a:bodyPr>
          <a:lstStyle/>
          <a:p>
            <a:endParaRPr lang="es-ES_tradnl"/>
          </a:p>
        </p:txBody>
      </p:sp>
      <p:sp>
        <p:nvSpPr>
          <p:cNvPr id="261127" name="AutoShape 8"/>
          <p:cNvSpPr>
            <a:spLocks noChangeArrowheads="1"/>
          </p:cNvSpPr>
          <p:nvPr/>
        </p:nvSpPr>
        <p:spPr bwMode="auto">
          <a:xfrm>
            <a:off x="7667625" y="1125538"/>
            <a:ext cx="1008063" cy="287337"/>
          </a:xfrm>
          <a:prstGeom prst="roundRect">
            <a:avLst>
              <a:gd name="adj" fmla="val 16667"/>
            </a:avLst>
          </a:prstGeom>
          <a:noFill/>
          <a:ln w="9525">
            <a:solidFill>
              <a:srgbClr val="EA3800"/>
            </a:solidFill>
            <a:round/>
            <a:headEnd/>
            <a:tailEnd/>
          </a:ln>
        </p:spPr>
        <p:txBody>
          <a:bodyPr wrap="none" anchor="ctr">
            <a:prstTxWarp prst="textNoShape">
              <a:avLst/>
            </a:prstTxWarp>
          </a:bodyPr>
          <a:lstStyle/>
          <a:p>
            <a:endParaRPr lang="es-ES_tradnl"/>
          </a:p>
        </p:txBody>
      </p:sp>
      <p:sp>
        <p:nvSpPr>
          <p:cNvPr id="261128" name="Text Box 9"/>
          <p:cNvSpPr txBox="1">
            <a:spLocks noChangeArrowheads="1"/>
          </p:cNvSpPr>
          <p:nvPr/>
        </p:nvSpPr>
        <p:spPr bwMode="auto">
          <a:xfrm>
            <a:off x="7667625" y="1125538"/>
            <a:ext cx="947738" cy="304800"/>
          </a:xfrm>
          <a:prstGeom prst="rect">
            <a:avLst/>
          </a:prstGeom>
          <a:noFill/>
          <a:ln w="9525">
            <a:noFill/>
            <a:miter lim="800000"/>
            <a:headEnd/>
            <a:tailEnd/>
          </a:ln>
        </p:spPr>
        <p:txBody>
          <a:bodyPr wrap="none">
            <a:prstTxWarp prst="textNoShape">
              <a:avLst/>
            </a:prstTxWarp>
            <a:spAutoFit/>
          </a:bodyPr>
          <a:lstStyle/>
          <a:p>
            <a:r>
              <a:rPr lang="nl-BE" sz="1400" b="1" i="1">
                <a:solidFill>
                  <a:schemeClr val="bg2"/>
                </a:solidFill>
                <a:ea typeface="Arial" pitchFamily="-65" charset="0"/>
                <a:cs typeface="Arial" pitchFamily="-65" charset="0"/>
              </a:rPr>
              <a:t>P&lt;0.0001</a:t>
            </a:r>
            <a:endParaRPr lang="nl-NL" sz="1400" b="1" i="1">
              <a:solidFill>
                <a:schemeClr val="bg2"/>
              </a:solidFill>
              <a:ea typeface="Arial" pitchFamily="-65" charset="0"/>
              <a:cs typeface="Arial" pitchFamily="-65" charset="0"/>
            </a:endParaRPr>
          </a:p>
        </p:txBody>
      </p:sp>
      <p:sp>
        <p:nvSpPr>
          <p:cNvPr id="261129" name="Text Box 10"/>
          <p:cNvSpPr txBox="1">
            <a:spLocks noChangeArrowheads="1"/>
          </p:cNvSpPr>
          <p:nvPr/>
        </p:nvSpPr>
        <p:spPr bwMode="auto">
          <a:xfrm>
            <a:off x="5364163" y="981075"/>
            <a:ext cx="2452687" cy="730250"/>
          </a:xfrm>
          <a:prstGeom prst="rect">
            <a:avLst/>
          </a:prstGeom>
          <a:noFill/>
          <a:ln w="9525">
            <a:noFill/>
            <a:miter lim="800000"/>
            <a:headEnd/>
            <a:tailEnd/>
          </a:ln>
        </p:spPr>
        <p:txBody>
          <a:bodyPr>
            <a:prstTxWarp prst="textNoShape">
              <a:avLst/>
            </a:prstTxWarp>
            <a:spAutoFit/>
          </a:bodyPr>
          <a:lstStyle/>
          <a:p>
            <a:r>
              <a:rPr lang="nl-BE" sz="1400" b="1">
                <a:solidFill>
                  <a:schemeClr val="bg2"/>
                </a:solidFill>
                <a:ea typeface="Arial" pitchFamily="-65" charset="0"/>
                <a:cs typeface="Arial" pitchFamily="-65" charset="0"/>
              </a:rPr>
              <a:t>S2 vs. S1 : P&lt;0.0001</a:t>
            </a:r>
          </a:p>
          <a:p>
            <a:r>
              <a:rPr lang="nl-BE" sz="1400" b="1">
                <a:solidFill>
                  <a:schemeClr val="bg2"/>
                </a:solidFill>
                <a:ea typeface="Arial" pitchFamily="-65" charset="0"/>
                <a:cs typeface="Arial" pitchFamily="-65" charset="0"/>
              </a:rPr>
              <a:t>S3 vs. S2 : P&lt;0.0001</a:t>
            </a:r>
          </a:p>
          <a:p>
            <a:r>
              <a:rPr lang="nl-BE" sz="1400" b="1">
                <a:solidFill>
                  <a:schemeClr val="bg2"/>
                </a:solidFill>
                <a:ea typeface="Arial" pitchFamily="-65" charset="0"/>
                <a:cs typeface="Arial" pitchFamily="-65" charset="0"/>
              </a:rPr>
              <a:t>S3 vs. S1 : P&lt;0.0001</a:t>
            </a:r>
            <a:endParaRPr lang="nl-NL" sz="1400" b="1">
              <a:solidFill>
                <a:schemeClr val="bg2"/>
              </a:solidFill>
              <a:ea typeface="Arial" pitchFamily="-65" charset="0"/>
              <a:cs typeface="Arial" pitchFamily="-65"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95"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DC0E5240-EFD8-9449-A62A-E54B1E019C26}"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38</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28296" name="Rectangle 648"/>
          <p:cNvSpPr>
            <a:spLocks/>
          </p:cNvSpPr>
          <p:nvPr/>
        </p:nvSpPr>
        <p:spPr bwMode="auto">
          <a:xfrm>
            <a:off x="69850" y="2300288"/>
            <a:ext cx="8966200" cy="1803400"/>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lgn="ctr">
              <a:spcBef>
                <a:spcPts val="900"/>
              </a:spcBef>
              <a:defRPr/>
            </a:pPr>
            <a:r>
              <a:rPr lang="en-US" sz="40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NO ESTAMOS LOGRANDO QUE NUESTROS PACIENTES ALCANCEN LOS OBJETIVOS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296"/>
                                        </p:tgtEl>
                                        <p:attrNameLst>
                                          <p:attrName>style.visibility</p:attrName>
                                        </p:attrNameLst>
                                      </p:cBhvr>
                                      <p:to>
                                        <p:strVal val="visible"/>
                                      </p:to>
                                    </p:set>
                                    <p:anim calcmode="lin" valueType="num">
                                      <p:cBhvr>
                                        <p:cTn id="7" dur="500" fill="hold"/>
                                        <p:tgtEl>
                                          <p:spTgt spid="28296"/>
                                        </p:tgtEl>
                                        <p:attrNameLst>
                                          <p:attrName>ppt_w</p:attrName>
                                        </p:attrNameLst>
                                      </p:cBhvr>
                                      <p:tavLst>
                                        <p:tav tm="0">
                                          <p:val>
                                            <p:fltVal val="0"/>
                                          </p:val>
                                        </p:tav>
                                        <p:tav tm="100000">
                                          <p:val>
                                            <p:strVal val="#ppt_w"/>
                                          </p:val>
                                        </p:tav>
                                      </p:tavLst>
                                    </p:anim>
                                    <p:anim calcmode="lin" valueType="num">
                                      <p:cBhvr>
                                        <p:cTn id="8" dur="500" fill="hold"/>
                                        <p:tgtEl>
                                          <p:spTgt spid="282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9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19"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C67295E9-99C8-694F-A4B0-9848D45B5E64}"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39</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29320" name="Rectangle 648"/>
          <p:cNvSpPr>
            <a:spLocks noGrp="1" noChangeArrowheads="1"/>
          </p:cNvSpPr>
          <p:nvPr>
            <p:ph type="title"/>
          </p:nvPr>
        </p:nvSpPr>
        <p:spPr>
          <a:xfrm>
            <a:off x="457200" y="0"/>
            <a:ext cx="8229600" cy="1692275"/>
          </a:xfrm>
        </p:spPr>
        <p:txBody>
          <a:bodyPr rIns="132080"/>
          <a:lstStyle/>
          <a:p>
            <a:pPr indent="0" eaLnBrk="1" hangingPunct="1">
              <a:defRPr/>
            </a:pPr>
            <a:r>
              <a:rPr lang="en-US" dirty="0" err="1">
                <a:sym typeface="Arial" pitchFamily="-110" charset="0"/>
              </a:rPr>
              <a:t>Podemos</a:t>
            </a:r>
            <a:r>
              <a:rPr lang="en-US" dirty="0">
                <a:sym typeface="Arial" pitchFamily="-110" charset="0"/>
              </a:rPr>
              <a:t> </a:t>
            </a:r>
            <a:r>
              <a:rPr lang="en-US" dirty="0" err="1">
                <a:sym typeface="Arial" pitchFamily="-110" charset="0"/>
              </a:rPr>
              <a:t>intervenir</a:t>
            </a:r>
            <a:endParaRPr lang="en-US" dirty="0">
              <a:sym typeface="Arial" pitchFamily="-110" charset="0"/>
            </a:endParaRPr>
          </a:p>
        </p:txBody>
      </p:sp>
      <p:sp>
        <p:nvSpPr>
          <p:cNvPr id="29321" name="Rectangle 649"/>
          <p:cNvSpPr>
            <a:spLocks noGrp="1" noChangeArrowheads="1"/>
          </p:cNvSpPr>
          <p:nvPr>
            <p:ph idx="1"/>
          </p:nvPr>
        </p:nvSpPr>
        <p:spPr>
          <a:xfrm>
            <a:off x="989013" y="1889125"/>
            <a:ext cx="7697787" cy="4968875"/>
          </a:xfrm>
        </p:spPr>
        <p:txBody>
          <a:bodyPr rIns="132080"/>
          <a:lstStyle/>
          <a:p>
            <a:pPr eaLnBrk="1" hangingPunct="1">
              <a:buFontTx/>
              <a:buBlip>
                <a:blip r:embed="rId2"/>
              </a:buBlip>
              <a:defRPr/>
            </a:pPr>
            <a:r>
              <a:rPr lang="en-US">
                <a:sym typeface="Arial" pitchFamily="-110" charset="0"/>
              </a:rPr>
              <a:t>Los hipolipemiantes son capaces de disminuir la mortalidad, los reingresos y los costes económicos además de mejorar la capacidad funcional y la calidad de vida de los enfermos y prevenir o retrasar el desarrollo de la enfermedad. </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7"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74D9322A-C6DD-9A43-AD5D-ACE36A67DC3F}"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4</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5768"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5769" name="Rectangle 649"/>
          <p:cNvSpPr>
            <a:spLocks noGrp="1" noChangeArrowheads="1"/>
          </p:cNvSpPr>
          <p:nvPr>
            <p:ph idx="1"/>
          </p:nvPr>
        </p:nvSpPr>
        <p:spPr/>
        <p:txBody>
          <a:bodyPr rIns="132080"/>
          <a:lstStyle/>
          <a:p>
            <a:pPr eaLnBrk="1" hangingPunct="1">
              <a:buFontTx/>
              <a:buBlip>
                <a:blip r:embed="rId2"/>
              </a:buBlip>
              <a:defRPr/>
            </a:pPr>
            <a:r>
              <a:rPr lang="en-US" sz="2800" dirty="0" err="1">
                <a:sym typeface="Arial" pitchFamily="-110" charset="0"/>
              </a:rPr>
              <a:t>Introducción</a:t>
            </a:r>
            <a:endParaRPr lang="en-US" sz="2800" dirty="0">
              <a:sym typeface="Arial" pitchFamily="-110" charset="0"/>
            </a:endParaRPr>
          </a:p>
          <a:p>
            <a:pPr marL="782638" lvl="1" eaLnBrk="1" hangingPunct="1">
              <a:buFont typeface="Wingdings" pitchFamily="-110" charset="2"/>
              <a:buChar char="n"/>
              <a:defRPr/>
            </a:pPr>
            <a:r>
              <a:rPr lang="en-US" sz="2400" dirty="0">
                <a:sym typeface="Arial" pitchFamily="-110" charset="0"/>
              </a:rPr>
              <a:t>Las </a:t>
            </a:r>
            <a:r>
              <a:rPr lang="en-US" sz="2400" dirty="0" err="1">
                <a:sym typeface="Arial" pitchFamily="-110" charset="0"/>
              </a:rPr>
              <a:t>enfermedades</a:t>
            </a:r>
            <a:r>
              <a:rPr lang="en-US" sz="2400" dirty="0">
                <a:sym typeface="Arial" pitchFamily="-110" charset="0"/>
              </a:rPr>
              <a:t> </a:t>
            </a:r>
            <a:r>
              <a:rPr lang="en-US" sz="2400" dirty="0" err="1">
                <a:sym typeface="Arial" pitchFamily="-110" charset="0"/>
              </a:rPr>
              <a:t>cardiovasculares</a:t>
            </a:r>
            <a:r>
              <a:rPr lang="en-US" sz="2400" dirty="0">
                <a:sym typeface="Arial" pitchFamily="-110" charset="0"/>
              </a:rPr>
              <a:t> son </a:t>
            </a:r>
            <a:r>
              <a:rPr lang="en-US" sz="2400" dirty="0" err="1">
                <a:sym typeface="Arial" pitchFamily="-110" charset="0"/>
              </a:rPr>
              <a:t>desde</a:t>
            </a:r>
            <a:r>
              <a:rPr lang="en-US" sz="2400" dirty="0">
                <a:sym typeface="Arial" pitchFamily="-110" charset="0"/>
              </a:rPr>
              <a:t> </a:t>
            </a:r>
            <a:r>
              <a:rPr lang="en-US" sz="2400" dirty="0" err="1">
                <a:sym typeface="Arial" pitchFamily="-110" charset="0"/>
              </a:rPr>
              <a:t>hace</a:t>
            </a:r>
            <a:r>
              <a:rPr lang="en-US" sz="2400" dirty="0">
                <a:sym typeface="Arial" pitchFamily="-110" charset="0"/>
              </a:rPr>
              <a:t> </a:t>
            </a:r>
            <a:r>
              <a:rPr lang="en-US" sz="2400" dirty="0" err="1">
                <a:sym typeface="Arial" pitchFamily="-110" charset="0"/>
              </a:rPr>
              <a:t>más</a:t>
            </a:r>
            <a:r>
              <a:rPr lang="en-US" sz="2400" dirty="0">
                <a:sym typeface="Arial" pitchFamily="-110" charset="0"/>
              </a:rPr>
              <a:t> de 25 </a:t>
            </a:r>
            <a:r>
              <a:rPr lang="en-US" sz="2400" dirty="0" err="1">
                <a:sym typeface="Arial" pitchFamily="-110" charset="0"/>
              </a:rPr>
              <a:t>años</a:t>
            </a:r>
            <a:r>
              <a:rPr lang="en-US" sz="2400" dirty="0">
                <a:sym typeface="Arial" pitchFamily="-110" charset="0"/>
              </a:rPr>
              <a:t> la principal </a:t>
            </a:r>
            <a:r>
              <a:rPr lang="en-US" sz="2400" dirty="0" err="1">
                <a:sym typeface="Arial" pitchFamily="-110" charset="0"/>
              </a:rPr>
              <a:t>causa</a:t>
            </a:r>
            <a:r>
              <a:rPr lang="en-US" sz="2400" dirty="0">
                <a:sym typeface="Arial" pitchFamily="-110" charset="0"/>
              </a:rPr>
              <a:t> de </a:t>
            </a:r>
            <a:r>
              <a:rPr lang="en-US" sz="2400" dirty="0" err="1">
                <a:sym typeface="Arial" pitchFamily="-110" charset="0"/>
              </a:rPr>
              <a:t>mortalidad</a:t>
            </a:r>
            <a:r>
              <a:rPr lang="en-US" sz="2400" dirty="0">
                <a:sym typeface="Arial" pitchFamily="-110" charset="0"/>
              </a:rPr>
              <a:t> en </a:t>
            </a:r>
            <a:r>
              <a:rPr lang="en-US" sz="2400" dirty="0" err="1">
                <a:sym typeface="Arial" pitchFamily="-110" charset="0"/>
              </a:rPr>
              <a:t>España</a:t>
            </a:r>
            <a:r>
              <a:rPr lang="en-US" sz="2400" dirty="0">
                <a:sym typeface="Arial" pitchFamily="-110" charset="0"/>
              </a:rPr>
              <a:t>.</a:t>
            </a:r>
            <a:endParaRPr lang="en-US" sz="2400" dirty="0" smtClean="0">
              <a:sym typeface="Arial" pitchFamily="-110" charset="0"/>
            </a:endParaRPr>
          </a:p>
          <a:p>
            <a:pPr marL="782638" lvl="1" eaLnBrk="1" hangingPunct="1">
              <a:buFont typeface="Wingdings" pitchFamily="-110" charset="2"/>
              <a:buChar char="n"/>
              <a:defRPr/>
            </a:pPr>
            <a:r>
              <a:rPr lang="en-US" sz="2400" dirty="0" smtClean="0">
                <a:sym typeface="Arial" pitchFamily="-110" charset="0"/>
              </a:rPr>
              <a:t>Entre los </a:t>
            </a:r>
            <a:r>
              <a:rPr lang="en-US" sz="2400" dirty="0" err="1">
                <a:sym typeface="Arial" pitchFamily="-110" charset="0"/>
              </a:rPr>
              <a:t>objetivos</a:t>
            </a:r>
            <a:r>
              <a:rPr lang="en-US" sz="2400" dirty="0">
                <a:sym typeface="Arial" pitchFamily="-110" charset="0"/>
              </a:rPr>
              <a:t> </a:t>
            </a:r>
            <a:r>
              <a:rPr lang="en-US" sz="2400" dirty="0" err="1">
                <a:sym typeface="Arial" pitchFamily="-110" charset="0"/>
              </a:rPr>
              <a:t>fundamentales</a:t>
            </a:r>
            <a:r>
              <a:rPr lang="en-US" sz="2400" dirty="0">
                <a:sym typeface="Arial" pitchFamily="-110" charset="0"/>
              </a:rPr>
              <a:t> de los </a:t>
            </a:r>
            <a:r>
              <a:rPr lang="en-US" sz="2400" dirty="0" err="1">
                <a:sym typeface="Arial" pitchFamily="-110" charset="0"/>
              </a:rPr>
              <a:t>profesionales</a:t>
            </a:r>
            <a:r>
              <a:rPr lang="en-US" sz="2400" dirty="0">
                <a:sym typeface="Arial" pitchFamily="-110" charset="0"/>
              </a:rPr>
              <a:t> </a:t>
            </a:r>
            <a:r>
              <a:rPr lang="en-US" sz="2400" dirty="0" err="1">
                <a:sym typeface="Arial" pitchFamily="-110" charset="0"/>
              </a:rPr>
              <a:t>sanitarios</a:t>
            </a:r>
            <a:r>
              <a:rPr lang="en-US" sz="2400" dirty="0">
                <a:sym typeface="Arial" pitchFamily="-110" charset="0"/>
              </a:rPr>
              <a:t> </a:t>
            </a:r>
            <a:r>
              <a:rPr lang="en-US" sz="2400" dirty="0" err="1">
                <a:sym typeface="Arial" pitchFamily="-110" charset="0"/>
              </a:rPr>
              <a:t>adscritos</a:t>
            </a:r>
            <a:r>
              <a:rPr lang="en-US" sz="2400" dirty="0">
                <a:sym typeface="Arial" pitchFamily="-110" charset="0"/>
              </a:rPr>
              <a:t> a la </a:t>
            </a:r>
            <a:r>
              <a:rPr lang="en-US" sz="2400" dirty="0" err="1">
                <a:sym typeface="Arial" pitchFamily="-110" charset="0"/>
              </a:rPr>
              <a:t>Atención</a:t>
            </a:r>
            <a:r>
              <a:rPr lang="en-US" sz="2400" dirty="0">
                <a:sym typeface="Arial" pitchFamily="-110" charset="0"/>
              </a:rPr>
              <a:t> </a:t>
            </a:r>
            <a:r>
              <a:rPr lang="en-US" sz="2400" dirty="0" err="1" smtClean="0">
                <a:sym typeface="Arial" pitchFamily="-110" charset="0"/>
              </a:rPr>
              <a:t>Primaria</a:t>
            </a:r>
            <a:r>
              <a:rPr lang="en-US" sz="2400" dirty="0" smtClean="0">
                <a:sym typeface="Arial" pitchFamily="-110" charset="0"/>
              </a:rPr>
              <a:t> se </a:t>
            </a:r>
            <a:r>
              <a:rPr lang="en-US" sz="2400" dirty="0" err="1" smtClean="0">
                <a:sym typeface="Arial" pitchFamily="-110" charset="0"/>
              </a:rPr>
              <a:t>encuentra</a:t>
            </a:r>
            <a:r>
              <a:rPr lang="en-US" sz="2400" dirty="0" smtClean="0">
                <a:sym typeface="Arial" pitchFamily="-110" charset="0"/>
              </a:rPr>
              <a:t> el </a:t>
            </a:r>
            <a:r>
              <a:rPr lang="en-US" sz="2400" dirty="0">
                <a:sym typeface="Arial" pitchFamily="-110" charset="0"/>
              </a:rPr>
              <a:t>control de los </a:t>
            </a:r>
            <a:r>
              <a:rPr lang="en-US" sz="2400" dirty="0" smtClean="0">
                <a:sym typeface="Arial" pitchFamily="-110" charset="0"/>
              </a:rPr>
              <a:t>FRCV </a:t>
            </a:r>
            <a:r>
              <a:rPr lang="en-US" sz="2400" dirty="0" err="1" smtClean="0">
                <a:sym typeface="Arial" pitchFamily="-110" charset="0"/>
              </a:rPr>
              <a:t>para</a:t>
            </a:r>
            <a:r>
              <a:rPr lang="en-US" sz="2400" dirty="0" smtClean="0">
                <a:sym typeface="Arial" pitchFamily="-110" charset="0"/>
              </a:rPr>
              <a:t> </a:t>
            </a:r>
            <a:r>
              <a:rPr lang="en-US" sz="2400" dirty="0" err="1">
                <a:sym typeface="Arial" pitchFamily="-110" charset="0"/>
              </a:rPr>
              <a:t>prevenir</a:t>
            </a:r>
            <a:r>
              <a:rPr lang="en-US" sz="2400" dirty="0">
                <a:sym typeface="Arial" pitchFamily="-110" charset="0"/>
              </a:rPr>
              <a:t> la </a:t>
            </a:r>
            <a:r>
              <a:rPr lang="en-US" sz="2400" dirty="0" err="1">
                <a:sym typeface="Arial" pitchFamily="-110" charset="0"/>
              </a:rPr>
              <a:t>aparición</a:t>
            </a:r>
            <a:r>
              <a:rPr lang="en-US" sz="2400" dirty="0">
                <a:sym typeface="Arial" pitchFamily="-110" charset="0"/>
              </a:rPr>
              <a:t> de la </a:t>
            </a:r>
            <a:r>
              <a:rPr lang="en-US" sz="2400" dirty="0" err="1">
                <a:sym typeface="Arial" pitchFamily="-110" charset="0"/>
              </a:rPr>
              <a:t>enfermedad</a:t>
            </a:r>
            <a:r>
              <a:rPr lang="en-US" sz="2400" dirty="0">
                <a:sym typeface="Arial" pitchFamily="-110" charset="0"/>
              </a:rPr>
              <a:t> </a:t>
            </a:r>
            <a:r>
              <a:rPr lang="en-US" sz="2400" dirty="0" err="1">
                <a:sym typeface="Arial" pitchFamily="-110" charset="0"/>
              </a:rPr>
              <a:t>sintomática</a:t>
            </a:r>
            <a:r>
              <a:rPr lang="en-US" sz="2400" dirty="0" smtClean="0">
                <a:sym typeface="Arial" pitchFamily="-110" charset="0"/>
              </a:rPr>
              <a:t> </a:t>
            </a:r>
            <a:r>
              <a:rPr lang="en-US" sz="2400" dirty="0" err="1" smtClean="0">
                <a:sym typeface="Arial" pitchFamily="-110" charset="0"/>
              </a:rPr>
              <a:t>y</a:t>
            </a:r>
            <a:r>
              <a:rPr lang="en-US" sz="2400" dirty="0" smtClean="0">
                <a:sym typeface="Arial" pitchFamily="-110" charset="0"/>
              </a:rPr>
              <a:t> </a:t>
            </a:r>
            <a:r>
              <a:rPr lang="en-US" sz="2400" dirty="0" err="1">
                <a:sym typeface="Arial" pitchFamily="-110" charset="0"/>
              </a:rPr>
              <a:t>sus</a:t>
            </a:r>
            <a:r>
              <a:rPr lang="en-US" sz="2400" dirty="0">
                <a:sym typeface="Arial" pitchFamily="-110" charset="0"/>
              </a:rPr>
              <a:t> </a:t>
            </a:r>
            <a:r>
              <a:rPr lang="en-US" sz="2400" dirty="0" err="1" smtClean="0">
                <a:sym typeface="Arial" pitchFamily="-110" charset="0"/>
              </a:rPr>
              <a:t>secuelas</a:t>
            </a:r>
            <a:r>
              <a:rPr lang="en-US" sz="2400" dirty="0" smtClean="0">
                <a:sym typeface="Arial" pitchFamily="-110" charset="0"/>
              </a:rPr>
              <a:t> </a:t>
            </a:r>
            <a:r>
              <a:rPr lang="en-US" sz="2400" dirty="0" err="1" smtClean="0">
                <a:sym typeface="Arial" pitchFamily="-110" charset="0"/>
              </a:rPr>
              <a:t>o</a:t>
            </a:r>
            <a:r>
              <a:rPr lang="en-US" sz="2400" dirty="0" smtClean="0">
                <a:sym typeface="Arial" pitchFamily="-110" charset="0"/>
              </a:rPr>
              <a:t> </a:t>
            </a:r>
            <a:r>
              <a:rPr lang="en-US" sz="2400" dirty="0">
                <a:sym typeface="Arial" pitchFamily="-110" charset="0"/>
              </a:rPr>
              <a:t>un </a:t>
            </a:r>
            <a:r>
              <a:rPr lang="en-US" sz="2400" dirty="0" err="1">
                <a:sym typeface="Arial" pitchFamily="-110" charset="0"/>
              </a:rPr>
              <a:t>nuevo</a:t>
            </a:r>
            <a:r>
              <a:rPr lang="en-US" sz="2400" dirty="0">
                <a:sym typeface="Arial" pitchFamily="-110" charset="0"/>
              </a:rPr>
              <a:t> </a:t>
            </a:r>
            <a:r>
              <a:rPr lang="en-US" sz="2400" dirty="0" err="1">
                <a:sym typeface="Arial" pitchFamily="-110" charset="0"/>
              </a:rPr>
              <a:t>evento</a:t>
            </a:r>
            <a:r>
              <a:rPr lang="en-US" sz="2400" dirty="0">
                <a:sym typeface="Arial" pitchFamily="-110" charset="0"/>
              </a:rPr>
              <a:t> CV en el </a:t>
            </a:r>
            <a:r>
              <a:rPr lang="en-US" sz="2400" dirty="0" err="1">
                <a:sym typeface="Arial" pitchFamily="-110" charset="0"/>
              </a:rPr>
              <a:t>ya</a:t>
            </a:r>
            <a:r>
              <a:rPr lang="en-US" sz="2400" dirty="0">
                <a:sym typeface="Arial" pitchFamily="-110" charset="0"/>
              </a:rPr>
              <a:t> </a:t>
            </a:r>
            <a:r>
              <a:rPr lang="en-US" sz="2400" dirty="0" err="1" smtClean="0">
                <a:sym typeface="Arial" pitchFamily="-110" charset="0"/>
              </a:rPr>
              <a:t>afectado</a:t>
            </a:r>
            <a:r>
              <a:rPr lang="en-US" sz="2400" dirty="0" smtClean="0">
                <a:sym typeface="Arial" pitchFamily="-110" charset="0"/>
              </a:rPr>
              <a:t>.</a:t>
            </a:r>
          </a:p>
          <a:p>
            <a:pPr marL="782638" lvl="1" eaLnBrk="1" hangingPunct="1">
              <a:buFont typeface="Wingdings" pitchFamily="-110" charset="2"/>
              <a:buChar char="n"/>
              <a:defRPr/>
            </a:pPr>
            <a:r>
              <a:rPr lang="en-US" sz="2400" dirty="0" smtClean="0">
                <a:sym typeface="Arial" pitchFamily="-110" charset="0"/>
              </a:rPr>
              <a:t>La </a:t>
            </a:r>
            <a:r>
              <a:rPr lang="en-US" sz="2400" dirty="0" err="1" smtClean="0">
                <a:sym typeface="Arial" pitchFamily="-110" charset="0"/>
              </a:rPr>
              <a:t>dislipemia</a:t>
            </a:r>
            <a:r>
              <a:rPr lang="en-US" sz="2400" dirty="0" smtClean="0">
                <a:sym typeface="Arial" pitchFamily="-110" charset="0"/>
              </a:rPr>
              <a:t> </a:t>
            </a:r>
            <a:r>
              <a:rPr lang="en-US" sz="2400" dirty="0" err="1" smtClean="0">
                <a:sym typeface="Arial" pitchFamily="-110" charset="0"/>
              </a:rPr>
              <a:t>es</a:t>
            </a:r>
            <a:r>
              <a:rPr lang="en-US" sz="2400" dirty="0" smtClean="0">
                <a:sym typeface="Arial" pitchFamily="-110" charset="0"/>
              </a:rPr>
              <a:t> </a:t>
            </a:r>
            <a:r>
              <a:rPr lang="en-US" sz="2400" dirty="0" err="1" smtClean="0">
                <a:sym typeface="Arial" pitchFamily="-110" charset="0"/>
              </a:rPr>
              <a:t>uno</a:t>
            </a:r>
            <a:r>
              <a:rPr lang="en-US" sz="2400" dirty="0" smtClean="0">
                <a:sym typeface="Arial" pitchFamily="-110" charset="0"/>
              </a:rPr>
              <a:t> de los </a:t>
            </a:r>
            <a:r>
              <a:rPr lang="en-US" sz="2400" dirty="0" err="1" smtClean="0">
                <a:sym typeface="Arial" pitchFamily="-110" charset="0"/>
              </a:rPr>
              <a:t>más</a:t>
            </a:r>
            <a:r>
              <a:rPr lang="en-US" sz="2400" dirty="0" smtClean="0">
                <a:sym typeface="Arial" pitchFamily="-110" charset="0"/>
              </a:rPr>
              <a:t> </a:t>
            </a:r>
            <a:r>
              <a:rPr lang="en-US" sz="2400" dirty="0" err="1" smtClean="0">
                <a:sym typeface="Arial" pitchFamily="-110" charset="0"/>
              </a:rPr>
              <a:t>importantes</a:t>
            </a:r>
            <a:r>
              <a:rPr lang="en-US" sz="2400" dirty="0" smtClean="0">
                <a:sym typeface="Arial" pitchFamily="-110" charset="0"/>
              </a:rPr>
              <a:t>.</a:t>
            </a:r>
            <a:endParaRPr lang="en-US" sz="2400" dirty="0">
              <a:sym typeface="Arial" pitchFamily="-110" charset="0"/>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ítulo 1"/>
          <p:cNvSpPr>
            <a:spLocks noGrp="1"/>
          </p:cNvSpPr>
          <p:nvPr>
            <p:ph type="title"/>
          </p:nvPr>
        </p:nvSpPr>
        <p:spPr/>
        <p:txBody>
          <a:bodyPr/>
          <a:lstStyle/>
          <a:p>
            <a:r>
              <a:rPr lang="es-ES_tradnl" dirty="0" smtClean="0"/>
              <a:t>¿Por qué no lo hacemos bien?</a:t>
            </a:r>
            <a:br>
              <a:rPr lang="es-ES_tradnl" dirty="0" smtClean="0"/>
            </a:br>
            <a:endParaRPr lang="es-ES_tradnl" dirty="0" smtClean="0"/>
          </a:p>
        </p:txBody>
      </p:sp>
      <p:sp>
        <p:nvSpPr>
          <p:cNvPr id="3" name="Marcador de contenido 2"/>
          <p:cNvSpPr>
            <a:spLocks noGrp="1"/>
          </p:cNvSpPr>
          <p:nvPr>
            <p:ph idx="1"/>
          </p:nvPr>
        </p:nvSpPr>
        <p:spPr>
          <a:xfrm>
            <a:off x="152400" y="1143000"/>
            <a:ext cx="8839200" cy="4648200"/>
          </a:xfrm>
          <a:effectLst/>
        </p:spPr>
        <p:txBody>
          <a:bodyPr/>
          <a:lstStyle/>
          <a:p>
            <a:r>
              <a:rPr lang="es-ES_tradnl" sz="2000" dirty="0" smtClean="0"/>
              <a:t>Aspectos relacionados con el profesional: INERCIA CLÍNICA</a:t>
            </a:r>
          </a:p>
          <a:p>
            <a:pPr marL="914400" lvl="1" indent="-514350"/>
            <a:r>
              <a:rPr lang="es-ES_tradnl" sz="1800" dirty="0" smtClean="0"/>
              <a:t>Conocimientos = “No sabemos qué hay que hacer” “Consideramos que lo estamos haciendo bien”. </a:t>
            </a:r>
          </a:p>
          <a:p>
            <a:pPr marL="914400" lvl="1" indent="-514350"/>
            <a:r>
              <a:rPr lang="es-ES_tradnl" sz="1800" dirty="0" smtClean="0"/>
              <a:t>Habilidades” = “No sabemos cómo hacerlo”. </a:t>
            </a:r>
          </a:p>
          <a:p>
            <a:pPr marL="914400" lvl="1" indent="-514350"/>
            <a:r>
              <a:rPr lang="es-ES_tradnl" sz="1800" dirty="0" smtClean="0"/>
              <a:t>Aptitudes = “No estamos dispuestos a hacerlo”  </a:t>
            </a:r>
          </a:p>
          <a:p>
            <a:r>
              <a:rPr lang="es-ES_tradnl" sz="2000" dirty="0" smtClean="0"/>
              <a:t>Aspectos relacionados con la infraestructura asistencial.</a:t>
            </a:r>
          </a:p>
          <a:p>
            <a:pPr marL="914400" lvl="1" indent="-514350"/>
            <a:r>
              <a:rPr lang="es-ES_tradnl" sz="1800" dirty="0" smtClean="0"/>
              <a:t>Falta de recursos materiales, humanos. </a:t>
            </a:r>
          </a:p>
          <a:p>
            <a:pPr marL="914400" lvl="1" indent="-514350"/>
            <a:r>
              <a:rPr lang="es-ES_tradnl" sz="1800" dirty="0" smtClean="0"/>
              <a:t>Falta de tiempo.</a:t>
            </a:r>
          </a:p>
          <a:p>
            <a:pPr marL="914400" lvl="1" indent="-514350"/>
            <a:r>
              <a:rPr lang="es-ES_tradnl" sz="1800" dirty="0" smtClean="0"/>
              <a:t>Esquemas de </a:t>
            </a:r>
            <a:r>
              <a:rPr lang="es-ES_tradnl" sz="1800" dirty="0" err="1" smtClean="0"/>
              <a:t>organización</a:t>
            </a:r>
            <a:r>
              <a:rPr lang="es-ES_tradnl" sz="1800" dirty="0" smtClean="0"/>
              <a:t> asistencial obsoletos o ineficientes.</a:t>
            </a:r>
          </a:p>
          <a:p>
            <a:r>
              <a:rPr lang="es-ES_tradnl" sz="2000" dirty="0" smtClean="0"/>
              <a:t>Aspectos relacionados con los pacientes.</a:t>
            </a:r>
          </a:p>
          <a:p>
            <a:pPr marL="914400" lvl="1" indent="-514350"/>
            <a:r>
              <a:rPr lang="es-ES_tradnl" sz="1800" dirty="0" smtClean="0"/>
              <a:t>Incumplimiento </a:t>
            </a:r>
            <a:r>
              <a:rPr lang="es-ES_tradnl" sz="1800" dirty="0" err="1" smtClean="0"/>
              <a:t>terapéutico</a:t>
            </a:r>
            <a:r>
              <a:rPr lang="es-ES_tradnl" sz="1800" dirty="0" smtClean="0"/>
              <a:t>.</a:t>
            </a:r>
          </a:p>
          <a:p>
            <a:pPr marL="914400" lvl="1" indent="-514350"/>
            <a:r>
              <a:rPr lang="es-ES_tradnl" sz="1800" dirty="0" smtClean="0"/>
              <a:t>Fa</a:t>
            </a:r>
            <a:r>
              <a:rPr lang="es-ES_tradnl" sz="1800" dirty="0" err="1" smtClean="0"/>
              <a:t>lta</a:t>
            </a:r>
            <a:r>
              <a:rPr lang="es-ES_tradnl" sz="1800" dirty="0" smtClean="0"/>
              <a:t> de eficacia del tratamiento </a:t>
            </a:r>
            <a:r>
              <a:rPr lang="es-ES_tradnl" sz="1800" dirty="0" err="1" smtClean="0"/>
              <a:t>farmacológico</a:t>
            </a:r>
            <a:r>
              <a:rPr lang="es-ES_tradnl" sz="1800" dirty="0" smtClean="0"/>
              <a:t>.</a:t>
            </a:r>
          </a:p>
        </p:txBody>
      </p:sp>
      <p:sp>
        <p:nvSpPr>
          <p:cNvPr id="5" name="CuadroTexto 4"/>
          <p:cNvSpPr txBox="1"/>
          <p:nvPr/>
        </p:nvSpPr>
        <p:spPr>
          <a:xfrm>
            <a:off x="228600" y="5939135"/>
            <a:ext cx="8728962" cy="461665"/>
          </a:xfrm>
          <a:prstGeom prst="rect">
            <a:avLst/>
          </a:prstGeom>
          <a:noFill/>
          <a:effectLst>
            <a:outerShdw blurRad="50800" dist="38100" dir="2700000">
              <a:srgbClr val="000000"/>
            </a:outerShdw>
          </a:effectLst>
        </p:spPr>
        <p:txBody>
          <a:bodyPr wrap="none" rtlCol="0">
            <a:spAutoFit/>
          </a:bodyPr>
          <a:lstStyle/>
          <a:p>
            <a:r>
              <a:rPr lang="es-ES" b="1" i="1" dirty="0" smtClean="0"/>
              <a:t>“Falta de implicación-protagonismo por parte del médico”</a:t>
            </a:r>
            <a:endParaRPr lang="es-ES_tradnl"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dissolve">
                                      <p:cBhvr>
                                        <p:cTn id="6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971550" y="5373688"/>
            <a:ext cx="7142163" cy="708025"/>
          </a:xfrm>
          <a:prstGeom prst="rect">
            <a:avLst/>
          </a:prstGeom>
          <a:noFill/>
          <a:ln w="9525">
            <a:noFill/>
            <a:miter lim="800000"/>
            <a:headEnd/>
            <a:tailEnd/>
          </a:ln>
        </p:spPr>
        <p:txBody>
          <a:bodyPr lIns="91439" tIns="45719" rIns="91439" bIns="45719">
            <a:prstTxWarp prst="textNoShape">
              <a:avLst/>
            </a:prstTxWarp>
            <a:spAutoFit/>
          </a:bodyPr>
          <a:lstStyle/>
          <a:p>
            <a:pPr eaLnBrk="0" hangingPunct="0">
              <a:spcBef>
                <a:spcPct val="15000"/>
              </a:spcBef>
              <a:spcAft>
                <a:spcPct val="20000"/>
              </a:spcAft>
              <a:defRPr/>
            </a:pPr>
            <a:r>
              <a:rPr lang="es-ES" sz="2000" dirty="0">
                <a:latin typeface="+mn-lt"/>
              </a:rPr>
              <a:t>Los médicos </a:t>
            </a:r>
            <a:r>
              <a:rPr lang="es-ES" sz="2000" b="1" dirty="0">
                <a:latin typeface="+mn-lt"/>
              </a:rPr>
              <a:t>sobreestimamos </a:t>
            </a:r>
            <a:r>
              <a:rPr lang="es-ES" sz="2000" dirty="0">
                <a:latin typeface="+mn-lt"/>
              </a:rPr>
              <a:t>el grado de control de los pacientes dislipémicos de alto riesgo (según ATP-III)</a:t>
            </a:r>
          </a:p>
        </p:txBody>
      </p:sp>
      <p:sp>
        <p:nvSpPr>
          <p:cNvPr id="61444" name="Rectangle 4"/>
          <p:cNvSpPr>
            <a:spLocks noChangeArrowheads="1"/>
          </p:cNvSpPr>
          <p:nvPr/>
        </p:nvSpPr>
        <p:spPr bwMode="auto">
          <a:xfrm>
            <a:off x="323850" y="6405563"/>
            <a:ext cx="9144000" cy="461962"/>
          </a:xfrm>
          <a:prstGeom prst="rect">
            <a:avLst/>
          </a:prstGeom>
          <a:noFill/>
          <a:ln w="9525">
            <a:noFill/>
            <a:miter lim="800000"/>
            <a:headEnd/>
            <a:tailEnd/>
          </a:ln>
        </p:spPr>
        <p:txBody>
          <a:bodyPr lIns="91439" tIns="45719" rIns="91439" bIns="45719" anchor="ctr">
            <a:prstTxWarp prst="textNoShape">
              <a:avLst/>
            </a:prstTxWarp>
            <a:spAutoFit/>
          </a:bodyPr>
          <a:lstStyle/>
          <a:p>
            <a:pPr algn="l" eaLnBrk="0" hangingPunct="0">
              <a:defRPr/>
            </a:pPr>
            <a:r>
              <a:rPr lang="en-US" sz="1200" dirty="0" err="1">
                <a:solidFill>
                  <a:schemeClr val="tx1"/>
                </a:solidFill>
                <a:latin typeface="+mn-lt"/>
              </a:rPr>
              <a:t>Banegas</a:t>
            </a:r>
            <a:r>
              <a:rPr lang="en-US" sz="1200" dirty="0">
                <a:solidFill>
                  <a:schemeClr val="tx1"/>
                </a:solidFill>
                <a:latin typeface="+mn-lt"/>
              </a:rPr>
              <a:t> JR et al. The gap between </a:t>
            </a:r>
            <a:r>
              <a:rPr lang="en-US" sz="1200" dirty="0" err="1">
                <a:solidFill>
                  <a:schemeClr val="tx1"/>
                </a:solidFill>
                <a:latin typeface="+mn-lt"/>
              </a:rPr>
              <a:t>dyslipidemia</a:t>
            </a:r>
            <a:r>
              <a:rPr lang="en-US" sz="1200" dirty="0">
                <a:solidFill>
                  <a:schemeClr val="tx1"/>
                </a:solidFill>
                <a:latin typeface="+mn-lt"/>
              </a:rPr>
              <a:t> control perceived by physicians and objective control patterns in Spain. Atherosclerosis 2006;188:420-424</a:t>
            </a:r>
          </a:p>
        </p:txBody>
      </p:sp>
      <p:sp>
        <p:nvSpPr>
          <p:cNvPr id="61445" name="Rectangle 5"/>
          <p:cNvSpPr>
            <a:spLocks noChangeArrowheads="1"/>
          </p:cNvSpPr>
          <p:nvPr/>
        </p:nvSpPr>
        <p:spPr bwMode="auto">
          <a:xfrm>
            <a:off x="1779588" y="1473200"/>
            <a:ext cx="5383212" cy="3684588"/>
          </a:xfrm>
          <a:prstGeom prst="rect">
            <a:avLst/>
          </a:prstGeom>
          <a:solidFill>
            <a:srgbClr val="FFFFFF"/>
          </a:solidFill>
          <a:ln w="9525">
            <a:noFill/>
            <a:miter lim="800000"/>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grpSp>
        <p:nvGrpSpPr>
          <p:cNvPr id="2" name="Group 6"/>
          <p:cNvGrpSpPr>
            <a:grpSpLocks/>
          </p:cNvGrpSpPr>
          <p:nvPr/>
        </p:nvGrpSpPr>
        <p:grpSpPr bwMode="auto">
          <a:xfrm>
            <a:off x="3363913" y="4503738"/>
            <a:ext cx="561975" cy="427037"/>
            <a:chOff x="2119" y="2837"/>
            <a:chExt cx="354" cy="269"/>
          </a:xfrm>
        </p:grpSpPr>
        <p:sp>
          <p:nvSpPr>
            <p:cNvPr id="61596" name="Rectangle 7"/>
            <p:cNvSpPr>
              <a:spLocks noChangeArrowheads="1"/>
            </p:cNvSpPr>
            <p:nvPr/>
          </p:nvSpPr>
          <p:spPr bwMode="auto">
            <a:xfrm>
              <a:off x="2119" y="2837"/>
              <a:ext cx="354" cy="6"/>
            </a:xfrm>
            <a:prstGeom prst="rect">
              <a:avLst/>
            </a:prstGeom>
            <a:solidFill>
              <a:srgbClr val="003B3B"/>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7" name="Rectangle 8"/>
            <p:cNvSpPr>
              <a:spLocks noChangeArrowheads="1"/>
            </p:cNvSpPr>
            <p:nvPr/>
          </p:nvSpPr>
          <p:spPr bwMode="auto">
            <a:xfrm>
              <a:off x="2119" y="2843"/>
              <a:ext cx="354" cy="5"/>
            </a:xfrm>
            <a:prstGeom prst="rect">
              <a:avLst/>
            </a:prstGeom>
            <a:solidFill>
              <a:srgbClr val="003B3B"/>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8" name="Rectangle 9"/>
            <p:cNvSpPr>
              <a:spLocks noChangeArrowheads="1"/>
            </p:cNvSpPr>
            <p:nvPr/>
          </p:nvSpPr>
          <p:spPr bwMode="auto">
            <a:xfrm>
              <a:off x="2119" y="2848"/>
              <a:ext cx="354" cy="5"/>
            </a:xfrm>
            <a:prstGeom prst="rect">
              <a:avLst/>
            </a:prstGeom>
            <a:solidFill>
              <a:srgbClr val="003C3C"/>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9" name="Rectangle 10"/>
            <p:cNvSpPr>
              <a:spLocks noChangeArrowheads="1"/>
            </p:cNvSpPr>
            <p:nvPr/>
          </p:nvSpPr>
          <p:spPr bwMode="auto">
            <a:xfrm>
              <a:off x="2119" y="2853"/>
              <a:ext cx="354" cy="5"/>
            </a:xfrm>
            <a:prstGeom prst="rect">
              <a:avLst/>
            </a:prstGeom>
            <a:solidFill>
              <a:srgbClr val="003D3D"/>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0" name="Rectangle 11"/>
            <p:cNvSpPr>
              <a:spLocks noChangeArrowheads="1"/>
            </p:cNvSpPr>
            <p:nvPr/>
          </p:nvSpPr>
          <p:spPr bwMode="auto">
            <a:xfrm>
              <a:off x="2119" y="2858"/>
              <a:ext cx="354" cy="5"/>
            </a:xfrm>
            <a:prstGeom prst="rect">
              <a:avLst/>
            </a:prstGeom>
            <a:solidFill>
              <a:srgbClr val="003D3D"/>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1" name="Rectangle 12"/>
            <p:cNvSpPr>
              <a:spLocks noChangeArrowheads="1"/>
            </p:cNvSpPr>
            <p:nvPr/>
          </p:nvSpPr>
          <p:spPr bwMode="auto">
            <a:xfrm>
              <a:off x="2119" y="2863"/>
              <a:ext cx="354" cy="5"/>
            </a:xfrm>
            <a:prstGeom prst="rect">
              <a:avLst/>
            </a:prstGeom>
            <a:solidFill>
              <a:srgbClr val="003E3E"/>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2" name="Rectangle 13"/>
            <p:cNvSpPr>
              <a:spLocks noChangeArrowheads="1"/>
            </p:cNvSpPr>
            <p:nvPr/>
          </p:nvSpPr>
          <p:spPr bwMode="auto">
            <a:xfrm>
              <a:off x="2119" y="2868"/>
              <a:ext cx="354" cy="11"/>
            </a:xfrm>
            <a:prstGeom prst="rect">
              <a:avLst/>
            </a:prstGeom>
            <a:solidFill>
              <a:srgbClr val="00404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3" name="Rectangle 14"/>
            <p:cNvSpPr>
              <a:spLocks noChangeArrowheads="1"/>
            </p:cNvSpPr>
            <p:nvPr/>
          </p:nvSpPr>
          <p:spPr bwMode="auto">
            <a:xfrm>
              <a:off x="2119" y="2879"/>
              <a:ext cx="354" cy="5"/>
            </a:xfrm>
            <a:prstGeom prst="rect">
              <a:avLst/>
            </a:prstGeom>
            <a:solidFill>
              <a:srgbClr val="004141"/>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4" name="Rectangle 15"/>
            <p:cNvSpPr>
              <a:spLocks noChangeArrowheads="1"/>
            </p:cNvSpPr>
            <p:nvPr/>
          </p:nvSpPr>
          <p:spPr bwMode="auto">
            <a:xfrm>
              <a:off x="2119" y="2884"/>
              <a:ext cx="354" cy="5"/>
            </a:xfrm>
            <a:prstGeom prst="rect">
              <a:avLst/>
            </a:prstGeom>
            <a:solidFill>
              <a:srgbClr val="004343"/>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5" name="Rectangle 16"/>
            <p:cNvSpPr>
              <a:spLocks noChangeArrowheads="1"/>
            </p:cNvSpPr>
            <p:nvPr/>
          </p:nvSpPr>
          <p:spPr bwMode="auto">
            <a:xfrm>
              <a:off x="2119" y="2889"/>
              <a:ext cx="354" cy="5"/>
            </a:xfrm>
            <a:prstGeom prst="rect">
              <a:avLst/>
            </a:prstGeom>
            <a:solidFill>
              <a:srgbClr val="004444"/>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6" name="Rectangle 17"/>
            <p:cNvSpPr>
              <a:spLocks noChangeArrowheads="1"/>
            </p:cNvSpPr>
            <p:nvPr/>
          </p:nvSpPr>
          <p:spPr bwMode="auto">
            <a:xfrm>
              <a:off x="2119" y="2894"/>
              <a:ext cx="354" cy="6"/>
            </a:xfrm>
            <a:prstGeom prst="rect">
              <a:avLst/>
            </a:prstGeom>
            <a:solidFill>
              <a:srgbClr val="004646"/>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7" name="Rectangle 18"/>
            <p:cNvSpPr>
              <a:spLocks noChangeArrowheads="1"/>
            </p:cNvSpPr>
            <p:nvPr/>
          </p:nvSpPr>
          <p:spPr bwMode="auto">
            <a:xfrm>
              <a:off x="2119" y="2900"/>
              <a:ext cx="354" cy="5"/>
            </a:xfrm>
            <a:prstGeom prst="rect">
              <a:avLst/>
            </a:prstGeom>
            <a:solidFill>
              <a:srgbClr val="004747"/>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8" name="Rectangle 19"/>
            <p:cNvSpPr>
              <a:spLocks noChangeArrowheads="1"/>
            </p:cNvSpPr>
            <p:nvPr/>
          </p:nvSpPr>
          <p:spPr bwMode="auto">
            <a:xfrm>
              <a:off x="2119" y="2905"/>
              <a:ext cx="354" cy="5"/>
            </a:xfrm>
            <a:prstGeom prst="rect">
              <a:avLst/>
            </a:prstGeom>
            <a:solidFill>
              <a:srgbClr val="004949"/>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09" name="Rectangle 20"/>
            <p:cNvSpPr>
              <a:spLocks noChangeArrowheads="1"/>
            </p:cNvSpPr>
            <p:nvPr/>
          </p:nvSpPr>
          <p:spPr bwMode="auto">
            <a:xfrm>
              <a:off x="2119" y="2910"/>
              <a:ext cx="354" cy="5"/>
            </a:xfrm>
            <a:prstGeom prst="rect">
              <a:avLst/>
            </a:prstGeom>
            <a:solidFill>
              <a:srgbClr val="004B4B"/>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0" name="Rectangle 21"/>
            <p:cNvSpPr>
              <a:spLocks noChangeArrowheads="1"/>
            </p:cNvSpPr>
            <p:nvPr/>
          </p:nvSpPr>
          <p:spPr bwMode="auto">
            <a:xfrm>
              <a:off x="2119" y="2915"/>
              <a:ext cx="354" cy="5"/>
            </a:xfrm>
            <a:prstGeom prst="rect">
              <a:avLst/>
            </a:prstGeom>
            <a:solidFill>
              <a:srgbClr val="004D4D"/>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1" name="Rectangle 22"/>
            <p:cNvSpPr>
              <a:spLocks noChangeArrowheads="1"/>
            </p:cNvSpPr>
            <p:nvPr/>
          </p:nvSpPr>
          <p:spPr bwMode="auto">
            <a:xfrm>
              <a:off x="2119" y="2920"/>
              <a:ext cx="354" cy="5"/>
            </a:xfrm>
            <a:prstGeom prst="rect">
              <a:avLst/>
            </a:prstGeom>
            <a:solidFill>
              <a:srgbClr val="004F4F"/>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2" name="Rectangle 23"/>
            <p:cNvSpPr>
              <a:spLocks noChangeArrowheads="1"/>
            </p:cNvSpPr>
            <p:nvPr/>
          </p:nvSpPr>
          <p:spPr bwMode="auto">
            <a:xfrm>
              <a:off x="2119" y="2925"/>
              <a:ext cx="354" cy="6"/>
            </a:xfrm>
            <a:prstGeom prst="rect">
              <a:avLst/>
            </a:prstGeom>
            <a:solidFill>
              <a:srgbClr val="005151"/>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3" name="Rectangle 24"/>
            <p:cNvSpPr>
              <a:spLocks noChangeArrowheads="1"/>
            </p:cNvSpPr>
            <p:nvPr/>
          </p:nvSpPr>
          <p:spPr bwMode="auto">
            <a:xfrm>
              <a:off x="2119" y="2931"/>
              <a:ext cx="354" cy="5"/>
            </a:xfrm>
            <a:prstGeom prst="rect">
              <a:avLst/>
            </a:prstGeom>
            <a:solidFill>
              <a:srgbClr val="005353"/>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4" name="Rectangle 25"/>
            <p:cNvSpPr>
              <a:spLocks noChangeArrowheads="1"/>
            </p:cNvSpPr>
            <p:nvPr/>
          </p:nvSpPr>
          <p:spPr bwMode="auto">
            <a:xfrm>
              <a:off x="2119" y="2936"/>
              <a:ext cx="354" cy="10"/>
            </a:xfrm>
            <a:prstGeom prst="rect">
              <a:avLst/>
            </a:prstGeom>
            <a:solidFill>
              <a:srgbClr val="005656"/>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5" name="Rectangle 26"/>
            <p:cNvSpPr>
              <a:spLocks noChangeArrowheads="1"/>
            </p:cNvSpPr>
            <p:nvPr/>
          </p:nvSpPr>
          <p:spPr bwMode="auto">
            <a:xfrm>
              <a:off x="2119" y="2946"/>
              <a:ext cx="354" cy="5"/>
            </a:xfrm>
            <a:prstGeom prst="rect">
              <a:avLst/>
            </a:prstGeom>
            <a:solidFill>
              <a:srgbClr val="005959"/>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6" name="Rectangle 27"/>
            <p:cNvSpPr>
              <a:spLocks noChangeArrowheads="1"/>
            </p:cNvSpPr>
            <p:nvPr/>
          </p:nvSpPr>
          <p:spPr bwMode="auto">
            <a:xfrm>
              <a:off x="2119" y="2951"/>
              <a:ext cx="354" cy="5"/>
            </a:xfrm>
            <a:prstGeom prst="rect">
              <a:avLst/>
            </a:prstGeom>
            <a:solidFill>
              <a:srgbClr val="005C5C"/>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7" name="Rectangle 28"/>
            <p:cNvSpPr>
              <a:spLocks noChangeArrowheads="1"/>
            </p:cNvSpPr>
            <p:nvPr/>
          </p:nvSpPr>
          <p:spPr bwMode="auto">
            <a:xfrm>
              <a:off x="2119" y="2956"/>
              <a:ext cx="354" cy="6"/>
            </a:xfrm>
            <a:prstGeom prst="rect">
              <a:avLst/>
            </a:prstGeom>
            <a:solidFill>
              <a:srgbClr val="005E5E"/>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8" name="Rectangle 29"/>
            <p:cNvSpPr>
              <a:spLocks noChangeArrowheads="1"/>
            </p:cNvSpPr>
            <p:nvPr/>
          </p:nvSpPr>
          <p:spPr bwMode="auto">
            <a:xfrm>
              <a:off x="2119" y="2962"/>
              <a:ext cx="354" cy="5"/>
            </a:xfrm>
            <a:prstGeom prst="rect">
              <a:avLst/>
            </a:prstGeom>
            <a:solidFill>
              <a:srgbClr val="00606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19" name="Rectangle 30"/>
            <p:cNvSpPr>
              <a:spLocks noChangeArrowheads="1"/>
            </p:cNvSpPr>
            <p:nvPr/>
          </p:nvSpPr>
          <p:spPr bwMode="auto">
            <a:xfrm>
              <a:off x="2119" y="2967"/>
              <a:ext cx="354" cy="5"/>
            </a:xfrm>
            <a:prstGeom prst="rect">
              <a:avLst/>
            </a:prstGeom>
            <a:solidFill>
              <a:srgbClr val="006262"/>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0" name="Rectangle 31"/>
            <p:cNvSpPr>
              <a:spLocks noChangeArrowheads="1"/>
            </p:cNvSpPr>
            <p:nvPr/>
          </p:nvSpPr>
          <p:spPr bwMode="auto">
            <a:xfrm>
              <a:off x="2119" y="2972"/>
              <a:ext cx="354" cy="5"/>
            </a:xfrm>
            <a:prstGeom prst="rect">
              <a:avLst/>
            </a:prstGeom>
            <a:solidFill>
              <a:srgbClr val="006464"/>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1" name="Rectangle 32"/>
            <p:cNvSpPr>
              <a:spLocks noChangeArrowheads="1"/>
            </p:cNvSpPr>
            <p:nvPr/>
          </p:nvSpPr>
          <p:spPr bwMode="auto">
            <a:xfrm>
              <a:off x="2119" y="2977"/>
              <a:ext cx="354" cy="5"/>
            </a:xfrm>
            <a:prstGeom prst="rect">
              <a:avLst/>
            </a:prstGeom>
            <a:solidFill>
              <a:srgbClr val="006666"/>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2" name="Rectangle 33"/>
            <p:cNvSpPr>
              <a:spLocks noChangeArrowheads="1"/>
            </p:cNvSpPr>
            <p:nvPr/>
          </p:nvSpPr>
          <p:spPr bwMode="auto">
            <a:xfrm>
              <a:off x="2119" y="2982"/>
              <a:ext cx="354" cy="5"/>
            </a:xfrm>
            <a:prstGeom prst="rect">
              <a:avLst/>
            </a:prstGeom>
            <a:solidFill>
              <a:srgbClr val="006868"/>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3" name="Rectangle 34"/>
            <p:cNvSpPr>
              <a:spLocks noChangeArrowheads="1"/>
            </p:cNvSpPr>
            <p:nvPr/>
          </p:nvSpPr>
          <p:spPr bwMode="auto">
            <a:xfrm>
              <a:off x="2119" y="2987"/>
              <a:ext cx="354" cy="6"/>
            </a:xfrm>
            <a:prstGeom prst="rect">
              <a:avLst/>
            </a:prstGeom>
            <a:solidFill>
              <a:srgbClr val="006A6A"/>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4" name="Rectangle 35"/>
            <p:cNvSpPr>
              <a:spLocks noChangeArrowheads="1"/>
            </p:cNvSpPr>
            <p:nvPr/>
          </p:nvSpPr>
          <p:spPr bwMode="auto">
            <a:xfrm>
              <a:off x="2119" y="2993"/>
              <a:ext cx="354" cy="5"/>
            </a:xfrm>
            <a:prstGeom prst="rect">
              <a:avLst/>
            </a:prstGeom>
            <a:solidFill>
              <a:srgbClr val="006C6C"/>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5" name="Rectangle 36"/>
            <p:cNvSpPr>
              <a:spLocks noChangeArrowheads="1"/>
            </p:cNvSpPr>
            <p:nvPr/>
          </p:nvSpPr>
          <p:spPr bwMode="auto">
            <a:xfrm>
              <a:off x="2119" y="2998"/>
              <a:ext cx="354" cy="5"/>
            </a:xfrm>
            <a:prstGeom prst="rect">
              <a:avLst/>
            </a:prstGeom>
            <a:solidFill>
              <a:srgbClr val="006E6E"/>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6" name="Rectangle 37"/>
            <p:cNvSpPr>
              <a:spLocks noChangeArrowheads="1"/>
            </p:cNvSpPr>
            <p:nvPr/>
          </p:nvSpPr>
          <p:spPr bwMode="auto">
            <a:xfrm>
              <a:off x="2119" y="3003"/>
              <a:ext cx="354" cy="10"/>
            </a:xfrm>
            <a:prstGeom prst="rect">
              <a:avLst/>
            </a:prstGeom>
            <a:solidFill>
              <a:srgbClr val="00707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7" name="Rectangle 38"/>
            <p:cNvSpPr>
              <a:spLocks noChangeArrowheads="1"/>
            </p:cNvSpPr>
            <p:nvPr/>
          </p:nvSpPr>
          <p:spPr bwMode="auto">
            <a:xfrm>
              <a:off x="2119" y="3013"/>
              <a:ext cx="354" cy="5"/>
            </a:xfrm>
            <a:prstGeom prst="rect">
              <a:avLst/>
            </a:prstGeom>
            <a:solidFill>
              <a:srgbClr val="007272"/>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8" name="Rectangle 39"/>
            <p:cNvSpPr>
              <a:spLocks noChangeArrowheads="1"/>
            </p:cNvSpPr>
            <p:nvPr/>
          </p:nvSpPr>
          <p:spPr bwMode="auto">
            <a:xfrm>
              <a:off x="2119" y="3018"/>
              <a:ext cx="354" cy="6"/>
            </a:xfrm>
            <a:prstGeom prst="rect">
              <a:avLst/>
            </a:prstGeom>
            <a:solidFill>
              <a:srgbClr val="007474"/>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29" name="Rectangle 40"/>
            <p:cNvSpPr>
              <a:spLocks noChangeArrowheads="1"/>
            </p:cNvSpPr>
            <p:nvPr/>
          </p:nvSpPr>
          <p:spPr bwMode="auto">
            <a:xfrm>
              <a:off x="2119" y="3024"/>
              <a:ext cx="354" cy="5"/>
            </a:xfrm>
            <a:prstGeom prst="rect">
              <a:avLst/>
            </a:prstGeom>
            <a:solidFill>
              <a:srgbClr val="007575"/>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0" name="Rectangle 41"/>
            <p:cNvSpPr>
              <a:spLocks noChangeArrowheads="1"/>
            </p:cNvSpPr>
            <p:nvPr/>
          </p:nvSpPr>
          <p:spPr bwMode="auto">
            <a:xfrm>
              <a:off x="2119" y="3029"/>
              <a:ext cx="354" cy="5"/>
            </a:xfrm>
            <a:prstGeom prst="rect">
              <a:avLst/>
            </a:prstGeom>
            <a:solidFill>
              <a:srgbClr val="007676"/>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1" name="Rectangle 42"/>
            <p:cNvSpPr>
              <a:spLocks noChangeArrowheads="1"/>
            </p:cNvSpPr>
            <p:nvPr/>
          </p:nvSpPr>
          <p:spPr bwMode="auto">
            <a:xfrm>
              <a:off x="2119" y="3034"/>
              <a:ext cx="354" cy="5"/>
            </a:xfrm>
            <a:prstGeom prst="rect">
              <a:avLst/>
            </a:prstGeom>
            <a:solidFill>
              <a:srgbClr val="007878"/>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2" name="Rectangle 43"/>
            <p:cNvSpPr>
              <a:spLocks noChangeArrowheads="1"/>
            </p:cNvSpPr>
            <p:nvPr/>
          </p:nvSpPr>
          <p:spPr bwMode="auto">
            <a:xfrm>
              <a:off x="2119" y="3039"/>
              <a:ext cx="354" cy="5"/>
            </a:xfrm>
            <a:prstGeom prst="rect">
              <a:avLst/>
            </a:prstGeom>
            <a:solidFill>
              <a:srgbClr val="007979"/>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3" name="Rectangle 44"/>
            <p:cNvSpPr>
              <a:spLocks noChangeArrowheads="1"/>
            </p:cNvSpPr>
            <p:nvPr/>
          </p:nvSpPr>
          <p:spPr bwMode="auto">
            <a:xfrm>
              <a:off x="2119" y="3044"/>
              <a:ext cx="354" cy="5"/>
            </a:xfrm>
            <a:prstGeom prst="rect">
              <a:avLst/>
            </a:prstGeom>
            <a:solidFill>
              <a:srgbClr val="007A7A"/>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4" name="Rectangle 45"/>
            <p:cNvSpPr>
              <a:spLocks noChangeArrowheads="1"/>
            </p:cNvSpPr>
            <p:nvPr/>
          </p:nvSpPr>
          <p:spPr bwMode="auto">
            <a:xfrm>
              <a:off x="2119" y="3049"/>
              <a:ext cx="354" cy="6"/>
            </a:xfrm>
            <a:prstGeom prst="rect">
              <a:avLst/>
            </a:prstGeom>
            <a:solidFill>
              <a:srgbClr val="007B7B"/>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5" name="Rectangle 46"/>
            <p:cNvSpPr>
              <a:spLocks noChangeArrowheads="1"/>
            </p:cNvSpPr>
            <p:nvPr/>
          </p:nvSpPr>
          <p:spPr bwMode="auto">
            <a:xfrm>
              <a:off x="2119" y="3055"/>
              <a:ext cx="354" cy="5"/>
            </a:xfrm>
            <a:prstGeom prst="rect">
              <a:avLst/>
            </a:prstGeom>
            <a:solidFill>
              <a:srgbClr val="007B7B"/>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6" name="Rectangle 47"/>
            <p:cNvSpPr>
              <a:spLocks noChangeArrowheads="1"/>
            </p:cNvSpPr>
            <p:nvPr/>
          </p:nvSpPr>
          <p:spPr bwMode="auto">
            <a:xfrm>
              <a:off x="2119" y="3060"/>
              <a:ext cx="354" cy="5"/>
            </a:xfrm>
            <a:prstGeom prst="rect">
              <a:avLst/>
            </a:prstGeom>
            <a:solidFill>
              <a:srgbClr val="007C7C"/>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7" name="Rectangle 48"/>
            <p:cNvSpPr>
              <a:spLocks noChangeArrowheads="1"/>
            </p:cNvSpPr>
            <p:nvPr/>
          </p:nvSpPr>
          <p:spPr bwMode="auto">
            <a:xfrm>
              <a:off x="2119" y="3065"/>
              <a:ext cx="354" cy="5"/>
            </a:xfrm>
            <a:prstGeom prst="rect">
              <a:avLst/>
            </a:prstGeom>
            <a:solidFill>
              <a:srgbClr val="007D7D"/>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8" name="Rectangle 49"/>
            <p:cNvSpPr>
              <a:spLocks noChangeArrowheads="1"/>
            </p:cNvSpPr>
            <p:nvPr/>
          </p:nvSpPr>
          <p:spPr bwMode="auto">
            <a:xfrm>
              <a:off x="2119" y="3070"/>
              <a:ext cx="354" cy="10"/>
            </a:xfrm>
            <a:prstGeom prst="rect">
              <a:avLst/>
            </a:prstGeom>
            <a:solidFill>
              <a:srgbClr val="007D7D"/>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39" name="Rectangle 50"/>
            <p:cNvSpPr>
              <a:spLocks noChangeArrowheads="1"/>
            </p:cNvSpPr>
            <p:nvPr/>
          </p:nvSpPr>
          <p:spPr bwMode="auto">
            <a:xfrm>
              <a:off x="2119" y="3080"/>
              <a:ext cx="354" cy="6"/>
            </a:xfrm>
            <a:prstGeom prst="rect">
              <a:avLst/>
            </a:prstGeom>
            <a:solidFill>
              <a:srgbClr val="007E7E"/>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40" name="Rectangle 51"/>
            <p:cNvSpPr>
              <a:spLocks noChangeArrowheads="1"/>
            </p:cNvSpPr>
            <p:nvPr/>
          </p:nvSpPr>
          <p:spPr bwMode="auto">
            <a:xfrm>
              <a:off x="2119" y="3086"/>
              <a:ext cx="354" cy="5"/>
            </a:xfrm>
            <a:prstGeom prst="rect">
              <a:avLst/>
            </a:prstGeom>
            <a:solidFill>
              <a:srgbClr val="007F7F"/>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41" name="Rectangle 52"/>
            <p:cNvSpPr>
              <a:spLocks noChangeArrowheads="1"/>
            </p:cNvSpPr>
            <p:nvPr/>
          </p:nvSpPr>
          <p:spPr bwMode="auto">
            <a:xfrm>
              <a:off x="2119" y="3091"/>
              <a:ext cx="354" cy="5"/>
            </a:xfrm>
            <a:prstGeom prst="rect">
              <a:avLst/>
            </a:prstGeom>
            <a:solidFill>
              <a:srgbClr val="007F7F"/>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42" name="Rectangle 53"/>
            <p:cNvSpPr>
              <a:spLocks noChangeArrowheads="1"/>
            </p:cNvSpPr>
            <p:nvPr/>
          </p:nvSpPr>
          <p:spPr bwMode="auto">
            <a:xfrm>
              <a:off x="2119" y="3096"/>
              <a:ext cx="354" cy="5"/>
            </a:xfrm>
            <a:prstGeom prst="rect">
              <a:avLst/>
            </a:prstGeom>
            <a:solidFill>
              <a:srgbClr val="007F7F"/>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643" name="Rectangle 54"/>
            <p:cNvSpPr>
              <a:spLocks noChangeArrowheads="1"/>
            </p:cNvSpPr>
            <p:nvPr/>
          </p:nvSpPr>
          <p:spPr bwMode="auto">
            <a:xfrm>
              <a:off x="2119" y="3101"/>
              <a:ext cx="354" cy="5"/>
            </a:xfrm>
            <a:prstGeom prst="rect">
              <a:avLst/>
            </a:prstGeom>
            <a:solidFill>
              <a:srgbClr val="007F7F"/>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grpSp>
      <p:sp>
        <p:nvSpPr>
          <p:cNvPr id="61447" name="Rectangle 55"/>
          <p:cNvSpPr>
            <a:spLocks noChangeArrowheads="1"/>
          </p:cNvSpPr>
          <p:nvPr/>
        </p:nvSpPr>
        <p:spPr bwMode="auto">
          <a:xfrm>
            <a:off x="3363913" y="4503738"/>
            <a:ext cx="561975" cy="427037"/>
          </a:xfrm>
          <a:prstGeom prst="rect">
            <a:avLst/>
          </a:prstGeom>
          <a:noFill/>
          <a:ln w="7938">
            <a:solidFill>
              <a:srgbClr val="000000"/>
            </a:solidFill>
            <a:miter lim="800000"/>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grpSp>
        <p:nvGrpSpPr>
          <p:cNvPr id="3" name="Group 56"/>
          <p:cNvGrpSpPr>
            <a:grpSpLocks/>
          </p:cNvGrpSpPr>
          <p:nvPr/>
        </p:nvGrpSpPr>
        <p:grpSpPr bwMode="auto">
          <a:xfrm>
            <a:off x="4040188" y="3749675"/>
            <a:ext cx="561975" cy="1181100"/>
            <a:chOff x="2545" y="2362"/>
            <a:chExt cx="354" cy="744"/>
          </a:xfrm>
        </p:grpSpPr>
        <p:sp>
          <p:nvSpPr>
            <p:cNvPr id="61500" name="Rectangle 57"/>
            <p:cNvSpPr>
              <a:spLocks noChangeArrowheads="1"/>
            </p:cNvSpPr>
            <p:nvPr/>
          </p:nvSpPr>
          <p:spPr bwMode="auto">
            <a:xfrm>
              <a:off x="2545" y="2362"/>
              <a:ext cx="354" cy="5"/>
            </a:xfrm>
            <a:prstGeom prst="rect">
              <a:avLst/>
            </a:prstGeom>
            <a:solidFill>
              <a:srgbClr val="762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1" name="Rectangle 58"/>
            <p:cNvSpPr>
              <a:spLocks noChangeArrowheads="1"/>
            </p:cNvSpPr>
            <p:nvPr/>
          </p:nvSpPr>
          <p:spPr bwMode="auto">
            <a:xfrm>
              <a:off x="2545" y="2367"/>
              <a:ext cx="354" cy="10"/>
            </a:xfrm>
            <a:prstGeom prst="rect">
              <a:avLst/>
            </a:prstGeom>
            <a:solidFill>
              <a:srgbClr val="762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2" name="Rectangle 59"/>
            <p:cNvSpPr>
              <a:spLocks noChangeArrowheads="1"/>
            </p:cNvSpPr>
            <p:nvPr/>
          </p:nvSpPr>
          <p:spPr bwMode="auto">
            <a:xfrm>
              <a:off x="2545" y="2377"/>
              <a:ext cx="354" cy="6"/>
            </a:xfrm>
            <a:prstGeom prst="rect">
              <a:avLst/>
            </a:prstGeom>
            <a:solidFill>
              <a:srgbClr val="772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3" name="Rectangle 60"/>
            <p:cNvSpPr>
              <a:spLocks noChangeArrowheads="1"/>
            </p:cNvSpPr>
            <p:nvPr/>
          </p:nvSpPr>
          <p:spPr bwMode="auto">
            <a:xfrm>
              <a:off x="2545" y="2383"/>
              <a:ext cx="354" cy="10"/>
            </a:xfrm>
            <a:prstGeom prst="rect">
              <a:avLst/>
            </a:prstGeom>
            <a:solidFill>
              <a:srgbClr val="772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4" name="Rectangle 61"/>
            <p:cNvSpPr>
              <a:spLocks noChangeArrowheads="1"/>
            </p:cNvSpPr>
            <p:nvPr/>
          </p:nvSpPr>
          <p:spPr bwMode="auto">
            <a:xfrm>
              <a:off x="2545" y="2393"/>
              <a:ext cx="354" cy="5"/>
            </a:xfrm>
            <a:prstGeom prst="rect">
              <a:avLst/>
            </a:prstGeom>
            <a:solidFill>
              <a:srgbClr val="783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5" name="Rectangle 62"/>
            <p:cNvSpPr>
              <a:spLocks noChangeArrowheads="1"/>
            </p:cNvSpPr>
            <p:nvPr/>
          </p:nvSpPr>
          <p:spPr bwMode="auto">
            <a:xfrm>
              <a:off x="2545" y="2398"/>
              <a:ext cx="354" cy="10"/>
            </a:xfrm>
            <a:prstGeom prst="rect">
              <a:avLst/>
            </a:prstGeom>
            <a:solidFill>
              <a:srgbClr val="793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6" name="Rectangle 63"/>
            <p:cNvSpPr>
              <a:spLocks noChangeArrowheads="1"/>
            </p:cNvSpPr>
            <p:nvPr/>
          </p:nvSpPr>
          <p:spPr bwMode="auto">
            <a:xfrm>
              <a:off x="2545" y="2408"/>
              <a:ext cx="354" cy="6"/>
            </a:xfrm>
            <a:prstGeom prst="rect">
              <a:avLst/>
            </a:prstGeom>
            <a:solidFill>
              <a:srgbClr val="793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7" name="Rectangle 64"/>
            <p:cNvSpPr>
              <a:spLocks noChangeArrowheads="1"/>
            </p:cNvSpPr>
            <p:nvPr/>
          </p:nvSpPr>
          <p:spPr bwMode="auto">
            <a:xfrm>
              <a:off x="2545" y="2414"/>
              <a:ext cx="354" cy="10"/>
            </a:xfrm>
            <a:prstGeom prst="rect">
              <a:avLst/>
            </a:prstGeom>
            <a:solidFill>
              <a:srgbClr val="7A3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8" name="Rectangle 65"/>
            <p:cNvSpPr>
              <a:spLocks noChangeArrowheads="1"/>
            </p:cNvSpPr>
            <p:nvPr/>
          </p:nvSpPr>
          <p:spPr bwMode="auto">
            <a:xfrm>
              <a:off x="2545" y="2424"/>
              <a:ext cx="354" cy="5"/>
            </a:xfrm>
            <a:prstGeom prst="rect">
              <a:avLst/>
            </a:prstGeom>
            <a:solidFill>
              <a:srgbClr val="7B3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09" name="Rectangle 66"/>
            <p:cNvSpPr>
              <a:spLocks noChangeArrowheads="1"/>
            </p:cNvSpPr>
            <p:nvPr/>
          </p:nvSpPr>
          <p:spPr bwMode="auto">
            <a:xfrm>
              <a:off x="2545" y="2429"/>
              <a:ext cx="354" cy="10"/>
            </a:xfrm>
            <a:prstGeom prst="rect">
              <a:avLst/>
            </a:prstGeom>
            <a:solidFill>
              <a:srgbClr val="7C3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0" name="Rectangle 67"/>
            <p:cNvSpPr>
              <a:spLocks noChangeArrowheads="1"/>
            </p:cNvSpPr>
            <p:nvPr/>
          </p:nvSpPr>
          <p:spPr bwMode="auto">
            <a:xfrm>
              <a:off x="2545" y="2439"/>
              <a:ext cx="354" cy="6"/>
            </a:xfrm>
            <a:prstGeom prst="rect">
              <a:avLst/>
            </a:prstGeom>
            <a:solidFill>
              <a:srgbClr val="7D3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1" name="Rectangle 68"/>
            <p:cNvSpPr>
              <a:spLocks noChangeArrowheads="1"/>
            </p:cNvSpPr>
            <p:nvPr/>
          </p:nvSpPr>
          <p:spPr bwMode="auto">
            <a:xfrm>
              <a:off x="2545" y="2445"/>
              <a:ext cx="354" cy="10"/>
            </a:xfrm>
            <a:prstGeom prst="rect">
              <a:avLst/>
            </a:prstGeom>
            <a:solidFill>
              <a:srgbClr val="7E3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2" name="Rectangle 69"/>
            <p:cNvSpPr>
              <a:spLocks noChangeArrowheads="1"/>
            </p:cNvSpPr>
            <p:nvPr/>
          </p:nvSpPr>
          <p:spPr bwMode="auto">
            <a:xfrm>
              <a:off x="2545" y="2455"/>
              <a:ext cx="354" cy="5"/>
            </a:xfrm>
            <a:prstGeom prst="rect">
              <a:avLst/>
            </a:prstGeom>
            <a:solidFill>
              <a:srgbClr val="7F3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3" name="Rectangle 70"/>
            <p:cNvSpPr>
              <a:spLocks noChangeArrowheads="1"/>
            </p:cNvSpPr>
            <p:nvPr/>
          </p:nvSpPr>
          <p:spPr bwMode="auto">
            <a:xfrm>
              <a:off x="2545" y="2460"/>
              <a:ext cx="354" cy="10"/>
            </a:xfrm>
            <a:prstGeom prst="rect">
              <a:avLst/>
            </a:prstGeom>
            <a:solidFill>
              <a:srgbClr val="803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4" name="Rectangle 71"/>
            <p:cNvSpPr>
              <a:spLocks noChangeArrowheads="1"/>
            </p:cNvSpPr>
            <p:nvPr/>
          </p:nvSpPr>
          <p:spPr bwMode="auto">
            <a:xfrm>
              <a:off x="2545" y="2470"/>
              <a:ext cx="354" cy="6"/>
            </a:xfrm>
            <a:prstGeom prst="rect">
              <a:avLst/>
            </a:prstGeom>
            <a:solidFill>
              <a:srgbClr val="823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5" name="Rectangle 72"/>
            <p:cNvSpPr>
              <a:spLocks noChangeArrowheads="1"/>
            </p:cNvSpPr>
            <p:nvPr/>
          </p:nvSpPr>
          <p:spPr bwMode="auto">
            <a:xfrm>
              <a:off x="2545" y="2476"/>
              <a:ext cx="354" cy="10"/>
            </a:xfrm>
            <a:prstGeom prst="rect">
              <a:avLst/>
            </a:prstGeom>
            <a:solidFill>
              <a:srgbClr val="833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6" name="Rectangle 73"/>
            <p:cNvSpPr>
              <a:spLocks noChangeArrowheads="1"/>
            </p:cNvSpPr>
            <p:nvPr/>
          </p:nvSpPr>
          <p:spPr bwMode="auto">
            <a:xfrm>
              <a:off x="2545" y="2486"/>
              <a:ext cx="354" cy="5"/>
            </a:xfrm>
            <a:prstGeom prst="rect">
              <a:avLst/>
            </a:prstGeom>
            <a:solidFill>
              <a:srgbClr val="843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7" name="Rectangle 74"/>
            <p:cNvSpPr>
              <a:spLocks noChangeArrowheads="1"/>
            </p:cNvSpPr>
            <p:nvPr/>
          </p:nvSpPr>
          <p:spPr bwMode="auto">
            <a:xfrm>
              <a:off x="2545" y="2491"/>
              <a:ext cx="354" cy="10"/>
            </a:xfrm>
            <a:prstGeom prst="rect">
              <a:avLst/>
            </a:prstGeom>
            <a:solidFill>
              <a:srgbClr val="863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8" name="Rectangle 75"/>
            <p:cNvSpPr>
              <a:spLocks noChangeArrowheads="1"/>
            </p:cNvSpPr>
            <p:nvPr/>
          </p:nvSpPr>
          <p:spPr bwMode="auto">
            <a:xfrm>
              <a:off x="2545" y="2501"/>
              <a:ext cx="354" cy="6"/>
            </a:xfrm>
            <a:prstGeom prst="rect">
              <a:avLst/>
            </a:prstGeom>
            <a:solidFill>
              <a:srgbClr val="8736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19" name="Rectangle 76"/>
            <p:cNvSpPr>
              <a:spLocks noChangeArrowheads="1"/>
            </p:cNvSpPr>
            <p:nvPr/>
          </p:nvSpPr>
          <p:spPr bwMode="auto">
            <a:xfrm>
              <a:off x="2545" y="2507"/>
              <a:ext cx="354" cy="10"/>
            </a:xfrm>
            <a:prstGeom prst="rect">
              <a:avLst/>
            </a:prstGeom>
            <a:solidFill>
              <a:srgbClr val="8936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0" name="Rectangle 77"/>
            <p:cNvSpPr>
              <a:spLocks noChangeArrowheads="1"/>
            </p:cNvSpPr>
            <p:nvPr/>
          </p:nvSpPr>
          <p:spPr bwMode="auto">
            <a:xfrm>
              <a:off x="2545" y="2517"/>
              <a:ext cx="354" cy="5"/>
            </a:xfrm>
            <a:prstGeom prst="rect">
              <a:avLst/>
            </a:prstGeom>
            <a:solidFill>
              <a:srgbClr val="8B37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1" name="Rectangle 78"/>
            <p:cNvSpPr>
              <a:spLocks noChangeArrowheads="1"/>
            </p:cNvSpPr>
            <p:nvPr/>
          </p:nvSpPr>
          <p:spPr bwMode="auto">
            <a:xfrm>
              <a:off x="2545" y="2522"/>
              <a:ext cx="354" cy="10"/>
            </a:xfrm>
            <a:prstGeom prst="rect">
              <a:avLst/>
            </a:prstGeom>
            <a:solidFill>
              <a:srgbClr val="8C38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2" name="Rectangle 79"/>
            <p:cNvSpPr>
              <a:spLocks noChangeArrowheads="1"/>
            </p:cNvSpPr>
            <p:nvPr/>
          </p:nvSpPr>
          <p:spPr bwMode="auto">
            <a:xfrm>
              <a:off x="2545" y="2532"/>
              <a:ext cx="354" cy="6"/>
            </a:xfrm>
            <a:prstGeom prst="rect">
              <a:avLst/>
            </a:prstGeom>
            <a:solidFill>
              <a:srgbClr val="8E38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3" name="Rectangle 80"/>
            <p:cNvSpPr>
              <a:spLocks noChangeArrowheads="1"/>
            </p:cNvSpPr>
            <p:nvPr/>
          </p:nvSpPr>
          <p:spPr bwMode="auto">
            <a:xfrm>
              <a:off x="2545" y="2538"/>
              <a:ext cx="354" cy="10"/>
            </a:xfrm>
            <a:prstGeom prst="rect">
              <a:avLst/>
            </a:prstGeom>
            <a:solidFill>
              <a:srgbClr val="9039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4" name="Rectangle 81"/>
            <p:cNvSpPr>
              <a:spLocks noChangeArrowheads="1"/>
            </p:cNvSpPr>
            <p:nvPr/>
          </p:nvSpPr>
          <p:spPr bwMode="auto">
            <a:xfrm>
              <a:off x="2545" y="2548"/>
              <a:ext cx="354" cy="5"/>
            </a:xfrm>
            <a:prstGeom prst="rect">
              <a:avLst/>
            </a:prstGeom>
            <a:solidFill>
              <a:srgbClr val="913A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5" name="Rectangle 82"/>
            <p:cNvSpPr>
              <a:spLocks noChangeArrowheads="1"/>
            </p:cNvSpPr>
            <p:nvPr/>
          </p:nvSpPr>
          <p:spPr bwMode="auto">
            <a:xfrm>
              <a:off x="2545" y="2553"/>
              <a:ext cx="354" cy="10"/>
            </a:xfrm>
            <a:prstGeom prst="rect">
              <a:avLst/>
            </a:prstGeom>
            <a:solidFill>
              <a:srgbClr val="933B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6" name="Rectangle 83"/>
            <p:cNvSpPr>
              <a:spLocks noChangeArrowheads="1"/>
            </p:cNvSpPr>
            <p:nvPr/>
          </p:nvSpPr>
          <p:spPr bwMode="auto">
            <a:xfrm>
              <a:off x="2545" y="2563"/>
              <a:ext cx="354" cy="6"/>
            </a:xfrm>
            <a:prstGeom prst="rect">
              <a:avLst/>
            </a:prstGeom>
            <a:solidFill>
              <a:srgbClr val="963B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7" name="Rectangle 84"/>
            <p:cNvSpPr>
              <a:spLocks noChangeArrowheads="1"/>
            </p:cNvSpPr>
            <p:nvPr/>
          </p:nvSpPr>
          <p:spPr bwMode="auto">
            <a:xfrm>
              <a:off x="2545" y="2569"/>
              <a:ext cx="354" cy="10"/>
            </a:xfrm>
            <a:prstGeom prst="rect">
              <a:avLst/>
            </a:prstGeom>
            <a:solidFill>
              <a:srgbClr val="973C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8" name="Rectangle 85"/>
            <p:cNvSpPr>
              <a:spLocks noChangeArrowheads="1"/>
            </p:cNvSpPr>
            <p:nvPr/>
          </p:nvSpPr>
          <p:spPr bwMode="auto">
            <a:xfrm>
              <a:off x="2545" y="2579"/>
              <a:ext cx="354" cy="5"/>
            </a:xfrm>
            <a:prstGeom prst="rect">
              <a:avLst/>
            </a:prstGeom>
            <a:solidFill>
              <a:srgbClr val="993D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29" name="Rectangle 86"/>
            <p:cNvSpPr>
              <a:spLocks noChangeArrowheads="1"/>
            </p:cNvSpPr>
            <p:nvPr/>
          </p:nvSpPr>
          <p:spPr bwMode="auto">
            <a:xfrm>
              <a:off x="2545" y="2584"/>
              <a:ext cx="354" cy="10"/>
            </a:xfrm>
            <a:prstGeom prst="rect">
              <a:avLst/>
            </a:prstGeom>
            <a:solidFill>
              <a:srgbClr val="9C3E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0" name="Rectangle 87"/>
            <p:cNvSpPr>
              <a:spLocks noChangeArrowheads="1"/>
            </p:cNvSpPr>
            <p:nvPr/>
          </p:nvSpPr>
          <p:spPr bwMode="auto">
            <a:xfrm>
              <a:off x="2545" y="2594"/>
              <a:ext cx="354" cy="6"/>
            </a:xfrm>
            <a:prstGeom prst="rect">
              <a:avLst/>
            </a:prstGeom>
            <a:solidFill>
              <a:srgbClr val="9D3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1" name="Rectangle 88"/>
            <p:cNvSpPr>
              <a:spLocks noChangeArrowheads="1"/>
            </p:cNvSpPr>
            <p:nvPr/>
          </p:nvSpPr>
          <p:spPr bwMode="auto">
            <a:xfrm>
              <a:off x="2545" y="2600"/>
              <a:ext cx="354" cy="10"/>
            </a:xfrm>
            <a:prstGeom prst="rect">
              <a:avLst/>
            </a:prstGeom>
            <a:solidFill>
              <a:srgbClr val="A04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2" name="Rectangle 89"/>
            <p:cNvSpPr>
              <a:spLocks noChangeArrowheads="1"/>
            </p:cNvSpPr>
            <p:nvPr/>
          </p:nvSpPr>
          <p:spPr bwMode="auto">
            <a:xfrm>
              <a:off x="2545" y="2610"/>
              <a:ext cx="354" cy="5"/>
            </a:xfrm>
            <a:prstGeom prst="rect">
              <a:avLst/>
            </a:prstGeom>
            <a:solidFill>
              <a:srgbClr val="A24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3" name="Rectangle 90"/>
            <p:cNvSpPr>
              <a:spLocks noChangeArrowheads="1"/>
            </p:cNvSpPr>
            <p:nvPr/>
          </p:nvSpPr>
          <p:spPr bwMode="auto">
            <a:xfrm>
              <a:off x="2545" y="2615"/>
              <a:ext cx="354" cy="11"/>
            </a:xfrm>
            <a:prstGeom prst="rect">
              <a:avLst/>
            </a:prstGeom>
            <a:solidFill>
              <a:srgbClr val="A44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4" name="Rectangle 91"/>
            <p:cNvSpPr>
              <a:spLocks noChangeArrowheads="1"/>
            </p:cNvSpPr>
            <p:nvPr/>
          </p:nvSpPr>
          <p:spPr bwMode="auto">
            <a:xfrm>
              <a:off x="2545" y="2626"/>
              <a:ext cx="354" cy="5"/>
            </a:xfrm>
            <a:prstGeom prst="rect">
              <a:avLst/>
            </a:prstGeom>
            <a:solidFill>
              <a:srgbClr val="A64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5" name="Rectangle 92"/>
            <p:cNvSpPr>
              <a:spLocks noChangeArrowheads="1"/>
            </p:cNvSpPr>
            <p:nvPr/>
          </p:nvSpPr>
          <p:spPr bwMode="auto">
            <a:xfrm>
              <a:off x="2545" y="2631"/>
              <a:ext cx="354" cy="10"/>
            </a:xfrm>
            <a:prstGeom prst="rect">
              <a:avLst/>
            </a:prstGeom>
            <a:solidFill>
              <a:srgbClr val="A94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6" name="Rectangle 93"/>
            <p:cNvSpPr>
              <a:spLocks noChangeArrowheads="1"/>
            </p:cNvSpPr>
            <p:nvPr/>
          </p:nvSpPr>
          <p:spPr bwMode="auto">
            <a:xfrm>
              <a:off x="2545" y="2641"/>
              <a:ext cx="354" cy="5"/>
            </a:xfrm>
            <a:prstGeom prst="rect">
              <a:avLst/>
            </a:prstGeom>
            <a:solidFill>
              <a:srgbClr val="AB4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7" name="Rectangle 94"/>
            <p:cNvSpPr>
              <a:spLocks noChangeArrowheads="1"/>
            </p:cNvSpPr>
            <p:nvPr/>
          </p:nvSpPr>
          <p:spPr bwMode="auto">
            <a:xfrm>
              <a:off x="2545" y="2646"/>
              <a:ext cx="354" cy="11"/>
            </a:xfrm>
            <a:prstGeom prst="rect">
              <a:avLst/>
            </a:prstGeom>
            <a:solidFill>
              <a:srgbClr val="AD4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8" name="Rectangle 95"/>
            <p:cNvSpPr>
              <a:spLocks noChangeArrowheads="1"/>
            </p:cNvSpPr>
            <p:nvPr/>
          </p:nvSpPr>
          <p:spPr bwMode="auto">
            <a:xfrm>
              <a:off x="2545" y="2657"/>
              <a:ext cx="354" cy="5"/>
            </a:xfrm>
            <a:prstGeom prst="rect">
              <a:avLst/>
            </a:prstGeom>
            <a:solidFill>
              <a:srgbClr val="B046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39" name="Rectangle 96"/>
            <p:cNvSpPr>
              <a:spLocks noChangeArrowheads="1"/>
            </p:cNvSpPr>
            <p:nvPr/>
          </p:nvSpPr>
          <p:spPr bwMode="auto">
            <a:xfrm>
              <a:off x="2545" y="2662"/>
              <a:ext cx="354" cy="10"/>
            </a:xfrm>
            <a:prstGeom prst="rect">
              <a:avLst/>
            </a:prstGeom>
            <a:solidFill>
              <a:srgbClr val="B247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0" name="Rectangle 97"/>
            <p:cNvSpPr>
              <a:spLocks noChangeArrowheads="1"/>
            </p:cNvSpPr>
            <p:nvPr/>
          </p:nvSpPr>
          <p:spPr bwMode="auto">
            <a:xfrm>
              <a:off x="2545" y="2672"/>
              <a:ext cx="354" cy="5"/>
            </a:xfrm>
            <a:prstGeom prst="rect">
              <a:avLst/>
            </a:prstGeom>
            <a:solidFill>
              <a:srgbClr val="B448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1" name="Rectangle 98"/>
            <p:cNvSpPr>
              <a:spLocks noChangeArrowheads="1"/>
            </p:cNvSpPr>
            <p:nvPr/>
          </p:nvSpPr>
          <p:spPr bwMode="auto">
            <a:xfrm>
              <a:off x="2545" y="2677"/>
              <a:ext cx="354" cy="11"/>
            </a:xfrm>
            <a:prstGeom prst="rect">
              <a:avLst/>
            </a:prstGeom>
            <a:solidFill>
              <a:srgbClr val="B749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2" name="Rectangle 99"/>
            <p:cNvSpPr>
              <a:spLocks noChangeArrowheads="1"/>
            </p:cNvSpPr>
            <p:nvPr/>
          </p:nvSpPr>
          <p:spPr bwMode="auto">
            <a:xfrm>
              <a:off x="2545" y="2688"/>
              <a:ext cx="354" cy="5"/>
            </a:xfrm>
            <a:prstGeom prst="rect">
              <a:avLst/>
            </a:prstGeom>
            <a:solidFill>
              <a:srgbClr val="B94A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3" name="Rectangle 100"/>
            <p:cNvSpPr>
              <a:spLocks noChangeArrowheads="1"/>
            </p:cNvSpPr>
            <p:nvPr/>
          </p:nvSpPr>
          <p:spPr bwMode="auto">
            <a:xfrm>
              <a:off x="2545" y="2693"/>
              <a:ext cx="354" cy="10"/>
            </a:xfrm>
            <a:prstGeom prst="rect">
              <a:avLst/>
            </a:prstGeom>
            <a:solidFill>
              <a:srgbClr val="BB4B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4" name="Rectangle 101"/>
            <p:cNvSpPr>
              <a:spLocks noChangeArrowheads="1"/>
            </p:cNvSpPr>
            <p:nvPr/>
          </p:nvSpPr>
          <p:spPr bwMode="auto">
            <a:xfrm>
              <a:off x="2545" y="2703"/>
              <a:ext cx="354" cy="5"/>
            </a:xfrm>
            <a:prstGeom prst="rect">
              <a:avLst/>
            </a:prstGeom>
            <a:solidFill>
              <a:srgbClr val="BE4C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5" name="Rectangle 102"/>
            <p:cNvSpPr>
              <a:spLocks noChangeArrowheads="1"/>
            </p:cNvSpPr>
            <p:nvPr/>
          </p:nvSpPr>
          <p:spPr bwMode="auto">
            <a:xfrm>
              <a:off x="2545" y="2708"/>
              <a:ext cx="354" cy="11"/>
            </a:xfrm>
            <a:prstGeom prst="rect">
              <a:avLst/>
            </a:prstGeom>
            <a:solidFill>
              <a:srgbClr val="C04C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6" name="Rectangle 103"/>
            <p:cNvSpPr>
              <a:spLocks noChangeArrowheads="1"/>
            </p:cNvSpPr>
            <p:nvPr/>
          </p:nvSpPr>
          <p:spPr bwMode="auto">
            <a:xfrm>
              <a:off x="2545" y="2719"/>
              <a:ext cx="354" cy="5"/>
            </a:xfrm>
            <a:prstGeom prst="rect">
              <a:avLst/>
            </a:prstGeom>
            <a:solidFill>
              <a:srgbClr val="C24D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7" name="Rectangle 104"/>
            <p:cNvSpPr>
              <a:spLocks noChangeArrowheads="1"/>
            </p:cNvSpPr>
            <p:nvPr/>
          </p:nvSpPr>
          <p:spPr bwMode="auto">
            <a:xfrm>
              <a:off x="2545" y="2724"/>
              <a:ext cx="354" cy="10"/>
            </a:xfrm>
            <a:prstGeom prst="rect">
              <a:avLst/>
            </a:prstGeom>
            <a:solidFill>
              <a:srgbClr val="C54E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8" name="Rectangle 105"/>
            <p:cNvSpPr>
              <a:spLocks noChangeArrowheads="1"/>
            </p:cNvSpPr>
            <p:nvPr/>
          </p:nvSpPr>
          <p:spPr bwMode="auto">
            <a:xfrm>
              <a:off x="2545" y="2734"/>
              <a:ext cx="354" cy="5"/>
            </a:xfrm>
            <a:prstGeom prst="rect">
              <a:avLst/>
            </a:prstGeom>
            <a:solidFill>
              <a:srgbClr val="C74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49" name="Rectangle 106"/>
            <p:cNvSpPr>
              <a:spLocks noChangeArrowheads="1"/>
            </p:cNvSpPr>
            <p:nvPr/>
          </p:nvSpPr>
          <p:spPr bwMode="auto">
            <a:xfrm>
              <a:off x="2545" y="2739"/>
              <a:ext cx="354" cy="11"/>
            </a:xfrm>
            <a:prstGeom prst="rect">
              <a:avLst/>
            </a:prstGeom>
            <a:solidFill>
              <a:srgbClr val="C95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0" name="Rectangle 107"/>
            <p:cNvSpPr>
              <a:spLocks noChangeArrowheads="1"/>
            </p:cNvSpPr>
            <p:nvPr/>
          </p:nvSpPr>
          <p:spPr bwMode="auto">
            <a:xfrm>
              <a:off x="2545" y="2750"/>
              <a:ext cx="354" cy="5"/>
            </a:xfrm>
            <a:prstGeom prst="rect">
              <a:avLst/>
            </a:prstGeom>
            <a:solidFill>
              <a:srgbClr val="CC5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1" name="Rectangle 108"/>
            <p:cNvSpPr>
              <a:spLocks noChangeArrowheads="1"/>
            </p:cNvSpPr>
            <p:nvPr/>
          </p:nvSpPr>
          <p:spPr bwMode="auto">
            <a:xfrm>
              <a:off x="2545" y="2755"/>
              <a:ext cx="354" cy="10"/>
            </a:xfrm>
            <a:prstGeom prst="rect">
              <a:avLst/>
            </a:prstGeom>
            <a:solidFill>
              <a:srgbClr val="CD5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2" name="Rectangle 109"/>
            <p:cNvSpPr>
              <a:spLocks noChangeArrowheads="1"/>
            </p:cNvSpPr>
            <p:nvPr/>
          </p:nvSpPr>
          <p:spPr bwMode="auto">
            <a:xfrm>
              <a:off x="2545" y="2765"/>
              <a:ext cx="354" cy="5"/>
            </a:xfrm>
            <a:prstGeom prst="rect">
              <a:avLst/>
            </a:prstGeom>
            <a:solidFill>
              <a:srgbClr val="D05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3" name="Rectangle 110"/>
            <p:cNvSpPr>
              <a:spLocks noChangeArrowheads="1"/>
            </p:cNvSpPr>
            <p:nvPr/>
          </p:nvSpPr>
          <p:spPr bwMode="auto">
            <a:xfrm>
              <a:off x="2545" y="2770"/>
              <a:ext cx="354" cy="11"/>
            </a:xfrm>
            <a:prstGeom prst="rect">
              <a:avLst/>
            </a:prstGeom>
            <a:solidFill>
              <a:srgbClr val="D25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4" name="Rectangle 111"/>
            <p:cNvSpPr>
              <a:spLocks noChangeArrowheads="1"/>
            </p:cNvSpPr>
            <p:nvPr/>
          </p:nvSpPr>
          <p:spPr bwMode="auto">
            <a:xfrm>
              <a:off x="2545" y="2781"/>
              <a:ext cx="354" cy="5"/>
            </a:xfrm>
            <a:prstGeom prst="rect">
              <a:avLst/>
            </a:prstGeom>
            <a:solidFill>
              <a:srgbClr val="D35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5" name="Rectangle 112"/>
            <p:cNvSpPr>
              <a:spLocks noChangeArrowheads="1"/>
            </p:cNvSpPr>
            <p:nvPr/>
          </p:nvSpPr>
          <p:spPr bwMode="auto">
            <a:xfrm>
              <a:off x="2545" y="2786"/>
              <a:ext cx="354" cy="10"/>
            </a:xfrm>
            <a:prstGeom prst="rect">
              <a:avLst/>
            </a:prstGeom>
            <a:solidFill>
              <a:srgbClr val="D65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6" name="Rectangle 113"/>
            <p:cNvSpPr>
              <a:spLocks noChangeArrowheads="1"/>
            </p:cNvSpPr>
            <p:nvPr/>
          </p:nvSpPr>
          <p:spPr bwMode="auto">
            <a:xfrm>
              <a:off x="2545" y="2796"/>
              <a:ext cx="354" cy="5"/>
            </a:xfrm>
            <a:prstGeom prst="rect">
              <a:avLst/>
            </a:prstGeom>
            <a:solidFill>
              <a:srgbClr val="D856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7" name="Rectangle 114"/>
            <p:cNvSpPr>
              <a:spLocks noChangeArrowheads="1"/>
            </p:cNvSpPr>
            <p:nvPr/>
          </p:nvSpPr>
          <p:spPr bwMode="auto">
            <a:xfrm>
              <a:off x="2545" y="2801"/>
              <a:ext cx="354" cy="11"/>
            </a:xfrm>
            <a:prstGeom prst="rect">
              <a:avLst/>
            </a:prstGeom>
            <a:solidFill>
              <a:srgbClr val="D957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8" name="Rectangle 115"/>
            <p:cNvSpPr>
              <a:spLocks noChangeArrowheads="1"/>
            </p:cNvSpPr>
            <p:nvPr/>
          </p:nvSpPr>
          <p:spPr bwMode="auto">
            <a:xfrm>
              <a:off x="2545" y="2812"/>
              <a:ext cx="354" cy="5"/>
            </a:xfrm>
            <a:prstGeom prst="rect">
              <a:avLst/>
            </a:prstGeom>
            <a:solidFill>
              <a:srgbClr val="DC57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59" name="Rectangle 116"/>
            <p:cNvSpPr>
              <a:spLocks noChangeArrowheads="1"/>
            </p:cNvSpPr>
            <p:nvPr/>
          </p:nvSpPr>
          <p:spPr bwMode="auto">
            <a:xfrm>
              <a:off x="2545" y="2817"/>
              <a:ext cx="354" cy="10"/>
            </a:xfrm>
            <a:prstGeom prst="rect">
              <a:avLst/>
            </a:prstGeom>
            <a:solidFill>
              <a:srgbClr val="DE58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0" name="Rectangle 117"/>
            <p:cNvSpPr>
              <a:spLocks noChangeArrowheads="1"/>
            </p:cNvSpPr>
            <p:nvPr/>
          </p:nvSpPr>
          <p:spPr bwMode="auto">
            <a:xfrm>
              <a:off x="2545" y="2827"/>
              <a:ext cx="354" cy="5"/>
            </a:xfrm>
            <a:prstGeom prst="rect">
              <a:avLst/>
            </a:prstGeom>
            <a:solidFill>
              <a:srgbClr val="DF59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1" name="Rectangle 118"/>
            <p:cNvSpPr>
              <a:spLocks noChangeArrowheads="1"/>
            </p:cNvSpPr>
            <p:nvPr/>
          </p:nvSpPr>
          <p:spPr bwMode="auto">
            <a:xfrm>
              <a:off x="2545" y="2832"/>
              <a:ext cx="354" cy="11"/>
            </a:xfrm>
            <a:prstGeom prst="rect">
              <a:avLst/>
            </a:prstGeom>
            <a:solidFill>
              <a:srgbClr val="E15A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2" name="Rectangle 119"/>
            <p:cNvSpPr>
              <a:spLocks noChangeArrowheads="1"/>
            </p:cNvSpPr>
            <p:nvPr/>
          </p:nvSpPr>
          <p:spPr bwMode="auto">
            <a:xfrm>
              <a:off x="2545" y="2843"/>
              <a:ext cx="354" cy="5"/>
            </a:xfrm>
            <a:prstGeom prst="rect">
              <a:avLst/>
            </a:prstGeom>
            <a:solidFill>
              <a:srgbClr val="E35A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3" name="Rectangle 120"/>
            <p:cNvSpPr>
              <a:spLocks noChangeArrowheads="1"/>
            </p:cNvSpPr>
            <p:nvPr/>
          </p:nvSpPr>
          <p:spPr bwMode="auto">
            <a:xfrm>
              <a:off x="2545" y="2848"/>
              <a:ext cx="354" cy="10"/>
            </a:xfrm>
            <a:prstGeom prst="rect">
              <a:avLst/>
            </a:prstGeom>
            <a:solidFill>
              <a:srgbClr val="E45B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4" name="Rectangle 121"/>
            <p:cNvSpPr>
              <a:spLocks noChangeArrowheads="1"/>
            </p:cNvSpPr>
            <p:nvPr/>
          </p:nvSpPr>
          <p:spPr bwMode="auto">
            <a:xfrm>
              <a:off x="2545" y="2858"/>
              <a:ext cx="354" cy="5"/>
            </a:xfrm>
            <a:prstGeom prst="rect">
              <a:avLst/>
            </a:prstGeom>
            <a:solidFill>
              <a:srgbClr val="E65C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5" name="Rectangle 122"/>
            <p:cNvSpPr>
              <a:spLocks noChangeArrowheads="1"/>
            </p:cNvSpPr>
            <p:nvPr/>
          </p:nvSpPr>
          <p:spPr bwMode="auto">
            <a:xfrm>
              <a:off x="2545" y="2863"/>
              <a:ext cx="354" cy="11"/>
            </a:xfrm>
            <a:prstGeom prst="rect">
              <a:avLst/>
            </a:prstGeom>
            <a:solidFill>
              <a:srgbClr val="E75C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6" name="Rectangle 123"/>
            <p:cNvSpPr>
              <a:spLocks noChangeArrowheads="1"/>
            </p:cNvSpPr>
            <p:nvPr/>
          </p:nvSpPr>
          <p:spPr bwMode="auto">
            <a:xfrm>
              <a:off x="2545" y="2874"/>
              <a:ext cx="354" cy="5"/>
            </a:xfrm>
            <a:prstGeom prst="rect">
              <a:avLst/>
            </a:prstGeom>
            <a:solidFill>
              <a:srgbClr val="E85D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7" name="Rectangle 124"/>
            <p:cNvSpPr>
              <a:spLocks noChangeArrowheads="1"/>
            </p:cNvSpPr>
            <p:nvPr/>
          </p:nvSpPr>
          <p:spPr bwMode="auto">
            <a:xfrm>
              <a:off x="2545" y="2879"/>
              <a:ext cx="354" cy="10"/>
            </a:xfrm>
            <a:prstGeom prst="rect">
              <a:avLst/>
            </a:prstGeom>
            <a:solidFill>
              <a:srgbClr val="EA5D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8" name="Rectangle 125"/>
            <p:cNvSpPr>
              <a:spLocks noChangeArrowheads="1"/>
            </p:cNvSpPr>
            <p:nvPr/>
          </p:nvSpPr>
          <p:spPr bwMode="auto">
            <a:xfrm>
              <a:off x="2545" y="2889"/>
              <a:ext cx="354" cy="5"/>
            </a:xfrm>
            <a:prstGeom prst="rect">
              <a:avLst/>
            </a:prstGeom>
            <a:solidFill>
              <a:srgbClr val="EC5E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69" name="Rectangle 126"/>
            <p:cNvSpPr>
              <a:spLocks noChangeArrowheads="1"/>
            </p:cNvSpPr>
            <p:nvPr/>
          </p:nvSpPr>
          <p:spPr bwMode="auto">
            <a:xfrm>
              <a:off x="2545" y="2894"/>
              <a:ext cx="354" cy="11"/>
            </a:xfrm>
            <a:prstGeom prst="rect">
              <a:avLst/>
            </a:prstGeom>
            <a:solidFill>
              <a:srgbClr val="ED5E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0" name="Rectangle 127"/>
            <p:cNvSpPr>
              <a:spLocks noChangeArrowheads="1"/>
            </p:cNvSpPr>
            <p:nvPr/>
          </p:nvSpPr>
          <p:spPr bwMode="auto">
            <a:xfrm>
              <a:off x="2545" y="2905"/>
              <a:ext cx="354" cy="5"/>
            </a:xfrm>
            <a:prstGeom prst="rect">
              <a:avLst/>
            </a:prstGeom>
            <a:solidFill>
              <a:srgbClr val="EE5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1" name="Rectangle 128"/>
            <p:cNvSpPr>
              <a:spLocks noChangeArrowheads="1"/>
            </p:cNvSpPr>
            <p:nvPr/>
          </p:nvSpPr>
          <p:spPr bwMode="auto">
            <a:xfrm>
              <a:off x="2545" y="2910"/>
              <a:ext cx="354" cy="10"/>
            </a:xfrm>
            <a:prstGeom prst="rect">
              <a:avLst/>
            </a:prstGeom>
            <a:solidFill>
              <a:srgbClr val="EF5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2" name="Rectangle 129"/>
            <p:cNvSpPr>
              <a:spLocks noChangeArrowheads="1"/>
            </p:cNvSpPr>
            <p:nvPr/>
          </p:nvSpPr>
          <p:spPr bwMode="auto">
            <a:xfrm>
              <a:off x="2545" y="2920"/>
              <a:ext cx="354" cy="5"/>
            </a:xfrm>
            <a:prstGeom prst="rect">
              <a:avLst/>
            </a:prstGeom>
            <a:solidFill>
              <a:srgbClr val="F06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3" name="Rectangle 130"/>
            <p:cNvSpPr>
              <a:spLocks noChangeArrowheads="1"/>
            </p:cNvSpPr>
            <p:nvPr/>
          </p:nvSpPr>
          <p:spPr bwMode="auto">
            <a:xfrm>
              <a:off x="2545" y="2925"/>
              <a:ext cx="354" cy="11"/>
            </a:xfrm>
            <a:prstGeom prst="rect">
              <a:avLst/>
            </a:prstGeom>
            <a:solidFill>
              <a:srgbClr val="F16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4" name="Rectangle 131"/>
            <p:cNvSpPr>
              <a:spLocks noChangeArrowheads="1"/>
            </p:cNvSpPr>
            <p:nvPr/>
          </p:nvSpPr>
          <p:spPr bwMode="auto">
            <a:xfrm>
              <a:off x="2545" y="2936"/>
              <a:ext cx="354" cy="5"/>
            </a:xfrm>
            <a:prstGeom prst="rect">
              <a:avLst/>
            </a:prstGeom>
            <a:solidFill>
              <a:srgbClr val="F26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5" name="Rectangle 132"/>
            <p:cNvSpPr>
              <a:spLocks noChangeArrowheads="1"/>
            </p:cNvSpPr>
            <p:nvPr/>
          </p:nvSpPr>
          <p:spPr bwMode="auto">
            <a:xfrm>
              <a:off x="2545" y="2941"/>
              <a:ext cx="354" cy="10"/>
            </a:xfrm>
            <a:prstGeom prst="rect">
              <a:avLst/>
            </a:prstGeom>
            <a:solidFill>
              <a:srgbClr val="F36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6" name="Rectangle 133"/>
            <p:cNvSpPr>
              <a:spLocks noChangeArrowheads="1"/>
            </p:cNvSpPr>
            <p:nvPr/>
          </p:nvSpPr>
          <p:spPr bwMode="auto">
            <a:xfrm>
              <a:off x="2545" y="2951"/>
              <a:ext cx="354" cy="5"/>
            </a:xfrm>
            <a:prstGeom prst="rect">
              <a:avLst/>
            </a:prstGeom>
            <a:solidFill>
              <a:srgbClr val="F46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7" name="Rectangle 134"/>
            <p:cNvSpPr>
              <a:spLocks noChangeArrowheads="1"/>
            </p:cNvSpPr>
            <p:nvPr/>
          </p:nvSpPr>
          <p:spPr bwMode="auto">
            <a:xfrm>
              <a:off x="2545" y="2956"/>
              <a:ext cx="354" cy="11"/>
            </a:xfrm>
            <a:prstGeom prst="rect">
              <a:avLst/>
            </a:prstGeom>
            <a:solidFill>
              <a:srgbClr val="F56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8" name="Rectangle 135"/>
            <p:cNvSpPr>
              <a:spLocks noChangeArrowheads="1"/>
            </p:cNvSpPr>
            <p:nvPr/>
          </p:nvSpPr>
          <p:spPr bwMode="auto">
            <a:xfrm>
              <a:off x="2545" y="2967"/>
              <a:ext cx="354" cy="5"/>
            </a:xfrm>
            <a:prstGeom prst="rect">
              <a:avLst/>
            </a:prstGeom>
            <a:solidFill>
              <a:srgbClr val="F66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79" name="Rectangle 136"/>
            <p:cNvSpPr>
              <a:spLocks noChangeArrowheads="1"/>
            </p:cNvSpPr>
            <p:nvPr/>
          </p:nvSpPr>
          <p:spPr bwMode="auto">
            <a:xfrm>
              <a:off x="2545" y="2972"/>
              <a:ext cx="354" cy="10"/>
            </a:xfrm>
            <a:prstGeom prst="rect">
              <a:avLst/>
            </a:prstGeom>
            <a:solidFill>
              <a:srgbClr val="F76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0" name="Rectangle 137"/>
            <p:cNvSpPr>
              <a:spLocks noChangeArrowheads="1"/>
            </p:cNvSpPr>
            <p:nvPr/>
          </p:nvSpPr>
          <p:spPr bwMode="auto">
            <a:xfrm>
              <a:off x="2545" y="2982"/>
              <a:ext cx="354" cy="5"/>
            </a:xfrm>
            <a:prstGeom prst="rect">
              <a:avLst/>
            </a:prstGeom>
            <a:solidFill>
              <a:srgbClr val="F86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1" name="Rectangle 138"/>
            <p:cNvSpPr>
              <a:spLocks noChangeArrowheads="1"/>
            </p:cNvSpPr>
            <p:nvPr/>
          </p:nvSpPr>
          <p:spPr bwMode="auto">
            <a:xfrm>
              <a:off x="2545" y="2987"/>
              <a:ext cx="354" cy="11"/>
            </a:xfrm>
            <a:prstGeom prst="rect">
              <a:avLst/>
            </a:prstGeom>
            <a:solidFill>
              <a:srgbClr val="F86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2" name="Rectangle 139"/>
            <p:cNvSpPr>
              <a:spLocks noChangeArrowheads="1"/>
            </p:cNvSpPr>
            <p:nvPr/>
          </p:nvSpPr>
          <p:spPr bwMode="auto">
            <a:xfrm>
              <a:off x="2545" y="2998"/>
              <a:ext cx="354" cy="5"/>
            </a:xfrm>
            <a:prstGeom prst="rect">
              <a:avLst/>
            </a:prstGeom>
            <a:solidFill>
              <a:srgbClr val="F96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3" name="Rectangle 140"/>
            <p:cNvSpPr>
              <a:spLocks noChangeArrowheads="1"/>
            </p:cNvSpPr>
            <p:nvPr/>
          </p:nvSpPr>
          <p:spPr bwMode="auto">
            <a:xfrm>
              <a:off x="2545" y="3003"/>
              <a:ext cx="354" cy="10"/>
            </a:xfrm>
            <a:prstGeom prst="rect">
              <a:avLst/>
            </a:prstGeom>
            <a:solidFill>
              <a:srgbClr val="FA6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4" name="Rectangle 141"/>
            <p:cNvSpPr>
              <a:spLocks noChangeArrowheads="1"/>
            </p:cNvSpPr>
            <p:nvPr/>
          </p:nvSpPr>
          <p:spPr bwMode="auto">
            <a:xfrm>
              <a:off x="2545" y="3013"/>
              <a:ext cx="354" cy="5"/>
            </a:xfrm>
            <a:prstGeom prst="rect">
              <a:avLst/>
            </a:prstGeom>
            <a:solidFill>
              <a:srgbClr val="FA6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5" name="Rectangle 142"/>
            <p:cNvSpPr>
              <a:spLocks noChangeArrowheads="1"/>
            </p:cNvSpPr>
            <p:nvPr/>
          </p:nvSpPr>
          <p:spPr bwMode="auto">
            <a:xfrm>
              <a:off x="2545" y="3018"/>
              <a:ext cx="354" cy="11"/>
            </a:xfrm>
            <a:prstGeom prst="rect">
              <a:avLst/>
            </a:prstGeom>
            <a:solidFill>
              <a:srgbClr val="FB6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6" name="Rectangle 143"/>
            <p:cNvSpPr>
              <a:spLocks noChangeArrowheads="1"/>
            </p:cNvSpPr>
            <p:nvPr/>
          </p:nvSpPr>
          <p:spPr bwMode="auto">
            <a:xfrm>
              <a:off x="2545" y="3029"/>
              <a:ext cx="354" cy="5"/>
            </a:xfrm>
            <a:prstGeom prst="rect">
              <a:avLst/>
            </a:prstGeom>
            <a:solidFill>
              <a:srgbClr val="FB6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7" name="Rectangle 144"/>
            <p:cNvSpPr>
              <a:spLocks noChangeArrowheads="1"/>
            </p:cNvSpPr>
            <p:nvPr/>
          </p:nvSpPr>
          <p:spPr bwMode="auto">
            <a:xfrm>
              <a:off x="2545" y="3034"/>
              <a:ext cx="354" cy="10"/>
            </a:xfrm>
            <a:prstGeom prst="rect">
              <a:avLst/>
            </a:prstGeom>
            <a:solidFill>
              <a:srgbClr val="FC64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8" name="Rectangle 145"/>
            <p:cNvSpPr>
              <a:spLocks noChangeArrowheads="1"/>
            </p:cNvSpPr>
            <p:nvPr/>
          </p:nvSpPr>
          <p:spPr bwMode="auto">
            <a:xfrm>
              <a:off x="2545" y="3044"/>
              <a:ext cx="354" cy="5"/>
            </a:xfrm>
            <a:prstGeom prst="rect">
              <a:avLst/>
            </a:prstGeom>
            <a:solidFill>
              <a:srgbClr val="FC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89" name="Rectangle 146"/>
            <p:cNvSpPr>
              <a:spLocks noChangeArrowheads="1"/>
            </p:cNvSpPr>
            <p:nvPr/>
          </p:nvSpPr>
          <p:spPr bwMode="auto">
            <a:xfrm>
              <a:off x="2545" y="3049"/>
              <a:ext cx="354" cy="11"/>
            </a:xfrm>
            <a:prstGeom prst="rect">
              <a:avLst/>
            </a:prstGeom>
            <a:solidFill>
              <a:srgbClr val="FD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0" name="Rectangle 147"/>
            <p:cNvSpPr>
              <a:spLocks noChangeArrowheads="1"/>
            </p:cNvSpPr>
            <p:nvPr/>
          </p:nvSpPr>
          <p:spPr bwMode="auto">
            <a:xfrm>
              <a:off x="2545" y="3060"/>
              <a:ext cx="354" cy="5"/>
            </a:xfrm>
            <a:prstGeom prst="rect">
              <a:avLst/>
            </a:prstGeom>
            <a:solidFill>
              <a:srgbClr val="FD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1" name="Rectangle 148"/>
            <p:cNvSpPr>
              <a:spLocks noChangeArrowheads="1"/>
            </p:cNvSpPr>
            <p:nvPr/>
          </p:nvSpPr>
          <p:spPr bwMode="auto">
            <a:xfrm>
              <a:off x="2545" y="3065"/>
              <a:ext cx="354" cy="10"/>
            </a:xfrm>
            <a:prstGeom prst="rect">
              <a:avLst/>
            </a:prstGeom>
            <a:solidFill>
              <a:srgbClr val="FD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2" name="Rectangle 149"/>
            <p:cNvSpPr>
              <a:spLocks noChangeArrowheads="1"/>
            </p:cNvSpPr>
            <p:nvPr/>
          </p:nvSpPr>
          <p:spPr bwMode="auto">
            <a:xfrm>
              <a:off x="2545" y="3075"/>
              <a:ext cx="354" cy="5"/>
            </a:xfrm>
            <a:prstGeom prst="rect">
              <a:avLst/>
            </a:prstGeom>
            <a:solidFill>
              <a:srgbClr val="FE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3" name="Rectangle 150"/>
            <p:cNvSpPr>
              <a:spLocks noChangeArrowheads="1"/>
            </p:cNvSpPr>
            <p:nvPr/>
          </p:nvSpPr>
          <p:spPr bwMode="auto">
            <a:xfrm>
              <a:off x="2545" y="3080"/>
              <a:ext cx="354" cy="11"/>
            </a:xfrm>
            <a:prstGeom prst="rect">
              <a:avLst/>
            </a:prstGeom>
            <a:solidFill>
              <a:srgbClr val="FE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4" name="Rectangle 151"/>
            <p:cNvSpPr>
              <a:spLocks noChangeArrowheads="1"/>
            </p:cNvSpPr>
            <p:nvPr/>
          </p:nvSpPr>
          <p:spPr bwMode="auto">
            <a:xfrm>
              <a:off x="2545" y="3091"/>
              <a:ext cx="354" cy="5"/>
            </a:xfrm>
            <a:prstGeom prst="rect">
              <a:avLst/>
            </a:prstGeom>
            <a:solidFill>
              <a:srgbClr val="FE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595" name="Rectangle 152"/>
            <p:cNvSpPr>
              <a:spLocks noChangeArrowheads="1"/>
            </p:cNvSpPr>
            <p:nvPr/>
          </p:nvSpPr>
          <p:spPr bwMode="auto">
            <a:xfrm>
              <a:off x="2545" y="3096"/>
              <a:ext cx="354" cy="10"/>
            </a:xfrm>
            <a:prstGeom prst="rect">
              <a:avLst/>
            </a:prstGeom>
            <a:solidFill>
              <a:srgbClr val="FE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grpSp>
      <p:sp>
        <p:nvSpPr>
          <p:cNvPr id="61449" name="Rectangle 153"/>
          <p:cNvSpPr>
            <a:spLocks noChangeArrowheads="1"/>
          </p:cNvSpPr>
          <p:nvPr/>
        </p:nvSpPr>
        <p:spPr bwMode="auto">
          <a:xfrm>
            <a:off x="4040188" y="3749675"/>
            <a:ext cx="561975" cy="1181100"/>
          </a:xfrm>
          <a:prstGeom prst="rect">
            <a:avLst/>
          </a:prstGeom>
          <a:noFill/>
          <a:ln w="7938">
            <a:solidFill>
              <a:srgbClr val="000000"/>
            </a:solidFill>
            <a:miter lim="800000"/>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0" name="Line 154"/>
          <p:cNvSpPr>
            <a:spLocks noChangeShapeType="1"/>
          </p:cNvSpPr>
          <p:nvPr/>
        </p:nvSpPr>
        <p:spPr bwMode="auto">
          <a:xfrm>
            <a:off x="2801938" y="2090738"/>
            <a:ext cx="1587" cy="2840037"/>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1" name="Line 155"/>
          <p:cNvSpPr>
            <a:spLocks noChangeShapeType="1"/>
          </p:cNvSpPr>
          <p:nvPr/>
        </p:nvSpPr>
        <p:spPr bwMode="auto">
          <a:xfrm>
            <a:off x="2749550" y="4930775"/>
            <a:ext cx="52388" cy="1588"/>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2" name="Line 156"/>
          <p:cNvSpPr>
            <a:spLocks noChangeShapeType="1"/>
          </p:cNvSpPr>
          <p:nvPr/>
        </p:nvSpPr>
        <p:spPr bwMode="auto">
          <a:xfrm>
            <a:off x="2749550" y="4365625"/>
            <a:ext cx="52388" cy="1588"/>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3" name="Line 157"/>
          <p:cNvSpPr>
            <a:spLocks noChangeShapeType="1"/>
          </p:cNvSpPr>
          <p:nvPr/>
        </p:nvSpPr>
        <p:spPr bwMode="auto">
          <a:xfrm>
            <a:off x="2749550" y="3798888"/>
            <a:ext cx="52388" cy="1587"/>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4" name="Line 158"/>
          <p:cNvSpPr>
            <a:spLocks noChangeShapeType="1"/>
          </p:cNvSpPr>
          <p:nvPr/>
        </p:nvSpPr>
        <p:spPr bwMode="auto">
          <a:xfrm>
            <a:off x="2749550" y="3224213"/>
            <a:ext cx="52388" cy="1587"/>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5" name="Line 159"/>
          <p:cNvSpPr>
            <a:spLocks noChangeShapeType="1"/>
          </p:cNvSpPr>
          <p:nvPr/>
        </p:nvSpPr>
        <p:spPr bwMode="auto">
          <a:xfrm>
            <a:off x="2749550" y="2657475"/>
            <a:ext cx="52388" cy="1588"/>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6" name="Line 160"/>
          <p:cNvSpPr>
            <a:spLocks noChangeShapeType="1"/>
          </p:cNvSpPr>
          <p:nvPr/>
        </p:nvSpPr>
        <p:spPr bwMode="auto">
          <a:xfrm>
            <a:off x="2749550" y="2090738"/>
            <a:ext cx="52388" cy="1587"/>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7" name="Line 161"/>
          <p:cNvSpPr>
            <a:spLocks noChangeShapeType="1"/>
          </p:cNvSpPr>
          <p:nvPr/>
        </p:nvSpPr>
        <p:spPr bwMode="auto">
          <a:xfrm>
            <a:off x="2801938" y="4930775"/>
            <a:ext cx="2360612" cy="1588"/>
          </a:xfrm>
          <a:prstGeom prst="line">
            <a:avLst/>
          </a:prstGeom>
          <a:noFill/>
          <a:ln w="7938">
            <a:solidFill>
              <a:srgbClr val="000000"/>
            </a:solidFill>
            <a:round/>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58" name="Rectangle 162"/>
          <p:cNvSpPr>
            <a:spLocks noChangeArrowheads="1"/>
          </p:cNvSpPr>
          <p:nvPr/>
        </p:nvSpPr>
        <p:spPr bwMode="auto">
          <a:xfrm>
            <a:off x="3333750" y="4143375"/>
            <a:ext cx="690563" cy="292100"/>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900" dirty="0">
                <a:solidFill>
                  <a:srgbClr val="000000"/>
                </a:solidFill>
                <a:latin typeface="+mn-lt"/>
              </a:rPr>
              <a:t>15,1%</a:t>
            </a:r>
            <a:endParaRPr lang="es-ES_tradnl" sz="1600" dirty="0">
              <a:solidFill>
                <a:srgbClr val="000000"/>
              </a:solidFill>
              <a:latin typeface="+mn-lt"/>
            </a:endParaRPr>
          </a:p>
        </p:txBody>
      </p:sp>
      <p:sp>
        <p:nvSpPr>
          <p:cNvPr id="61459" name="Rectangle 163"/>
          <p:cNvSpPr>
            <a:spLocks noChangeArrowheads="1"/>
          </p:cNvSpPr>
          <p:nvPr/>
        </p:nvSpPr>
        <p:spPr bwMode="auto">
          <a:xfrm>
            <a:off x="4010025" y="3387725"/>
            <a:ext cx="690563" cy="292100"/>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900" dirty="0">
                <a:solidFill>
                  <a:srgbClr val="000000"/>
                </a:solidFill>
                <a:latin typeface="+mn-lt"/>
              </a:rPr>
              <a:t>41,6%</a:t>
            </a:r>
            <a:endParaRPr lang="es-ES_tradnl" sz="1600" dirty="0">
              <a:solidFill>
                <a:srgbClr val="000000"/>
              </a:solidFill>
              <a:latin typeface="+mn-lt"/>
            </a:endParaRPr>
          </a:p>
        </p:txBody>
      </p:sp>
      <p:sp>
        <p:nvSpPr>
          <p:cNvPr id="61460" name="Rectangle 164"/>
          <p:cNvSpPr>
            <a:spLocks noChangeArrowheads="1"/>
          </p:cNvSpPr>
          <p:nvPr/>
        </p:nvSpPr>
        <p:spPr bwMode="auto">
          <a:xfrm>
            <a:off x="2425700" y="4824413"/>
            <a:ext cx="277813" cy="231775"/>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500" dirty="0">
                <a:solidFill>
                  <a:srgbClr val="000000"/>
                </a:solidFill>
                <a:latin typeface="+mn-lt"/>
              </a:rPr>
              <a:t>0%</a:t>
            </a:r>
            <a:endParaRPr lang="es-ES_tradnl" sz="1600" dirty="0">
              <a:solidFill>
                <a:srgbClr val="000000"/>
              </a:solidFill>
              <a:latin typeface="+mn-lt"/>
            </a:endParaRPr>
          </a:p>
        </p:txBody>
      </p:sp>
      <p:sp>
        <p:nvSpPr>
          <p:cNvPr id="61461" name="Rectangle 165"/>
          <p:cNvSpPr>
            <a:spLocks noChangeArrowheads="1"/>
          </p:cNvSpPr>
          <p:nvPr/>
        </p:nvSpPr>
        <p:spPr bwMode="auto">
          <a:xfrm>
            <a:off x="2325688" y="4257675"/>
            <a:ext cx="385762" cy="230188"/>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500" dirty="0">
                <a:solidFill>
                  <a:srgbClr val="000000"/>
                </a:solidFill>
                <a:latin typeface="+mn-lt"/>
              </a:rPr>
              <a:t>20%</a:t>
            </a:r>
            <a:endParaRPr lang="es-ES_tradnl" sz="1600" dirty="0">
              <a:solidFill>
                <a:srgbClr val="000000"/>
              </a:solidFill>
              <a:latin typeface="+mn-lt"/>
            </a:endParaRPr>
          </a:p>
        </p:txBody>
      </p:sp>
      <p:sp>
        <p:nvSpPr>
          <p:cNvPr id="61462" name="Rectangle 166"/>
          <p:cNvSpPr>
            <a:spLocks noChangeArrowheads="1"/>
          </p:cNvSpPr>
          <p:nvPr/>
        </p:nvSpPr>
        <p:spPr bwMode="auto">
          <a:xfrm>
            <a:off x="2325688" y="3692525"/>
            <a:ext cx="385762" cy="230188"/>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500" dirty="0">
                <a:solidFill>
                  <a:srgbClr val="000000"/>
                </a:solidFill>
                <a:latin typeface="+mn-lt"/>
              </a:rPr>
              <a:t>40%</a:t>
            </a:r>
            <a:endParaRPr lang="es-ES_tradnl" sz="1600" dirty="0">
              <a:solidFill>
                <a:srgbClr val="000000"/>
              </a:solidFill>
              <a:latin typeface="+mn-lt"/>
            </a:endParaRPr>
          </a:p>
        </p:txBody>
      </p:sp>
      <p:sp>
        <p:nvSpPr>
          <p:cNvPr id="61463" name="Rectangle 167"/>
          <p:cNvSpPr>
            <a:spLocks noChangeArrowheads="1"/>
          </p:cNvSpPr>
          <p:nvPr/>
        </p:nvSpPr>
        <p:spPr bwMode="auto">
          <a:xfrm>
            <a:off x="2325688" y="3117850"/>
            <a:ext cx="385762" cy="230188"/>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500" dirty="0">
                <a:solidFill>
                  <a:srgbClr val="000000"/>
                </a:solidFill>
                <a:latin typeface="+mn-lt"/>
              </a:rPr>
              <a:t>60%</a:t>
            </a:r>
            <a:endParaRPr lang="es-ES_tradnl" sz="1600" dirty="0">
              <a:solidFill>
                <a:srgbClr val="000000"/>
              </a:solidFill>
              <a:latin typeface="+mn-lt"/>
            </a:endParaRPr>
          </a:p>
        </p:txBody>
      </p:sp>
      <p:sp>
        <p:nvSpPr>
          <p:cNvPr id="61464" name="Rectangle 168"/>
          <p:cNvSpPr>
            <a:spLocks noChangeArrowheads="1"/>
          </p:cNvSpPr>
          <p:nvPr/>
        </p:nvSpPr>
        <p:spPr bwMode="auto">
          <a:xfrm>
            <a:off x="2325688" y="2551113"/>
            <a:ext cx="385762" cy="231775"/>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500" dirty="0">
                <a:solidFill>
                  <a:srgbClr val="000000"/>
                </a:solidFill>
                <a:latin typeface="+mn-lt"/>
              </a:rPr>
              <a:t>80%</a:t>
            </a:r>
            <a:endParaRPr lang="es-ES_tradnl" sz="1600" dirty="0">
              <a:solidFill>
                <a:srgbClr val="000000"/>
              </a:solidFill>
              <a:latin typeface="+mn-lt"/>
            </a:endParaRPr>
          </a:p>
        </p:txBody>
      </p:sp>
      <p:sp>
        <p:nvSpPr>
          <p:cNvPr id="61465" name="Rectangle 169"/>
          <p:cNvSpPr>
            <a:spLocks noChangeArrowheads="1"/>
          </p:cNvSpPr>
          <p:nvPr/>
        </p:nvSpPr>
        <p:spPr bwMode="auto">
          <a:xfrm>
            <a:off x="2225675" y="1984375"/>
            <a:ext cx="492125" cy="231775"/>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500" dirty="0">
                <a:solidFill>
                  <a:srgbClr val="000000"/>
                </a:solidFill>
                <a:latin typeface="+mn-lt"/>
              </a:rPr>
              <a:t>100%</a:t>
            </a:r>
            <a:endParaRPr lang="es-ES_tradnl" sz="1600" dirty="0">
              <a:solidFill>
                <a:srgbClr val="000000"/>
              </a:solidFill>
              <a:latin typeface="+mn-lt"/>
            </a:endParaRPr>
          </a:p>
        </p:txBody>
      </p:sp>
      <p:sp>
        <p:nvSpPr>
          <p:cNvPr id="61466" name="Rectangle 170"/>
          <p:cNvSpPr>
            <a:spLocks noChangeArrowheads="1"/>
          </p:cNvSpPr>
          <p:nvPr/>
        </p:nvSpPr>
        <p:spPr bwMode="auto">
          <a:xfrm>
            <a:off x="5216525" y="2854325"/>
            <a:ext cx="1830388" cy="1206500"/>
          </a:xfrm>
          <a:prstGeom prst="rect">
            <a:avLst/>
          </a:prstGeom>
          <a:solidFill>
            <a:srgbClr val="FFFFFF"/>
          </a:solidFill>
          <a:ln w="7938">
            <a:solidFill>
              <a:srgbClr val="000080"/>
            </a:solidFill>
            <a:miter lim="800000"/>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grpSp>
        <p:nvGrpSpPr>
          <p:cNvPr id="4" name="Group 171"/>
          <p:cNvGrpSpPr>
            <a:grpSpLocks/>
          </p:cNvGrpSpPr>
          <p:nvPr/>
        </p:nvGrpSpPr>
        <p:grpSpPr bwMode="auto">
          <a:xfrm>
            <a:off x="5478463" y="2986088"/>
            <a:ext cx="115887" cy="123825"/>
            <a:chOff x="3451" y="1881"/>
            <a:chExt cx="73" cy="78"/>
          </a:xfrm>
        </p:grpSpPr>
        <p:sp>
          <p:nvSpPr>
            <p:cNvPr id="61488" name="Rectangle 172"/>
            <p:cNvSpPr>
              <a:spLocks noChangeArrowheads="1"/>
            </p:cNvSpPr>
            <p:nvPr/>
          </p:nvSpPr>
          <p:spPr bwMode="auto">
            <a:xfrm>
              <a:off x="3451" y="1881"/>
              <a:ext cx="73" cy="5"/>
            </a:xfrm>
            <a:prstGeom prst="rect">
              <a:avLst/>
            </a:prstGeom>
            <a:solidFill>
              <a:srgbClr val="003B3B"/>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9" name="Rectangle 173"/>
            <p:cNvSpPr>
              <a:spLocks noChangeArrowheads="1"/>
            </p:cNvSpPr>
            <p:nvPr/>
          </p:nvSpPr>
          <p:spPr bwMode="auto">
            <a:xfrm>
              <a:off x="3451" y="1886"/>
              <a:ext cx="73" cy="5"/>
            </a:xfrm>
            <a:prstGeom prst="rect">
              <a:avLst/>
            </a:prstGeom>
            <a:solidFill>
              <a:srgbClr val="003E3E"/>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0" name="Rectangle 174"/>
            <p:cNvSpPr>
              <a:spLocks noChangeArrowheads="1"/>
            </p:cNvSpPr>
            <p:nvPr/>
          </p:nvSpPr>
          <p:spPr bwMode="auto">
            <a:xfrm>
              <a:off x="3451" y="1891"/>
              <a:ext cx="73" cy="11"/>
            </a:xfrm>
            <a:prstGeom prst="rect">
              <a:avLst/>
            </a:prstGeom>
            <a:solidFill>
              <a:srgbClr val="004444"/>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1" name="Rectangle 175"/>
            <p:cNvSpPr>
              <a:spLocks noChangeArrowheads="1"/>
            </p:cNvSpPr>
            <p:nvPr/>
          </p:nvSpPr>
          <p:spPr bwMode="auto">
            <a:xfrm>
              <a:off x="3451" y="1902"/>
              <a:ext cx="73" cy="5"/>
            </a:xfrm>
            <a:prstGeom prst="rect">
              <a:avLst/>
            </a:prstGeom>
            <a:solidFill>
              <a:srgbClr val="004D4D"/>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2" name="Rectangle 176"/>
            <p:cNvSpPr>
              <a:spLocks noChangeArrowheads="1"/>
            </p:cNvSpPr>
            <p:nvPr/>
          </p:nvSpPr>
          <p:spPr bwMode="auto">
            <a:xfrm>
              <a:off x="3451" y="1907"/>
              <a:ext cx="73" cy="5"/>
            </a:xfrm>
            <a:prstGeom prst="rect">
              <a:avLst/>
            </a:prstGeom>
            <a:solidFill>
              <a:srgbClr val="005454"/>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3" name="Rectangle 177"/>
            <p:cNvSpPr>
              <a:spLocks noChangeArrowheads="1"/>
            </p:cNvSpPr>
            <p:nvPr/>
          </p:nvSpPr>
          <p:spPr bwMode="auto">
            <a:xfrm>
              <a:off x="3451" y="1912"/>
              <a:ext cx="73" cy="5"/>
            </a:xfrm>
            <a:prstGeom prst="rect">
              <a:avLst/>
            </a:prstGeom>
            <a:solidFill>
              <a:srgbClr val="005C5C"/>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4" name="Rectangle 178"/>
            <p:cNvSpPr>
              <a:spLocks noChangeArrowheads="1"/>
            </p:cNvSpPr>
            <p:nvPr/>
          </p:nvSpPr>
          <p:spPr bwMode="auto">
            <a:xfrm>
              <a:off x="3451" y="1917"/>
              <a:ext cx="73" cy="11"/>
            </a:xfrm>
            <a:prstGeom prst="rect">
              <a:avLst/>
            </a:prstGeom>
            <a:solidFill>
              <a:srgbClr val="006767"/>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5" name="Rectangle 179"/>
            <p:cNvSpPr>
              <a:spLocks noChangeArrowheads="1"/>
            </p:cNvSpPr>
            <p:nvPr/>
          </p:nvSpPr>
          <p:spPr bwMode="auto">
            <a:xfrm>
              <a:off x="3451" y="1928"/>
              <a:ext cx="73" cy="5"/>
            </a:xfrm>
            <a:prstGeom prst="rect">
              <a:avLst/>
            </a:prstGeom>
            <a:solidFill>
              <a:srgbClr val="00707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6" name="Rectangle 180"/>
            <p:cNvSpPr>
              <a:spLocks noChangeArrowheads="1"/>
            </p:cNvSpPr>
            <p:nvPr/>
          </p:nvSpPr>
          <p:spPr bwMode="auto">
            <a:xfrm>
              <a:off x="3451" y="1933"/>
              <a:ext cx="73" cy="5"/>
            </a:xfrm>
            <a:prstGeom prst="rect">
              <a:avLst/>
            </a:prstGeom>
            <a:solidFill>
              <a:srgbClr val="007575"/>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7" name="Rectangle 181"/>
            <p:cNvSpPr>
              <a:spLocks noChangeArrowheads="1"/>
            </p:cNvSpPr>
            <p:nvPr/>
          </p:nvSpPr>
          <p:spPr bwMode="auto">
            <a:xfrm>
              <a:off x="3451" y="1938"/>
              <a:ext cx="73" cy="5"/>
            </a:xfrm>
            <a:prstGeom prst="rect">
              <a:avLst/>
            </a:prstGeom>
            <a:solidFill>
              <a:srgbClr val="007979"/>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8" name="Rectangle 182"/>
            <p:cNvSpPr>
              <a:spLocks noChangeArrowheads="1"/>
            </p:cNvSpPr>
            <p:nvPr/>
          </p:nvSpPr>
          <p:spPr bwMode="auto">
            <a:xfrm>
              <a:off x="3451" y="1943"/>
              <a:ext cx="73" cy="10"/>
            </a:xfrm>
            <a:prstGeom prst="rect">
              <a:avLst/>
            </a:prstGeom>
            <a:solidFill>
              <a:srgbClr val="007D7D"/>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99" name="Rectangle 183"/>
            <p:cNvSpPr>
              <a:spLocks noChangeArrowheads="1"/>
            </p:cNvSpPr>
            <p:nvPr/>
          </p:nvSpPr>
          <p:spPr bwMode="auto">
            <a:xfrm>
              <a:off x="3451" y="1953"/>
              <a:ext cx="73" cy="6"/>
            </a:xfrm>
            <a:prstGeom prst="rect">
              <a:avLst/>
            </a:prstGeom>
            <a:solidFill>
              <a:srgbClr val="007F7F"/>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grpSp>
      <p:sp>
        <p:nvSpPr>
          <p:cNvPr id="61468" name="Rectangle 184"/>
          <p:cNvSpPr>
            <a:spLocks noChangeArrowheads="1"/>
          </p:cNvSpPr>
          <p:nvPr/>
        </p:nvSpPr>
        <p:spPr bwMode="auto">
          <a:xfrm>
            <a:off x="5478463" y="2986088"/>
            <a:ext cx="115887" cy="123825"/>
          </a:xfrm>
          <a:prstGeom prst="rect">
            <a:avLst/>
          </a:prstGeom>
          <a:noFill/>
          <a:ln w="7938">
            <a:solidFill>
              <a:srgbClr val="000000"/>
            </a:solidFill>
            <a:miter lim="800000"/>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69" name="Rectangle 185"/>
          <p:cNvSpPr>
            <a:spLocks noChangeArrowheads="1"/>
          </p:cNvSpPr>
          <p:nvPr/>
        </p:nvSpPr>
        <p:spPr bwMode="auto">
          <a:xfrm>
            <a:off x="5648325" y="2936875"/>
            <a:ext cx="1257300" cy="246063"/>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600" dirty="0">
                <a:solidFill>
                  <a:srgbClr val="000000"/>
                </a:solidFill>
                <a:latin typeface="+mn-lt"/>
              </a:rPr>
              <a:t>Control c-LDL</a:t>
            </a:r>
          </a:p>
        </p:txBody>
      </p:sp>
      <p:sp>
        <p:nvSpPr>
          <p:cNvPr id="61470" name="Rectangle 186"/>
          <p:cNvSpPr>
            <a:spLocks noChangeArrowheads="1"/>
          </p:cNvSpPr>
          <p:nvPr/>
        </p:nvSpPr>
        <p:spPr bwMode="auto">
          <a:xfrm>
            <a:off x="5648325" y="3165475"/>
            <a:ext cx="1014413" cy="246063"/>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600" dirty="0">
                <a:solidFill>
                  <a:srgbClr val="000000"/>
                </a:solidFill>
                <a:latin typeface="+mn-lt"/>
              </a:rPr>
              <a:t>OBJETIVO</a:t>
            </a:r>
          </a:p>
        </p:txBody>
      </p:sp>
      <p:grpSp>
        <p:nvGrpSpPr>
          <p:cNvPr id="5" name="Group 187"/>
          <p:cNvGrpSpPr>
            <a:grpSpLocks/>
          </p:cNvGrpSpPr>
          <p:nvPr/>
        </p:nvGrpSpPr>
        <p:grpSpPr bwMode="auto">
          <a:xfrm>
            <a:off x="5478463" y="3584575"/>
            <a:ext cx="115887" cy="123825"/>
            <a:chOff x="3451" y="2258"/>
            <a:chExt cx="73" cy="78"/>
          </a:xfrm>
        </p:grpSpPr>
        <p:sp>
          <p:nvSpPr>
            <p:cNvPr id="61476" name="Rectangle 188"/>
            <p:cNvSpPr>
              <a:spLocks noChangeArrowheads="1"/>
            </p:cNvSpPr>
            <p:nvPr/>
          </p:nvSpPr>
          <p:spPr bwMode="auto">
            <a:xfrm>
              <a:off x="3451" y="2258"/>
              <a:ext cx="73" cy="6"/>
            </a:xfrm>
            <a:prstGeom prst="rect">
              <a:avLst/>
            </a:prstGeom>
            <a:solidFill>
              <a:srgbClr val="772F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77" name="Rectangle 189"/>
            <p:cNvSpPr>
              <a:spLocks noChangeArrowheads="1"/>
            </p:cNvSpPr>
            <p:nvPr/>
          </p:nvSpPr>
          <p:spPr bwMode="auto">
            <a:xfrm>
              <a:off x="3451" y="2264"/>
              <a:ext cx="73" cy="5"/>
            </a:xfrm>
            <a:prstGeom prst="rect">
              <a:avLst/>
            </a:prstGeom>
            <a:solidFill>
              <a:srgbClr val="7C31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78" name="Rectangle 190"/>
            <p:cNvSpPr>
              <a:spLocks noChangeArrowheads="1"/>
            </p:cNvSpPr>
            <p:nvPr/>
          </p:nvSpPr>
          <p:spPr bwMode="auto">
            <a:xfrm>
              <a:off x="3451" y="2269"/>
              <a:ext cx="73" cy="10"/>
            </a:xfrm>
            <a:prstGeom prst="rect">
              <a:avLst/>
            </a:prstGeom>
            <a:solidFill>
              <a:srgbClr val="8936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79" name="Rectangle 191"/>
            <p:cNvSpPr>
              <a:spLocks noChangeArrowheads="1"/>
            </p:cNvSpPr>
            <p:nvPr/>
          </p:nvSpPr>
          <p:spPr bwMode="auto">
            <a:xfrm>
              <a:off x="3451" y="2279"/>
              <a:ext cx="73" cy="5"/>
            </a:xfrm>
            <a:prstGeom prst="rect">
              <a:avLst/>
            </a:prstGeom>
            <a:solidFill>
              <a:srgbClr val="9A3D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0" name="Rectangle 192"/>
            <p:cNvSpPr>
              <a:spLocks noChangeArrowheads="1"/>
            </p:cNvSpPr>
            <p:nvPr/>
          </p:nvSpPr>
          <p:spPr bwMode="auto">
            <a:xfrm>
              <a:off x="3451" y="2284"/>
              <a:ext cx="73" cy="5"/>
            </a:xfrm>
            <a:prstGeom prst="rect">
              <a:avLst/>
            </a:prstGeom>
            <a:solidFill>
              <a:srgbClr val="A84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1" name="Rectangle 193"/>
            <p:cNvSpPr>
              <a:spLocks noChangeArrowheads="1"/>
            </p:cNvSpPr>
            <p:nvPr/>
          </p:nvSpPr>
          <p:spPr bwMode="auto">
            <a:xfrm>
              <a:off x="3451" y="2289"/>
              <a:ext cx="73" cy="6"/>
            </a:xfrm>
            <a:prstGeom prst="rect">
              <a:avLst/>
            </a:prstGeom>
            <a:solidFill>
              <a:srgbClr val="B749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2" name="Rectangle 194"/>
            <p:cNvSpPr>
              <a:spLocks noChangeArrowheads="1"/>
            </p:cNvSpPr>
            <p:nvPr/>
          </p:nvSpPr>
          <p:spPr bwMode="auto">
            <a:xfrm>
              <a:off x="3451" y="2295"/>
              <a:ext cx="73" cy="10"/>
            </a:xfrm>
            <a:prstGeom prst="rect">
              <a:avLst/>
            </a:prstGeom>
            <a:solidFill>
              <a:srgbClr val="CD52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3" name="Rectangle 195"/>
            <p:cNvSpPr>
              <a:spLocks noChangeArrowheads="1"/>
            </p:cNvSpPr>
            <p:nvPr/>
          </p:nvSpPr>
          <p:spPr bwMode="auto">
            <a:xfrm>
              <a:off x="3451" y="2305"/>
              <a:ext cx="73" cy="5"/>
            </a:xfrm>
            <a:prstGeom prst="rect">
              <a:avLst/>
            </a:prstGeom>
            <a:solidFill>
              <a:srgbClr val="E059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4" name="Rectangle 196"/>
            <p:cNvSpPr>
              <a:spLocks noChangeArrowheads="1"/>
            </p:cNvSpPr>
            <p:nvPr/>
          </p:nvSpPr>
          <p:spPr bwMode="auto">
            <a:xfrm>
              <a:off x="3451" y="2310"/>
              <a:ext cx="73" cy="5"/>
            </a:xfrm>
            <a:prstGeom prst="rect">
              <a:avLst/>
            </a:prstGeom>
            <a:solidFill>
              <a:srgbClr val="EA5D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5" name="Rectangle 197"/>
            <p:cNvSpPr>
              <a:spLocks noChangeArrowheads="1"/>
            </p:cNvSpPr>
            <p:nvPr/>
          </p:nvSpPr>
          <p:spPr bwMode="auto">
            <a:xfrm>
              <a:off x="3451" y="2315"/>
              <a:ext cx="73" cy="5"/>
            </a:xfrm>
            <a:prstGeom prst="rect">
              <a:avLst/>
            </a:prstGeom>
            <a:solidFill>
              <a:srgbClr val="F260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6" name="Rectangle 198"/>
            <p:cNvSpPr>
              <a:spLocks noChangeArrowheads="1"/>
            </p:cNvSpPr>
            <p:nvPr/>
          </p:nvSpPr>
          <p:spPr bwMode="auto">
            <a:xfrm>
              <a:off x="3451" y="2320"/>
              <a:ext cx="73" cy="11"/>
            </a:xfrm>
            <a:prstGeom prst="rect">
              <a:avLst/>
            </a:prstGeom>
            <a:solidFill>
              <a:srgbClr val="F963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sp>
          <p:nvSpPr>
            <p:cNvPr id="61487" name="Rectangle 199"/>
            <p:cNvSpPr>
              <a:spLocks noChangeArrowheads="1"/>
            </p:cNvSpPr>
            <p:nvPr/>
          </p:nvSpPr>
          <p:spPr bwMode="auto">
            <a:xfrm>
              <a:off x="3451" y="2331"/>
              <a:ext cx="73" cy="5"/>
            </a:xfrm>
            <a:prstGeom prst="rect">
              <a:avLst/>
            </a:prstGeom>
            <a:solidFill>
              <a:srgbClr val="FE6500"/>
            </a:solidFill>
            <a:ln w="9525">
              <a:noFill/>
              <a:miter lim="800000"/>
              <a:headEnd/>
              <a:tailEnd/>
            </a:ln>
          </p:spPr>
          <p:txBody>
            <a:bodyPr>
              <a:prstTxWarp prst="textNoShape">
                <a:avLst/>
              </a:prstTxWarp>
            </a:bodyPr>
            <a:lstStyle/>
            <a:p>
              <a:pPr>
                <a:defRPr/>
              </a:pPr>
              <a:endParaRPr lang="es-ES_tradnl">
                <a:solidFill>
                  <a:srgbClr val="000000"/>
                </a:solidFill>
                <a:latin typeface="+mn-lt"/>
              </a:endParaRPr>
            </a:p>
          </p:txBody>
        </p:sp>
      </p:grpSp>
      <p:sp>
        <p:nvSpPr>
          <p:cNvPr id="61472" name="Rectangle 200"/>
          <p:cNvSpPr>
            <a:spLocks noChangeArrowheads="1"/>
          </p:cNvSpPr>
          <p:nvPr/>
        </p:nvSpPr>
        <p:spPr bwMode="auto">
          <a:xfrm>
            <a:off x="5478463" y="3584575"/>
            <a:ext cx="115887" cy="123825"/>
          </a:xfrm>
          <a:prstGeom prst="rect">
            <a:avLst/>
          </a:prstGeom>
          <a:noFill/>
          <a:ln w="7938">
            <a:solidFill>
              <a:srgbClr val="000000"/>
            </a:solidFill>
            <a:miter lim="800000"/>
            <a:headEnd/>
            <a:tailEnd/>
          </a:ln>
        </p:spPr>
        <p:txBody>
          <a:bodyPr lIns="82296" tIns="41148" rIns="82296" bIns="41148">
            <a:prstTxWarp prst="textNoShape">
              <a:avLst/>
            </a:prstTxWarp>
          </a:bodyPr>
          <a:lstStyle/>
          <a:p>
            <a:pPr>
              <a:defRPr/>
            </a:pPr>
            <a:endParaRPr lang="es-ES_tradnl">
              <a:solidFill>
                <a:srgbClr val="000000"/>
              </a:solidFill>
              <a:latin typeface="+mn-lt"/>
            </a:endParaRPr>
          </a:p>
        </p:txBody>
      </p:sp>
      <p:sp>
        <p:nvSpPr>
          <p:cNvPr id="61473" name="Rectangle 201"/>
          <p:cNvSpPr>
            <a:spLocks noChangeArrowheads="1"/>
          </p:cNvSpPr>
          <p:nvPr/>
        </p:nvSpPr>
        <p:spPr bwMode="auto">
          <a:xfrm>
            <a:off x="5648325" y="3535363"/>
            <a:ext cx="1257300" cy="246062"/>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600" dirty="0">
                <a:solidFill>
                  <a:srgbClr val="000000"/>
                </a:solidFill>
                <a:latin typeface="+mn-lt"/>
              </a:rPr>
              <a:t>Control c-LDL</a:t>
            </a:r>
          </a:p>
        </p:txBody>
      </p:sp>
      <p:sp>
        <p:nvSpPr>
          <p:cNvPr id="61474" name="Rectangle 202"/>
          <p:cNvSpPr>
            <a:spLocks noChangeArrowheads="1"/>
          </p:cNvSpPr>
          <p:nvPr/>
        </p:nvSpPr>
        <p:spPr bwMode="auto">
          <a:xfrm>
            <a:off x="5648325" y="3765550"/>
            <a:ext cx="1139825" cy="246063"/>
          </a:xfrm>
          <a:prstGeom prst="rect">
            <a:avLst/>
          </a:prstGeom>
          <a:noFill/>
          <a:ln w="9525">
            <a:noFill/>
            <a:miter lim="800000"/>
            <a:headEnd/>
            <a:tailEnd/>
          </a:ln>
        </p:spPr>
        <p:txBody>
          <a:bodyPr wrap="none" lIns="0" tIns="0" rIns="0" bIns="0">
            <a:prstTxWarp prst="textNoShape">
              <a:avLst/>
            </a:prstTxWarp>
            <a:spAutoFit/>
          </a:bodyPr>
          <a:lstStyle/>
          <a:p>
            <a:pPr>
              <a:defRPr/>
            </a:pPr>
            <a:r>
              <a:rPr lang="es-ES_tradnl" sz="1600" dirty="0">
                <a:solidFill>
                  <a:srgbClr val="000000"/>
                </a:solidFill>
                <a:latin typeface="+mn-lt"/>
              </a:rPr>
              <a:t>SUBJETIVO</a:t>
            </a:r>
          </a:p>
        </p:txBody>
      </p:sp>
      <p:sp>
        <p:nvSpPr>
          <p:cNvPr id="61475" name="Text Box 203"/>
          <p:cNvSpPr txBox="1">
            <a:spLocks noChangeArrowheads="1"/>
          </p:cNvSpPr>
          <p:nvPr/>
        </p:nvSpPr>
        <p:spPr bwMode="auto">
          <a:xfrm rot="5462637" flipV="1">
            <a:off x="410369" y="3109119"/>
            <a:ext cx="3290887" cy="307975"/>
          </a:xfrm>
          <a:prstGeom prst="rect">
            <a:avLst/>
          </a:prstGeom>
          <a:noFill/>
          <a:ln w="9525">
            <a:noFill/>
            <a:miter lim="800000"/>
            <a:headEnd/>
            <a:tailEnd/>
          </a:ln>
        </p:spPr>
        <p:txBody>
          <a:bodyPr lIns="91439" tIns="45719" rIns="91439" bIns="45719">
            <a:prstTxWarp prst="textNoShape">
              <a:avLst/>
            </a:prstTxWarp>
            <a:spAutoFit/>
          </a:bodyPr>
          <a:lstStyle/>
          <a:p>
            <a:pPr algn="l" eaLnBrk="0" hangingPunct="0">
              <a:spcBef>
                <a:spcPct val="15000"/>
              </a:spcBef>
              <a:spcAft>
                <a:spcPct val="20000"/>
              </a:spcAft>
              <a:defRPr/>
            </a:pPr>
            <a:r>
              <a:rPr lang="es-ES_tradnl" sz="1400" dirty="0">
                <a:solidFill>
                  <a:srgbClr val="000000"/>
                </a:solidFill>
                <a:latin typeface="+mn-lt"/>
              </a:rPr>
              <a:t>% pacientes con c-LDL controlado</a:t>
            </a:r>
          </a:p>
        </p:txBody>
      </p:sp>
      <p:sp>
        <p:nvSpPr>
          <p:cNvPr id="291875" name="Título 203"/>
          <p:cNvSpPr>
            <a:spLocks noGrp="1"/>
          </p:cNvSpPr>
          <p:nvPr>
            <p:ph type="title"/>
          </p:nvPr>
        </p:nvSpPr>
        <p:spPr bwMode="auto">
          <a:xfrm>
            <a:off x="457200" y="90488"/>
            <a:ext cx="8229600" cy="1052512"/>
          </a:xfrm>
          <a:noFill/>
          <a:ln>
            <a:miter lim="800000"/>
            <a:headEnd/>
            <a:tailEnd/>
          </a:ln>
        </p:spPr>
        <p:txBody>
          <a:bodyPr wrap="square" lIns="91440" tIns="45720" rIns="91440" bIns="45720" numCol="1" anchor="t" anchorCtr="0" compatLnSpc="1">
            <a:prstTxWarp prst="textNoShape">
              <a:avLst/>
            </a:prstTxWarp>
          </a:bodyPr>
          <a:lstStyle/>
          <a:p>
            <a:pPr algn="ctr"/>
            <a:r>
              <a:rPr lang="es-ES_tradnl" sz="2800" dirty="0" smtClean="0"/>
              <a:t>Estudio HISPALIPID: pacientes de alto riesgo</a:t>
            </a:r>
            <a:r>
              <a:rPr lang="es-ES" sz="1600" dirty="0" smtClean="0"/>
              <a:t>. </a:t>
            </a:r>
            <a:r>
              <a:rPr lang="es-ES_tradnl" sz="2800" dirty="0" smtClean="0"/>
              <a:t>Control Objetivo </a:t>
            </a:r>
            <a:r>
              <a:rPr lang="es-ES_tradnl" sz="2800" dirty="0" err="1" smtClean="0"/>
              <a:t>vs</a:t>
            </a:r>
            <a:r>
              <a:rPr lang="es-ES_tradnl" sz="2800" dirty="0" smtClean="0"/>
              <a:t> Subjetivo de la dislipemia</a:t>
            </a:r>
            <a:r>
              <a:rPr lang="es-ES" sz="2800" dirty="0" smtClean="0"/>
              <a:t/>
            </a:r>
            <a:br>
              <a:rPr lang="es-ES" sz="2800" dirty="0" smtClean="0"/>
            </a:br>
            <a:endParaRPr lang="es-ES_tradnl" sz="2800" dirty="0" smtClean="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Marcador de número de diapositiva 5"/>
          <p:cNvSpPr>
            <a:spLocks noGrp="1"/>
          </p:cNvSpPr>
          <p:nvPr>
            <p:ph type="sldNum" sz="quarter" idx="10"/>
          </p:nvPr>
        </p:nvSpPr>
        <p:spPr>
          <a:xfrm>
            <a:off x="6553200" y="6245225"/>
            <a:ext cx="2133600" cy="476250"/>
          </a:xfrm>
          <a:noFill/>
        </p:spPr>
        <p:txBody>
          <a:bodyPr/>
          <a:lstStyle/>
          <a:p>
            <a:fld id="{B87A270C-F93C-3342-B386-5698CF4122DF}" type="slidenum">
              <a:rPr lang="es-ES" smtClean="0">
                <a:latin typeface="Arial" pitchFamily="-65" charset="0"/>
                <a:ea typeface="Times" pitchFamily="-65" charset="0"/>
                <a:cs typeface="Times" pitchFamily="-65" charset="0"/>
                <a:sym typeface="Times" pitchFamily="-65" charset="0"/>
              </a:rPr>
              <a:pPr/>
              <a:t>42</a:t>
            </a:fld>
            <a:endParaRPr lang="es-ES" smtClean="0">
              <a:latin typeface="Arial" pitchFamily="-65" charset="0"/>
              <a:ea typeface="Times" pitchFamily="-65" charset="0"/>
              <a:cs typeface="Times" pitchFamily="-65" charset="0"/>
              <a:sym typeface="Times" pitchFamily="-65" charset="0"/>
            </a:endParaRPr>
          </a:p>
        </p:txBody>
      </p:sp>
      <p:sp>
        <p:nvSpPr>
          <p:cNvPr id="300035" name="Rectangle 2"/>
          <p:cNvSpPr>
            <a:spLocks noGrp="1" noChangeArrowheads="1"/>
          </p:cNvSpPr>
          <p:nvPr>
            <p:ph type="ctr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s-ES" sz="4000" dirty="0" smtClean="0"/>
              <a:t>¿Cómo resolver esta situación? </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3"/>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s-ES" smtClean="0"/>
              <a:t>Aspectos que podrían facilitar la práctica de la prevención CV</a:t>
            </a:r>
          </a:p>
        </p:txBody>
      </p:sp>
      <p:sp>
        <p:nvSpPr>
          <p:cNvPr id="473093" name="Rectangle 5"/>
          <p:cNvSpPr>
            <a:spLocks noGrp="1" noChangeArrowheads="1"/>
          </p:cNvSpPr>
          <p:nvPr>
            <p:ph type="body" idx="1"/>
          </p:nvPr>
        </p:nvSpPr>
        <p:spPr bwMode="auto">
          <a:xfrm>
            <a:off x="457200" y="1600200"/>
            <a:ext cx="8229600" cy="4724400"/>
          </a:xfrm>
          <a:noFill/>
          <a:ln>
            <a:miter lim="800000"/>
            <a:headEnd/>
            <a:tailEnd/>
          </a:ln>
          <a:effectLst/>
        </p:spPr>
        <p:txBody>
          <a:bodyPr wrap="square" lIns="91440" tIns="45720" rIns="91440" bIns="45720" numCol="1" anchor="t" anchorCtr="0" compatLnSpc="1">
            <a:prstTxWarp prst="textNoShape">
              <a:avLst/>
            </a:prstTxWarp>
          </a:bodyPr>
          <a:lstStyle/>
          <a:p>
            <a:pPr eaLnBrk="1" hangingPunct="1"/>
            <a:r>
              <a:rPr lang="es-ES" sz="2600" dirty="0"/>
              <a:t>Guías de buena práctica clínica simples, claras y creíbles.</a:t>
            </a:r>
          </a:p>
          <a:p>
            <a:pPr eaLnBrk="1" hangingPunct="1"/>
            <a:r>
              <a:rPr lang="es-ES" sz="2600" dirty="0"/>
              <a:t>Tiempo suficiente para trabajar con calidad.</a:t>
            </a:r>
          </a:p>
          <a:p>
            <a:pPr eaLnBrk="1" hangingPunct="1"/>
            <a:r>
              <a:rPr lang="es-ES" sz="2600" dirty="0"/>
              <a:t>Políticas gubernamentales que ayuden positivamente (estrategias de prevención definidas con recursos e incentivos que incluyan remuneración por alcanzar objetivos de prevención y de utilización de fármacos)</a:t>
            </a:r>
          </a:p>
          <a:p>
            <a:pPr eaLnBrk="1" hangingPunct="1"/>
            <a:r>
              <a:rPr lang="es-ES" sz="2600" dirty="0"/>
              <a:t>Políticas educacionales que faciliten a los pacientes la adherencia a las indicaciones.</a:t>
            </a:r>
          </a:p>
        </p:txBody>
      </p:sp>
      <p:sp>
        <p:nvSpPr>
          <p:cNvPr id="473094" name="Text Box 6"/>
          <p:cNvSpPr txBox="1">
            <a:spLocks noChangeArrowheads="1"/>
          </p:cNvSpPr>
          <p:nvPr/>
        </p:nvSpPr>
        <p:spPr bwMode="auto">
          <a:xfrm>
            <a:off x="-36513" y="6248400"/>
            <a:ext cx="9190038" cy="457200"/>
          </a:xfrm>
          <a:prstGeom prst="rect">
            <a:avLst/>
          </a:prstGeom>
          <a:noFill/>
          <a:ln w="9525">
            <a:noFill/>
            <a:miter lim="800000"/>
            <a:headEnd/>
            <a:tailEnd/>
          </a:ln>
          <a:effectLst/>
        </p:spPr>
        <p:txBody>
          <a:bodyPr wrap="none">
            <a:prstTxWarp prst="textNoShape">
              <a:avLst/>
            </a:prstTxWarp>
            <a:spAutoFit/>
          </a:bodyPr>
          <a:lstStyle/>
          <a:p>
            <a:pPr>
              <a:defRPr/>
            </a:pPr>
            <a:r>
              <a:rPr lang="es-ES" sz="1200" dirty="0">
                <a:latin typeface="Arial" pitchFamily="-112" charset="0"/>
              </a:rPr>
              <a:t>European guidelines on cardiovascular disease prevention in clinical practice. E.S.</a:t>
            </a:r>
          </a:p>
          <a:p>
            <a:pPr>
              <a:defRPr/>
            </a:pPr>
            <a:r>
              <a:rPr lang="es-ES" sz="1200" dirty="0">
                <a:latin typeface="Arial" pitchFamily="-112" charset="0"/>
              </a:rPr>
              <a:t>Fourth Joint Task Force of the ESC and others Societies on CDP in Clinical Practice. European Heart Journal. 2007; 28: 2375</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3093">
                                            <p:txEl>
                                              <p:pRg st="0" end="0"/>
                                            </p:txEl>
                                          </p:spTgt>
                                        </p:tgtEl>
                                        <p:attrNameLst>
                                          <p:attrName>style.visibility</p:attrName>
                                        </p:attrNameLst>
                                      </p:cBhvr>
                                      <p:to>
                                        <p:strVal val="visible"/>
                                      </p:to>
                                    </p:set>
                                    <p:animEffect transition="in" filter="wipe(left)">
                                      <p:cBhvr>
                                        <p:cTn id="7" dur="500"/>
                                        <p:tgtEl>
                                          <p:spTgt spid="4730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3093">
                                            <p:txEl>
                                              <p:pRg st="1" end="1"/>
                                            </p:txEl>
                                          </p:spTgt>
                                        </p:tgtEl>
                                        <p:attrNameLst>
                                          <p:attrName>style.visibility</p:attrName>
                                        </p:attrNameLst>
                                      </p:cBhvr>
                                      <p:to>
                                        <p:strVal val="visible"/>
                                      </p:to>
                                    </p:set>
                                    <p:animEffect transition="in" filter="wipe(left)">
                                      <p:cBhvr>
                                        <p:cTn id="12" dur="500"/>
                                        <p:tgtEl>
                                          <p:spTgt spid="4730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3093">
                                            <p:txEl>
                                              <p:pRg st="2" end="2"/>
                                            </p:txEl>
                                          </p:spTgt>
                                        </p:tgtEl>
                                        <p:attrNameLst>
                                          <p:attrName>style.visibility</p:attrName>
                                        </p:attrNameLst>
                                      </p:cBhvr>
                                      <p:to>
                                        <p:strVal val="visible"/>
                                      </p:to>
                                    </p:set>
                                    <p:animEffect transition="in" filter="wipe(left)">
                                      <p:cBhvr>
                                        <p:cTn id="17" dur="500"/>
                                        <p:tgtEl>
                                          <p:spTgt spid="4730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3093">
                                            <p:txEl>
                                              <p:pRg st="3" end="3"/>
                                            </p:txEl>
                                          </p:spTgt>
                                        </p:tgtEl>
                                        <p:attrNameLst>
                                          <p:attrName>style.visibility</p:attrName>
                                        </p:attrNameLst>
                                      </p:cBhvr>
                                      <p:to>
                                        <p:strVal val="visible"/>
                                      </p:to>
                                    </p:set>
                                    <p:animEffect transition="in" filter="wipe(left)">
                                      <p:cBhvr>
                                        <p:cTn id="22" dur="500"/>
                                        <p:tgtEl>
                                          <p:spTgt spid="473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Marcador de número de diapositiva 3"/>
          <p:cNvSpPr>
            <a:spLocks noGrp="1"/>
          </p:cNvSpPr>
          <p:nvPr>
            <p:ph type="sldNum" sz="quarter" idx="10"/>
          </p:nvPr>
        </p:nvSpPr>
        <p:spPr/>
        <p:txBody>
          <a:bodyPr/>
          <a:lstStyle/>
          <a:p>
            <a:fld id="{2B2B0687-A1CB-0341-849B-D6F44045E3EC}" type="slidenum">
              <a:rPr lang="es-ES" smtClean="0">
                <a:sym typeface="Times" pitchFamily="-65" charset="0"/>
              </a:rPr>
              <a:pPr/>
              <a:t>44</a:t>
            </a:fld>
            <a:endParaRPr lang="es-ES" smtClean="0">
              <a:sym typeface="Times" pitchFamily="-65" charset="0"/>
            </a:endParaRPr>
          </a:p>
        </p:txBody>
      </p:sp>
      <p:sp>
        <p:nvSpPr>
          <p:cNvPr id="304131" name="Subtítulo 5"/>
          <p:cNvSpPr>
            <a:spLocks noGrp="1"/>
          </p:cNvSpPr>
          <p:nvPr>
            <p:ph type="subTitle" idx="4294967295"/>
          </p:nvPr>
        </p:nvSpPr>
        <p:spPr bwMode="auto">
          <a:xfrm>
            <a:off x="1143000" y="6324600"/>
            <a:ext cx="8001000" cy="457200"/>
          </a:xfrm>
          <a:noFill/>
          <a:ln>
            <a:miter lim="800000"/>
            <a:headEnd/>
            <a:tailEnd/>
          </a:ln>
        </p:spPr>
        <p:txBody>
          <a:bodyPr wrap="square" lIns="91440" tIns="45720" rIns="91440" bIns="45720" numCol="1" anchor="t" anchorCtr="0" compatLnSpc="1">
            <a:prstTxWarp prst="textNoShape">
              <a:avLst/>
            </a:prstTxWarp>
          </a:bodyPr>
          <a:lstStyle/>
          <a:p>
            <a:pPr algn="ctr"/>
            <a:r>
              <a:rPr lang="es-ES_tradnl" sz="1400" dirty="0" smtClean="0">
                <a:ea typeface="ＭＳ Ｐゴシック" pitchFamily="-65" charset="-128"/>
                <a:cs typeface="ＭＳ Ｐゴシック" pitchFamily="-65" charset="-128"/>
              </a:rPr>
              <a:t>Rev </a:t>
            </a:r>
            <a:r>
              <a:rPr lang="es-ES_tradnl" sz="1400" dirty="0" err="1" smtClean="0">
                <a:ea typeface="ＭＳ Ｐゴシック" pitchFamily="-65" charset="-128"/>
                <a:cs typeface="ＭＳ Ｐゴシック" pitchFamily="-65" charset="-128"/>
              </a:rPr>
              <a:t>Esp</a:t>
            </a:r>
            <a:r>
              <a:rPr lang="es-ES_tradnl" sz="1400" dirty="0" smtClean="0">
                <a:ea typeface="ＭＳ Ｐゴシック" pitchFamily="-65" charset="-128"/>
                <a:cs typeface="ＭＳ Ｐゴシック" pitchFamily="-65" charset="-128"/>
              </a:rPr>
              <a:t> Salud </a:t>
            </a:r>
            <a:r>
              <a:rPr lang="es-ES_tradnl" sz="1400" dirty="0" err="1" smtClean="0">
                <a:ea typeface="ＭＳ Ｐゴシック" pitchFamily="-65" charset="-128"/>
                <a:cs typeface="ＭＳ Ｐゴシック" pitchFamily="-65" charset="-128"/>
              </a:rPr>
              <a:t>Pública</a:t>
            </a:r>
            <a:r>
              <a:rPr lang="es-ES_tradnl" sz="1400" dirty="0" smtClean="0">
                <a:ea typeface="ＭＳ Ｐゴシック" pitchFamily="-65" charset="-128"/>
                <a:cs typeface="ＭＳ Ｐゴシック" pitchFamily="-65" charset="-128"/>
              </a:rPr>
              <a:t> 2008; 82:581-616</a:t>
            </a:r>
          </a:p>
        </p:txBody>
      </p:sp>
      <p:sp>
        <p:nvSpPr>
          <p:cNvPr id="304133" name="Rectángulo 6"/>
          <p:cNvSpPr>
            <a:spLocks noChangeArrowheads="1"/>
          </p:cNvSpPr>
          <p:nvPr/>
        </p:nvSpPr>
        <p:spPr bwMode="auto">
          <a:xfrm>
            <a:off x="4343400" y="762000"/>
            <a:ext cx="4572000" cy="4524316"/>
          </a:xfrm>
          <a:prstGeom prst="rect">
            <a:avLst/>
          </a:prstGeom>
          <a:noFill/>
          <a:ln w="9525">
            <a:noFill/>
            <a:miter lim="800000"/>
            <a:headEnd/>
            <a:tailEnd/>
          </a:ln>
        </p:spPr>
        <p:txBody>
          <a:bodyPr wrap="square">
            <a:prstTxWarp prst="textNoShape">
              <a:avLst/>
            </a:prstTxWarp>
            <a:spAutoFit/>
          </a:bodyPr>
          <a:lstStyle/>
          <a:p>
            <a:pPr>
              <a:buFontTx/>
              <a:buChar char="•"/>
            </a:pPr>
            <a:r>
              <a:rPr lang="es-ES_tradnl" sz="1800" dirty="0" smtClean="0">
                <a:ea typeface="Arial" pitchFamily="-65" charset="0"/>
                <a:cs typeface="Arial" pitchFamily="-65" charset="0"/>
              </a:rPr>
              <a:t>Basado </a:t>
            </a:r>
            <a:r>
              <a:rPr lang="es-ES_tradnl" sz="1800" dirty="0">
                <a:ea typeface="Arial" pitchFamily="-65" charset="0"/>
                <a:cs typeface="Arial" pitchFamily="-65" charset="0"/>
              </a:rPr>
              <a:t>en el Documento del Cuarto Grupo de Trabajo Conjunto de la Sociedad Europea de </a:t>
            </a:r>
            <a:r>
              <a:rPr lang="es-ES_tradnl" sz="1800" dirty="0" err="1">
                <a:ea typeface="Arial" pitchFamily="-65" charset="0"/>
                <a:cs typeface="Arial" pitchFamily="-65" charset="0"/>
              </a:rPr>
              <a:t>Cardiología</a:t>
            </a:r>
            <a:r>
              <a:rPr lang="es-ES_tradnl" sz="1800" dirty="0">
                <a:ea typeface="Arial" pitchFamily="-65" charset="0"/>
                <a:cs typeface="Arial" pitchFamily="-65" charset="0"/>
              </a:rPr>
              <a:t> y otras sociedades </a:t>
            </a:r>
            <a:r>
              <a:rPr lang="es-ES_tradnl" sz="1800" dirty="0" err="1">
                <a:ea typeface="Arial" pitchFamily="-65" charset="0"/>
                <a:cs typeface="Arial" pitchFamily="-65" charset="0"/>
              </a:rPr>
              <a:t>científicas</a:t>
            </a:r>
            <a:r>
              <a:rPr lang="es-ES_tradnl" sz="1800" dirty="0">
                <a:ea typeface="Arial" pitchFamily="-65" charset="0"/>
                <a:cs typeface="Arial" pitchFamily="-65" charset="0"/>
              </a:rPr>
              <a:t>:</a:t>
            </a:r>
            <a:r>
              <a:rPr lang="es-ES_tradnl" sz="1800" dirty="0" smtClean="0">
                <a:ea typeface="Arial" pitchFamily="-65" charset="0"/>
                <a:cs typeface="Arial" pitchFamily="-65" charset="0"/>
              </a:rPr>
              <a:t> </a:t>
            </a:r>
          </a:p>
          <a:p>
            <a:pPr>
              <a:buFontTx/>
              <a:buChar char="•"/>
            </a:pPr>
            <a:r>
              <a:rPr lang="es-ES_tradnl" sz="1800" i="1" dirty="0" smtClean="0">
                <a:ea typeface="Arial" pitchFamily="-65" charset="0"/>
                <a:cs typeface="Arial" pitchFamily="-65" charset="0"/>
              </a:rPr>
              <a:t>Graham </a:t>
            </a:r>
            <a:r>
              <a:rPr lang="es-ES_tradnl" sz="1800" i="1" dirty="0">
                <a:ea typeface="Arial" pitchFamily="-65" charset="0"/>
                <a:cs typeface="Arial" pitchFamily="-65" charset="0"/>
              </a:rPr>
              <a:t>I, Atar D, </a:t>
            </a:r>
            <a:r>
              <a:rPr lang="es-ES_tradnl" sz="1800" i="1" dirty="0" err="1">
                <a:ea typeface="Arial" pitchFamily="-65" charset="0"/>
                <a:cs typeface="Arial" pitchFamily="-65" charset="0"/>
              </a:rPr>
              <a:t>Borch</a:t>
            </a:r>
            <a:r>
              <a:rPr lang="es-ES_tradnl" sz="1800" i="1" dirty="0">
                <a:ea typeface="Arial" pitchFamily="-65" charset="0"/>
                <a:cs typeface="Arial" pitchFamily="-65" charset="0"/>
              </a:rPr>
              <a:t>-</a:t>
            </a:r>
            <a:r>
              <a:rPr lang="es-ES_tradnl" sz="1800" i="1" dirty="0" err="1">
                <a:ea typeface="Arial" pitchFamily="-65" charset="0"/>
                <a:cs typeface="Arial" pitchFamily="-65" charset="0"/>
              </a:rPr>
              <a:t>Johnsen</a:t>
            </a:r>
            <a:r>
              <a:rPr lang="es-ES_tradnl" sz="1800" i="1" dirty="0">
                <a:ea typeface="Arial" pitchFamily="-65" charset="0"/>
                <a:cs typeface="Arial" pitchFamily="-65" charset="0"/>
              </a:rPr>
              <a:t> K, </a:t>
            </a:r>
            <a:r>
              <a:rPr lang="es-ES_tradnl" sz="1800" i="1" dirty="0" err="1">
                <a:ea typeface="Arial" pitchFamily="-65" charset="0"/>
                <a:cs typeface="Arial" pitchFamily="-65" charset="0"/>
              </a:rPr>
              <a:t>Boysen</a:t>
            </a:r>
            <a:r>
              <a:rPr lang="es-ES_tradnl" sz="1800" i="1" dirty="0">
                <a:ea typeface="Arial" pitchFamily="-65" charset="0"/>
                <a:cs typeface="Arial" pitchFamily="-65" charset="0"/>
              </a:rPr>
              <a:t> G, Burell G, </a:t>
            </a:r>
            <a:r>
              <a:rPr lang="es-ES_tradnl" sz="1800" i="1" dirty="0" err="1">
                <a:ea typeface="Arial" pitchFamily="-65" charset="0"/>
                <a:cs typeface="Arial" pitchFamily="-65" charset="0"/>
              </a:rPr>
              <a:t>Cifkova</a:t>
            </a:r>
            <a:r>
              <a:rPr lang="es-ES_tradnl" sz="1800" i="1" dirty="0">
                <a:ea typeface="Arial" pitchFamily="-65" charset="0"/>
                <a:cs typeface="Arial" pitchFamily="-65" charset="0"/>
              </a:rPr>
              <a:t> R, et al et al. European </a:t>
            </a:r>
            <a:r>
              <a:rPr lang="es-ES_tradnl" sz="1800" i="1" dirty="0" err="1">
                <a:ea typeface="Arial" pitchFamily="-65" charset="0"/>
                <a:cs typeface="Arial" pitchFamily="-65" charset="0"/>
              </a:rPr>
              <a:t>guidelines</a:t>
            </a:r>
            <a:r>
              <a:rPr lang="es-ES_tradnl" sz="1800" i="1" dirty="0">
                <a:ea typeface="Arial" pitchFamily="-65" charset="0"/>
                <a:cs typeface="Arial" pitchFamily="-65" charset="0"/>
              </a:rPr>
              <a:t> </a:t>
            </a:r>
            <a:r>
              <a:rPr lang="es-ES_tradnl" sz="1800" i="1" dirty="0" err="1">
                <a:ea typeface="Arial" pitchFamily="-65" charset="0"/>
                <a:cs typeface="Arial" pitchFamily="-65" charset="0"/>
              </a:rPr>
              <a:t>on</a:t>
            </a:r>
            <a:r>
              <a:rPr lang="es-ES_tradnl" sz="1800" i="1" dirty="0">
                <a:ea typeface="Arial" pitchFamily="-65" charset="0"/>
                <a:cs typeface="Arial" pitchFamily="-65" charset="0"/>
              </a:rPr>
              <a:t> cardiovascular </a:t>
            </a:r>
            <a:r>
              <a:rPr lang="es-ES_tradnl" sz="1800" i="1" dirty="0" err="1">
                <a:ea typeface="Arial" pitchFamily="-65" charset="0"/>
                <a:cs typeface="Arial" pitchFamily="-65" charset="0"/>
              </a:rPr>
              <a:t>disease</a:t>
            </a:r>
            <a:r>
              <a:rPr lang="es-ES_tradnl" sz="1800" i="1" dirty="0">
                <a:ea typeface="Arial" pitchFamily="-65" charset="0"/>
                <a:cs typeface="Arial" pitchFamily="-65" charset="0"/>
              </a:rPr>
              <a:t> </a:t>
            </a:r>
            <a:r>
              <a:rPr lang="es-ES_tradnl" sz="1800" i="1" dirty="0" err="1">
                <a:ea typeface="Arial" pitchFamily="-65" charset="0"/>
                <a:cs typeface="Arial" pitchFamily="-65" charset="0"/>
              </a:rPr>
              <a:t>prevention</a:t>
            </a:r>
            <a:r>
              <a:rPr lang="es-ES_tradnl" sz="1800" i="1" dirty="0">
                <a:ea typeface="Arial" pitchFamily="-65" charset="0"/>
                <a:cs typeface="Arial" pitchFamily="-65" charset="0"/>
              </a:rPr>
              <a:t> in </a:t>
            </a:r>
            <a:r>
              <a:rPr lang="es-ES_tradnl" sz="1800" i="1" dirty="0" err="1">
                <a:ea typeface="Arial" pitchFamily="-65" charset="0"/>
                <a:cs typeface="Arial" pitchFamily="-65" charset="0"/>
              </a:rPr>
              <a:t>clini</a:t>
            </a:r>
            <a:r>
              <a:rPr lang="es-ES_tradnl" sz="1800" i="1" dirty="0">
                <a:ea typeface="Arial" pitchFamily="-65" charset="0"/>
                <a:cs typeface="Arial" pitchFamily="-65" charset="0"/>
              </a:rPr>
              <a:t>- cal </a:t>
            </a:r>
            <a:r>
              <a:rPr lang="es-ES_tradnl" sz="1800" i="1" dirty="0" err="1">
                <a:ea typeface="Arial" pitchFamily="-65" charset="0"/>
                <a:cs typeface="Arial" pitchFamily="-65" charset="0"/>
              </a:rPr>
              <a:t>practice</a:t>
            </a:r>
            <a:r>
              <a:rPr lang="es-ES_tradnl" sz="1800" i="1" dirty="0">
                <a:ea typeface="Arial" pitchFamily="-65" charset="0"/>
                <a:cs typeface="Arial" pitchFamily="-65" charset="0"/>
              </a:rPr>
              <a:t>: </a:t>
            </a:r>
            <a:r>
              <a:rPr lang="es-ES_tradnl" sz="1800" i="1" dirty="0" err="1">
                <a:ea typeface="Arial" pitchFamily="-65" charset="0"/>
                <a:cs typeface="Arial" pitchFamily="-65" charset="0"/>
              </a:rPr>
              <a:t>fourth</a:t>
            </a:r>
            <a:r>
              <a:rPr lang="es-ES_tradnl" sz="1800" i="1" dirty="0">
                <a:ea typeface="Arial" pitchFamily="-65" charset="0"/>
                <a:cs typeface="Arial" pitchFamily="-65" charset="0"/>
              </a:rPr>
              <a:t> </a:t>
            </a:r>
            <a:r>
              <a:rPr lang="es-ES_tradnl" sz="1800" i="1" dirty="0" err="1">
                <a:ea typeface="Arial" pitchFamily="-65" charset="0"/>
                <a:cs typeface="Arial" pitchFamily="-65" charset="0"/>
              </a:rPr>
              <a:t>joint</a:t>
            </a:r>
            <a:r>
              <a:rPr lang="es-ES_tradnl" sz="1800" i="1" dirty="0">
                <a:ea typeface="Arial" pitchFamily="-65" charset="0"/>
                <a:cs typeface="Arial" pitchFamily="-65" charset="0"/>
              </a:rPr>
              <a:t> </a:t>
            </a:r>
            <a:r>
              <a:rPr lang="es-ES_tradnl" sz="1800" i="1" dirty="0" err="1">
                <a:ea typeface="Arial" pitchFamily="-65" charset="0"/>
                <a:cs typeface="Arial" pitchFamily="-65" charset="0"/>
              </a:rPr>
              <a:t>Task</a:t>
            </a:r>
            <a:r>
              <a:rPr lang="es-ES_tradnl" sz="1800" i="1" dirty="0">
                <a:ea typeface="Arial" pitchFamily="-65" charset="0"/>
                <a:cs typeface="Arial" pitchFamily="-65" charset="0"/>
              </a:rPr>
              <a:t> </a:t>
            </a:r>
            <a:r>
              <a:rPr lang="es-ES_tradnl" sz="1800" i="1" dirty="0" err="1">
                <a:ea typeface="Arial" pitchFamily="-65" charset="0"/>
                <a:cs typeface="Arial" pitchFamily="-65" charset="0"/>
              </a:rPr>
              <a:t>Force</a:t>
            </a:r>
            <a:r>
              <a:rPr lang="es-ES_tradnl" sz="1800" i="1" dirty="0">
                <a:ea typeface="Arial" pitchFamily="-65" charset="0"/>
                <a:cs typeface="Arial" pitchFamily="-65" charset="0"/>
              </a:rPr>
              <a:t> </a:t>
            </a:r>
            <a:r>
              <a:rPr lang="es-ES_tradnl" sz="1800" i="1" dirty="0" err="1">
                <a:ea typeface="Arial" pitchFamily="-65" charset="0"/>
                <a:cs typeface="Arial" pitchFamily="-65" charset="0"/>
              </a:rPr>
              <a:t>of</a:t>
            </a:r>
            <a:r>
              <a:rPr lang="es-ES_tradnl" sz="1800" i="1" dirty="0">
                <a:ea typeface="Arial" pitchFamily="-65" charset="0"/>
                <a:cs typeface="Arial" pitchFamily="-65" charset="0"/>
              </a:rPr>
              <a:t> </a:t>
            </a:r>
            <a:r>
              <a:rPr lang="es-ES_tradnl" sz="1800" i="1" dirty="0" err="1">
                <a:ea typeface="Arial" pitchFamily="-65" charset="0"/>
                <a:cs typeface="Arial" pitchFamily="-65" charset="0"/>
              </a:rPr>
              <a:t>the</a:t>
            </a:r>
            <a:r>
              <a:rPr lang="es-ES_tradnl" sz="1800" i="1" dirty="0">
                <a:ea typeface="Arial" pitchFamily="-65" charset="0"/>
                <a:cs typeface="Arial" pitchFamily="-65" charset="0"/>
              </a:rPr>
              <a:t> European </a:t>
            </a:r>
            <a:r>
              <a:rPr lang="es-ES_tradnl" sz="1800" i="1" dirty="0" err="1">
                <a:ea typeface="Arial" pitchFamily="-65" charset="0"/>
                <a:cs typeface="Arial" pitchFamily="-65" charset="0"/>
              </a:rPr>
              <a:t>Society</a:t>
            </a:r>
            <a:r>
              <a:rPr lang="es-ES_tradnl" sz="1800" i="1" dirty="0">
                <a:ea typeface="Arial" pitchFamily="-65" charset="0"/>
                <a:cs typeface="Arial" pitchFamily="-65" charset="0"/>
              </a:rPr>
              <a:t> </a:t>
            </a:r>
            <a:r>
              <a:rPr lang="es-ES_tradnl" sz="1800" i="1" dirty="0" err="1">
                <a:ea typeface="Arial" pitchFamily="-65" charset="0"/>
                <a:cs typeface="Arial" pitchFamily="-65" charset="0"/>
              </a:rPr>
              <a:t>of</a:t>
            </a:r>
            <a:r>
              <a:rPr lang="es-ES_tradnl" sz="1800" i="1" dirty="0">
                <a:ea typeface="Arial" pitchFamily="-65" charset="0"/>
                <a:cs typeface="Arial" pitchFamily="-65" charset="0"/>
              </a:rPr>
              <a:t> </a:t>
            </a:r>
            <a:r>
              <a:rPr lang="es-ES_tradnl" sz="1800" i="1" dirty="0" err="1">
                <a:ea typeface="Arial" pitchFamily="-65" charset="0"/>
                <a:cs typeface="Arial" pitchFamily="-65" charset="0"/>
              </a:rPr>
              <a:t>Cardiology</a:t>
            </a:r>
            <a:r>
              <a:rPr lang="es-ES_tradnl" sz="1800" i="1" dirty="0">
                <a:ea typeface="Arial" pitchFamily="-65" charset="0"/>
                <a:cs typeface="Arial" pitchFamily="-65" charset="0"/>
              </a:rPr>
              <a:t> </a:t>
            </a:r>
            <a:r>
              <a:rPr lang="es-ES_tradnl" sz="1800" i="1" dirty="0" err="1">
                <a:ea typeface="Arial" pitchFamily="-65" charset="0"/>
                <a:cs typeface="Arial" pitchFamily="-65" charset="0"/>
              </a:rPr>
              <a:t>and</a:t>
            </a:r>
            <a:r>
              <a:rPr lang="es-ES_tradnl" sz="1800" i="1" dirty="0">
                <a:ea typeface="Arial" pitchFamily="-65" charset="0"/>
                <a:cs typeface="Arial" pitchFamily="-65" charset="0"/>
              </a:rPr>
              <a:t> </a:t>
            </a:r>
            <a:r>
              <a:rPr lang="es-ES_tradnl" sz="1800" i="1" dirty="0" err="1">
                <a:ea typeface="Arial" pitchFamily="-65" charset="0"/>
                <a:cs typeface="Arial" pitchFamily="-65" charset="0"/>
              </a:rPr>
              <a:t>Other</a:t>
            </a:r>
            <a:r>
              <a:rPr lang="es-ES_tradnl" sz="1800" i="1" dirty="0">
                <a:ea typeface="Arial" pitchFamily="-65" charset="0"/>
                <a:cs typeface="Arial" pitchFamily="-65" charset="0"/>
              </a:rPr>
              <a:t> </a:t>
            </a:r>
            <a:r>
              <a:rPr lang="es-ES_tradnl" sz="1800" i="1" dirty="0" err="1">
                <a:ea typeface="Arial" pitchFamily="-65" charset="0"/>
                <a:cs typeface="Arial" pitchFamily="-65" charset="0"/>
              </a:rPr>
              <a:t>Societies</a:t>
            </a:r>
            <a:r>
              <a:rPr lang="es-ES_tradnl" sz="1800" i="1" dirty="0">
                <a:ea typeface="Arial" pitchFamily="-65" charset="0"/>
                <a:cs typeface="Arial" pitchFamily="-65" charset="0"/>
              </a:rPr>
              <a:t> </a:t>
            </a:r>
            <a:r>
              <a:rPr lang="es-ES_tradnl" sz="1800" i="1" dirty="0" err="1">
                <a:ea typeface="Arial" pitchFamily="-65" charset="0"/>
                <a:cs typeface="Arial" pitchFamily="-65" charset="0"/>
              </a:rPr>
              <a:t>on</a:t>
            </a:r>
            <a:r>
              <a:rPr lang="es-ES_tradnl" sz="1800" i="1" dirty="0">
                <a:ea typeface="Arial" pitchFamily="-65" charset="0"/>
                <a:cs typeface="Arial" pitchFamily="-65" charset="0"/>
              </a:rPr>
              <a:t> Cardiovascular </a:t>
            </a:r>
            <a:r>
              <a:rPr lang="es-ES_tradnl" sz="1800" i="1" dirty="0" err="1">
                <a:ea typeface="Arial" pitchFamily="-65" charset="0"/>
                <a:cs typeface="Arial" pitchFamily="-65" charset="0"/>
              </a:rPr>
              <a:t>Disease</a:t>
            </a:r>
            <a:r>
              <a:rPr lang="es-ES_tradnl" sz="1800" i="1" dirty="0">
                <a:ea typeface="Arial" pitchFamily="-65" charset="0"/>
                <a:cs typeface="Arial" pitchFamily="-65" charset="0"/>
              </a:rPr>
              <a:t> </a:t>
            </a:r>
            <a:r>
              <a:rPr lang="es-ES_tradnl" sz="1800" i="1" dirty="0" err="1">
                <a:ea typeface="Arial" pitchFamily="-65" charset="0"/>
                <a:cs typeface="Arial" pitchFamily="-65" charset="0"/>
              </a:rPr>
              <a:t>Prevention</a:t>
            </a:r>
            <a:r>
              <a:rPr lang="es-ES_tradnl" sz="1800" i="1" dirty="0">
                <a:ea typeface="Arial" pitchFamily="-65" charset="0"/>
                <a:cs typeface="Arial" pitchFamily="-65" charset="0"/>
              </a:rPr>
              <a:t> in </a:t>
            </a:r>
            <a:r>
              <a:rPr lang="es-ES_tradnl" sz="1800" i="1" dirty="0" err="1">
                <a:ea typeface="Arial" pitchFamily="-65" charset="0"/>
                <a:cs typeface="Arial" pitchFamily="-65" charset="0"/>
              </a:rPr>
              <a:t>Clinical</a:t>
            </a:r>
            <a:r>
              <a:rPr lang="es-ES_tradnl" sz="1800" i="1" dirty="0">
                <a:ea typeface="Arial" pitchFamily="-65" charset="0"/>
                <a:cs typeface="Arial" pitchFamily="-65" charset="0"/>
              </a:rPr>
              <a:t> </a:t>
            </a:r>
            <a:r>
              <a:rPr lang="es-ES_tradnl" sz="1800" i="1" dirty="0" err="1">
                <a:ea typeface="Arial" pitchFamily="-65" charset="0"/>
                <a:cs typeface="Arial" pitchFamily="-65" charset="0"/>
              </a:rPr>
              <a:t>Prevention</a:t>
            </a:r>
            <a:r>
              <a:rPr lang="es-ES_tradnl" sz="1800" i="1" dirty="0">
                <a:ea typeface="Arial" pitchFamily="-65" charset="0"/>
                <a:cs typeface="Arial" pitchFamily="-65" charset="0"/>
              </a:rPr>
              <a:t> in </a:t>
            </a:r>
            <a:r>
              <a:rPr lang="es-ES_tradnl" sz="1800" i="1" dirty="0" err="1">
                <a:ea typeface="Arial" pitchFamily="-65" charset="0"/>
                <a:cs typeface="Arial" pitchFamily="-65" charset="0"/>
              </a:rPr>
              <a:t>Clinical</a:t>
            </a:r>
            <a:r>
              <a:rPr lang="es-ES_tradnl" sz="1800" i="1" dirty="0">
                <a:ea typeface="Arial" pitchFamily="-65" charset="0"/>
                <a:cs typeface="Arial" pitchFamily="-65" charset="0"/>
              </a:rPr>
              <a:t> </a:t>
            </a:r>
            <a:r>
              <a:rPr lang="es-ES_tradnl" sz="1800" i="1" dirty="0" err="1">
                <a:ea typeface="Arial" pitchFamily="-65" charset="0"/>
                <a:cs typeface="Arial" pitchFamily="-65" charset="0"/>
              </a:rPr>
              <a:t>Practice</a:t>
            </a:r>
            <a:r>
              <a:rPr lang="es-ES_tradnl" sz="1800" i="1" dirty="0">
                <a:ea typeface="Arial" pitchFamily="-65" charset="0"/>
                <a:cs typeface="Arial" pitchFamily="-65" charset="0"/>
              </a:rPr>
              <a:t> (</a:t>
            </a:r>
            <a:r>
              <a:rPr lang="es-ES_tradnl" sz="1800" i="1" dirty="0" err="1">
                <a:ea typeface="Arial" pitchFamily="-65" charset="0"/>
                <a:cs typeface="Arial" pitchFamily="-65" charset="0"/>
              </a:rPr>
              <a:t>constituted</a:t>
            </a:r>
            <a:r>
              <a:rPr lang="es-ES_tradnl" sz="1800" i="1" dirty="0">
                <a:ea typeface="Arial" pitchFamily="-65" charset="0"/>
                <a:cs typeface="Arial" pitchFamily="-65" charset="0"/>
              </a:rPr>
              <a:t> by </a:t>
            </a:r>
            <a:r>
              <a:rPr lang="es-ES_tradnl" sz="1800" i="1" dirty="0" err="1">
                <a:ea typeface="Arial" pitchFamily="-65" charset="0"/>
                <a:cs typeface="Arial" pitchFamily="-65" charset="0"/>
              </a:rPr>
              <a:t>representatives</a:t>
            </a:r>
            <a:r>
              <a:rPr lang="es-ES_tradnl" sz="1800" i="1" dirty="0">
                <a:ea typeface="Arial" pitchFamily="-65" charset="0"/>
                <a:cs typeface="Arial" pitchFamily="-65" charset="0"/>
              </a:rPr>
              <a:t> </a:t>
            </a:r>
            <a:r>
              <a:rPr lang="es-ES_tradnl" sz="1800" i="1" dirty="0" err="1">
                <a:ea typeface="Arial" pitchFamily="-65" charset="0"/>
                <a:cs typeface="Arial" pitchFamily="-65" charset="0"/>
              </a:rPr>
              <a:t>of</a:t>
            </a:r>
            <a:r>
              <a:rPr lang="es-ES_tradnl" sz="1800" i="1" dirty="0">
                <a:ea typeface="Arial" pitchFamily="-65" charset="0"/>
                <a:cs typeface="Arial" pitchFamily="-65" charset="0"/>
              </a:rPr>
              <a:t> </a:t>
            </a:r>
            <a:r>
              <a:rPr lang="es-ES_tradnl" sz="1800" i="1" dirty="0" err="1">
                <a:ea typeface="Arial" pitchFamily="-65" charset="0"/>
                <a:cs typeface="Arial" pitchFamily="-65" charset="0"/>
              </a:rPr>
              <a:t>nine</a:t>
            </a:r>
            <a:r>
              <a:rPr lang="es-ES_tradnl" sz="1800" i="1" dirty="0">
                <a:ea typeface="Arial" pitchFamily="-65" charset="0"/>
                <a:cs typeface="Arial" pitchFamily="-65" charset="0"/>
              </a:rPr>
              <a:t> </a:t>
            </a:r>
            <a:r>
              <a:rPr lang="es-ES_tradnl" sz="1800" i="1" dirty="0" err="1">
                <a:ea typeface="Arial" pitchFamily="-65" charset="0"/>
                <a:cs typeface="Arial" pitchFamily="-65" charset="0"/>
              </a:rPr>
              <a:t>socie</a:t>
            </a:r>
            <a:r>
              <a:rPr lang="es-ES_tradnl" sz="1800" i="1" dirty="0">
                <a:ea typeface="Arial" pitchFamily="-65" charset="0"/>
                <a:cs typeface="Arial" pitchFamily="-65" charset="0"/>
              </a:rPr>
              <a:t>- </a:t>
            </a:r>
            <a:r>
              <a:rPr lang="es-ES_tradnl" sz="1800" i="1" dirty="0" err="1">
                <a:ea typeface="Arial" pitchFamily="-65" charset="0"/>
                <a:cs typeface="Arial" pitchFamily="-65" charset="0"/>
              </a:rPr>
              <a:t>ties</a:t>
            </a:r>
            <a:r>
              <a:rPr lang="es-ES_tradnl" sz="1800" i="1" dirty="0">
                <a:ea typeface="Arial" pitchFamily="-65" charset="0"/>
                <a:cs typeface="Arial" pitchFamily="-65" charset="0"/>
              </a:rPr>
              <a:t> </a:t>
            </a:r>
            <a:r>
              <a:rPr lang="es-ES_tradnl" sz="1800" i="1" dirty="0" err="1">
                <a:ea typeface="Arial" pitchFamily="-65" charset="0"/>
                <a:cs typeface="Arial" pitchFamily="-65" charset="0"/>
              </a:rPr>
              <a:t>and</a:t>
            </a:r>
            <a:r>
              <a:rPr lang="es-ES_tradnl" sz="1800" i="1" dirty="0">
                <a:ea typeface="Arial" pitchFamily="-65" charset="0"/>
                <a:cs typeface="Arial" pitchFamily="-65" charset="0"/>
              </a:rPr>
              <a:t> by </a:t>
            </a:r>
            <a:r>
              <a:rPr lang="es-ES_tradnl" sz="1800" i="1" dirty="0" err="1">
                <a:ea typeface="Arial" pitchFamily="-65" charset="0"/>
                <a:cs typeface="Arial" pitchFamily="-65" charset="0"/>
              </a:rPr>
              <a:t>invited</a:t>
            </a:r>
            <a:r>
              <a:rPr lang="es-ES_tradnl" sz="1800" i="1" dirty="0">
                <a:ea typeface="Arial" pitchFamily="-65" charset="0"/>
                <a:cs typeface="Arial" pitchFamily="-65" charset="0"/>
              </a:rPr>
              <a:t> </a:t>
            </a:r>
            <a:r>
              <a:rPr lang="es-ES_tradnl" sz="1800" i="1" dirty="0" err="1">
                <a:ea typeface="Arial" pitchFamily="-65" charset="0"/>
                <a:cs typeface="Arial" pitchFamily="-65" charset="0"/>
              </a:rPr>
              <a:t>experts</a:t>
            </a:r>
            <a:r>
              <a:rPr lang="es-ES_tradnl" sz="1800" i="1" dirty="0">
                <a:ea typeface="Arial" pitchFamily="-65" charset="0"/>
                <a:cs typeface="Arial" pitchFamily="-65" charset="0"/>
              </a:rPr>
              <a:t>).</a:t>
            </a:r>
            <a:r>
              <a:rPr lang="es-ES_tradnl" sz="1800" i="1" dirty="0"/>
              <a:t> </a:t>
            </a:r>
            <a:r>
              <a:rPr lang="es-ES_tradnl" sz="1800" i="1" dirty="0" err="1"/>
              <a:t>Eur</a:t>
            </a:r>
            <a:r>
              <a:rPr lang="es-ES_tradnl" sz="1800" i="1" dirty="0"/>
              <a:t> J </a:t>
            </a:r>
            <a:r>
              <a:rPr lang="es-ES_tradnl" sz="1800" i="1" dirty="0" err="1"/>
              <a:t>Cardiovasc</a:t>
            </a:r>
            <a:r>
              <a:rPr lang="es-ES_tradnl" sz="1800" i="1" dirty="0"/>
              <a:t> </a:t>
            </a:r>
            <a:r>
              <a:rPr lang="es-ES_tradnl" sz="1800" i="1" dirty="0" err="1"/>
              <a:t>Prev</a:t>
            </a:r>
            <a:r>
              <a:rPr lang="es-ES_tradnl" sz="1800" i="1" dirty="0"/>
              <a:t> </a:t>
            </a:r>
            <a:r>
              <a:rPr lang="es-ES_tradnl" sz="1800" i="1" dirty="0" err="1"/>
              <a:t>Rehabil</a:t>
            </a:r>
            <a:r>
              <a:rPr lang="es-ES_tradnl" sz="1800" i="1" dirty="0"/>
              <a:t> 2007; 28:2375–2414.</a:t>
            </a:r>
            <a:endParaRPr lang="es-ES_tradnl" sz="1800" dirty="0">
              <a:ea typeface="Arial" pitchFamily="-65" charset="0"/>
              <a:cs typeface="Arial" pitchFamily="-65" charset="0"/>
            </a:endParaRPr>
          </a:p>
        </p:txBody>
      </p:sp>
      <p:pic>
        <p:nvPicPr>
          <p:cNvPr id="6" name="Imagen 5" descr="guia CEIPC001.jpg"/>
          <p:cNvPicPr>
            <a:picLocks noChangeAspect="1"/>
          </p:cNvPicPr>
          <p:nvPr/>
        </p:nvPicPr>
        <p:blipFill>
          <a:blip r:embed="rId2"/>
          <a:stretch>
            <a:fillRect/>
          </a:stretch>
        </p:blipFill>
        <p:spPr>
          <a:xfrm>
            <a:off x="381000" y="703391"/>
            <a:ext cx="3894778" cy="539260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04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ítulo 2"/>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s-ES_tradnl" sz="3200" dirty="0" smtClean="0"/>
              <a:t>Resumen Recomendaciones</a:t>
            </a:r>
            <a:br>
              <a:rPr lang="es-ES_tradnl" sz="3200" dirty="0" smtClean="0"/>
            </a:br>
            <a:r>
              <a:rPr lang="es-ES_tradnl" sz="3200" dirty="0" err="1" smtClean="0"/>
              <a:t>Adaptación</a:t>
            </a:r>
            <a:r>
              <a:rPr lang="es-ES_tradnl" sz="3200" dirty="0" smtClean="0"/>
              <a:t> </a:t>
            </a:r>
            <a:r>
              <a:rPr lang="es-ES_tradnl" sz="3200" dirty="0" err="1" smtClean="0"/>
              <a:t>española</a:t>
            </a:r>
            <a:r>
              <a:rPr lang="es-ES_tradnl" sz="3200" dirty="0" smtClean="0"/>
              <a:t> </a:t>
            </a:r>
            <a:r>
              <a:rPr lang="es-ES_tradnl" sz="3200" dirty="0" err="1" smtClean="0"/>
              <a:t>Guía</a:t>
            </a:r>
            <a:r>
              <a:rPr lang="es-ES_tradnl" sz="3200" dirty="0" smtClean="0"/>
              <a:t> Europea 2008</a:t>
            </a:r>
          </a:p>
        </p:txBody>
      </p:sp>
      <p:sp>
        <p:nvSpPr>
          <p:cNvPr id="310275" name="Marcador de contenido 3"/>
          <p:cNvSpPr>
            <a:spLocks noGrp="1"/>
          </p:cNvSpPr>
          <p:nvPr>
            <p:ph idx="1"/>
          </p:nvPr>
        </p:nvSpPr>
        <p:spPr bwMode="auto">
          <a:xfrm>
            <a:off x="914400" y="1600200"/>
            <a:ext cx="7467600" cy="4525963"/>
          </a:xfrm>
          <a:noFill/>
          <a:ln>
            <a:miter lim="800000"/>
            <a:headEnd/>
            <a:tailEnd/>
          </a:ln>
        </p:spPr>
        <p:txBody>
          <a:bodyPr wrap="square" lIns="91440" tIns="45720" rIns="91440" bIns="45720" numCol="1" anchor="t" anchorCtr="0" compatLnSpc="1">
            <a:prstTxWarp prst="textNoShape">
              <a:avLst/>
            </a:prstTxWarp>
          </a:bodyPr>
          <a:lstStyle/>
          <a:p>
            <a:r>
              <a:rPr lang="es-ES_tradnl" sz="2800" dirty="0" smtClean="0"/>
              <a:t>La amplia </a:t>
            </a:r>
            <a:r>
              <a:rPr lang="es-ES_tradnl" sz="2800" dirty="0" err="1" smtClean="0"/>
              <a:t>difusión</a:t>
            </a:r>
            <a:r>
              <a:rPr lang="es-ES_tradnl" sz="2800" dirty="0" smtClean="0"/>
              <a:t> de las </a:t>
            </a:r>
            <a:r>
              <a:rPr lang="es-ES_tradnl" sz="2800" dirty="0" err="1" smtClean="0"/>
              <a:t>guías</a:t>
            </a:r>
            <a:r>
              <a:rPr lang="es-ES_tradnl" sz="2800" dirty="0" smtClean="0"/>
              <a:t> y el desarrollo de los programas destinados a favorecer su </a:t>
            </a:r>
            <a:r>
              <a:rPr lang="es-ES_tradnl" sz="2800" dirty="0" err="1" smtClean="0"/>
              <a:t>implantación</a:t>
            </a:r>
            <a:r>
              <a:rPr lang="es-ES_tradnl" sz="2800" dirty="0" smtClean="0"/>
              <a:t>, </a:t>
            </a:r>
            <a:r>
              <a:rPr lang="es-ES_tradnl" sz="2800" b="1" u="sng" dirty="0" smtClean="0"/>
              <a:t>identificando barreras y buscando soluciones</a:t>
            </a:r>
            <a:r>
              <a:rPr lang="es-ES_tradnl" sz="2800" u="sng" dirty="0" smtClean="0"/>
              <a:t>,</a:t>
            </a:r>
            <a:r>
              <a:rPr lang="es-ES_tradnl" sz="2800" dirty="0" smtClean="0"/>
              <a:t> son objetivos prioritarios del CEIPC, como uno de los medios fundamentales para </a:t>
            </a:r>
            <a:r>
              <a:rPr lang="es-ES_tradnl" sz="2800" b="1" u="sng" dirty="0" smtClean="0"/>
              <a:t>trasladar las recomendaciones establecidas a la </a:t>
            </a:r>
            <a:r>
              <a:rPr lang="es-ES_tradnl" sz="2800" b="1" u="sng" dirty="0" err="1" smtClean="0"/>
              <a:t>práctica</a:t>
            </a:r>
            <a:r>
              <a:rPr lang="es-ES_tradnl" sz="2800" b="1" u="sng" dirty="0" smtClean="0"/>
              <a:t> </a:t>
            </a:r>
            <a:r>
              <a:rPr lang="es-ES_tradnl" sz="2800" b="1" u="sng" dirty="0" err="1" smtClean="0"/>
              <a:t>clínica</a:t>
            </a:r>
            <a:r>
              <a:rPr lang="es-ES_tradnl" sz="2800" b="1" u="sng" dirty="0" smtClean="0"/>
              <a:t> diaria</a:t>
            </a:r>
            <a:r>
              <a:rPr lang="es-ES_tradnl" sz="2800" u="sng" dirty="0" smtClean="0"/>
              <a:t>.</a:t>
            </a:r>
          </a:p>
        </p:txBody>
      </p:sp>
      <p:sp>
        <p:nvSpPr>
          <p:cNvPr id="310276" name="Marcador de número de diapositiva 1"/>
          <p:cNvSpPr>
            <a:spLocks noGrp="1"/>
          </p:cNvSpPr>
          <p:nvPr>
            <p:ph type="sldNum" sz="quarter" idx="10"/>
          </p:nvPr>
        </p:nvSpPr>
        <p:spPr>
          <a:xfrm>
            <a:off x="6553200" y="6245225"/>
            <a:ext cx="2133600" cy="476250"/>
          </a:xfrm>
          <a:noFill/>
        </p:spPr>
        <p:txBody>
          <a:bodyPr/>
          <a:lstStyle/>
          <a:p>
            <a:fld id="{BFD7534F-3073-7344-BE6C-8C165A01F61E}" type="slidenum">
              <a:rPr lang="es-ES" smtClean="0">
                <a:latin typeface="Arial" pitchFamily="-65" charset="0"/>
                <a:ea typeface="Times" pitchFamily="-65" charset="0"/>
                <a:cs typeface="Times" pitchFamily="-65" charset="0"/>
                <a:sym typeface="Times" pitchFamily="-65" charset="0"/>
              </a:rPr>
              <a:pPr/>
              <a:t>45</a:t>
            </a:fld>
            <a:endParaRPr lang="es-ES" smtClean="0">
              <a:latin typeface="Arial" pitchFamily="-65" charset="0"/>
              <a:ea typeface="Times" pitchFamily="-65" charset="0"/>
              <a:cs typeface="Times" pitchFamily="-65" charset="0"/>
              <a:sym typeface="Times" pitchFamily="-65" charset="0"/>
            </a:endParaRPr>
          </a:p>
        </p:txBody>
      </p:sp>
      <p:sp>
        <p:nvSpPr>
          <p:cNvPr id="310277" name="Subtítulo 5"/>
          <p:cNvSpPr txBox="1">
            <a:spLocks/>
          </p:cNvSpPr>
          <p:nvPr/>
        </p:nvSpPr>
        <p:spPr bwMode="auto">
          <a:xfrm>
            <a:off x="609600" y="6172200"/>
            <a:ext cx="8001000" cy="4572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bodyPr>
          <a:lstStyle/>
          <a:p>
            <a:pPr algn="ctr" eaLnBrk="0" hangingPunct="0">
              <a:spcBef>
                <a:spcPct val="20000"/>
              </a:spcBef>
            </a:pPr>
            <a:r>
              <a:rPr lang="es-ES_tradnl" sz="1600" dirty="0">
                <a:ea typeface="ＭＳ Ｐゴシック" pitchFamily="-65" charset="-128"/>
                <a:cs typeface="ＭＳ Ｐゴシック" pitchFamily="-65" charset="-128"/>
              </a:rPr>
              <a:t>Rev </a:t>
            </a:r>
            <a:r>
              <a:rPr lang="es-ES_tradnl" sz="1600" dirty="0" err="1">
                <a:ea typeface="ＭＳ Ｐゴシック" pitchFamily="-65" charset="-128"/>
                <a:cs typeface="ＭＳ Ｐゴシック" pitchFamily="-65" charset="-128"/>
              </a:rPr>
              <a:t>Esp</a:t>
            </a:r>
            <a:r>
              <a:rPr lang="es-ES_tradnl" sz="1600" dirty="0">
                <a:ea typeface="ＭＳ Ｐゴシック" pitchFamily="-65" charset="-128"/>
                <a:cs typeface="ＭＳ Ｐゴシック" pitchFamily="-65" charset="-128"/>
              </a:rPr>
              <a:t> Salud </a:t>
            </a:r>
            <a:r>
              <a:rPr lang="es-ES_tradnl" sz="1600" dirty="0" err="1">
                <a:ea typeface="ＭＳ Ｐゴシック" pitchFamily="-65" charset="-128"/>
                <a:cs typeface="ＭＳ Ｐゴシック" pitchFamily="-65" charset="-128"/>
              </a:rPr>
              <a:t>Pública</a:t>
            </a:r>
            <a:r>
              <a:rPr lang="es-ES_tradnl" sz="1600" dirty="0">
                <a:ea typeface="ＭＳ Ｐゴシック" pitchFamily="-65" charset="-128"/>
                <a:cs typeface="ＭＳ Ｐゴシック" pitchFamily="-65" charset="-128"/>
              </a:rPr>
              <a:t> 2008; 82:581-616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dissolve">
                                      <p:cBhvr>
                                        <p:cTn id="7" dur="500"/>
                                        <p:tgtEl>
                                          <p:spTgt spid="310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6"/>
          <p:cNvGrpSpPr>
            <a:grpSpLocks/>
          </p:cNvGrpSpPr>
          <p:nvPr/>
        </p:nvGrpSpPr>
        <p:grpSpPr bwMode="auto">
          <a:xfrm>
            <a:off x="228600" y="0"/>
            <a:ext cx="4724400" cy="6858000"/>
            <a:chOff x="152400" y="0"/>
            <a:chExt cx="4724400" cy="6858000"/>
          </a:xfrm>
        </p:grpSpPr>
        <p:pic>
          <p:nvPicPr>
            <p:cNvPr id="324615" name="Imagen 6"/>
            <p:cNvPicPr>
              <a:picLocks noChangeAspect="1"/>
            </p:cNvPicPr>
            <p:nvPr/>
          </p:nvPicPr>
          <p:blipFill>
            <a:blip r:embed="rId2"/>
            <a:srcRect/>
            <a:stretch>
              <a:fillRect/>
            </a:stretch>
          </p:blipFill>
          <p:spPr bwMode="auto">
            <a:xfrm>
              <a:off x="152400" y="0"/>
              <a:ext cx="4419600" cy="6791325"/>
            </a:xfrm>
            <a:prstGeom prst="rect">
              <a:avLst/>
            </a:prstGeom>
            <a:noFill/>
            <a:ln w="9525">
              <a:noFill/>
              <a:miter lim="800000"/>
              <a:headEnd/>
              <a:tailEnd/>
            </a:ln>
          </p:spPr>
        </p:pic>
        <p:sp>
          <p:nvSpPr>
            <p:cNvPr id="74" name="CuadroTexto 73"/>
            <p:cNvSpPr txBox="1"/>
            <p:nvPr/>
          </p:nvSpPr>
          <p:spPr>
            <a:xfrm>
              <a:off x="228600" y="6396038"/>
              <a:ext cx="4648200" cy="461962"/>
            </a:xfrm>
            <a:prstGeom prst="rect">
              <a:avLst/>
            </a:prstGeom>
            <a:noFill/>
          </p:spPr>
          <p:txBody>
            <a:bodyPr>
              <a:spAutoFit/>
            </a:bodyPr>
            <a:lstStyle/>
            <a:p>
              <a:pPr algn="ctr">
                <a:defRPr/>
              </a:pPr>
              <a:r>
                <a:rPr lang="es-ES_tradnl" sz="1200" dirty="0">
                  <a:solidFill>
                    <a:srgbClr val="000000"/>
                  </a:solidFill>
                  <a:latin typeface="+mn-lt"/>
                </a:rPr>
                <a:t>García-</a:t>
              </a:r>
              <a:r>
                <a:rPr lang="es-ES_tradnl" sz="1200" dirty="0" err="1">
                  <a:solidFill>
                    <a:srgbClr val="000000"/>
                  </a:solidFill>
                  <a:latin typeface="+mn-lt"/>
                </a:rPr>
                <a:t>Norro</a:t>
              </a:r>
              <a:r>
                <a:rPr lang="es-ES_tradnl" sz="1200" dirty="0">
                  <a:solidFill>
                    <a:srgbClr val="000000"/>
                  </a:solidFill>
                  <a:latin typeface="+mn-lt"/>
                </a:rPr>
                <a:t> Herreros FJ,  </a:t>
              </a:r>
            </a:p>
            <a:p>
              <a:pPr algn="ctr">
                <a:defRPr/>
              </a:pPr>
              <a:r>
                <a:rPr lang="es-ES_tradnl" sz="1200" dirty="0">
                  <a:solidFill>
                    <a:srgbClr val="000000"/>
                  </a:solidFill>
                  <a:latin typeface="+mn-lt"/>
                </a:rPr>
                <a:t>Estrategia de manejo del </a:t>
              </a:r>
              <a:r>
                <a:rPr lang="es-ES_tradnl" sz="1200" dirty="0" err="1">
                  <a:solidFill>
                    <a:srgbClr val="000000"/>
                  </a:solidFill>
                  <a:latin typeface="+mn-lt"/>
                </a:rPr>
                <a:t>pacinte</a:t>
              </a:r>
              <a:r>
                <a:rPr lang="es-ES_tradnl" sz="1200" dirty="0">
                  <a:solidFill>
                    <a:srgbClr val="000000"/>
                  </a:solidFill>
                  <a:latin typeface="+mn-lt"/>
                </a:rPr>
                <a:t> </a:t>
              </a:r>
              <a:r>
                <a:rPr lang="es-ES_tradnl" sz="1200" dirty="0" err="1">
                  <a:solidFill>
                    <a:srgbClr val="000000"/>
                  </a:solidFill>
                  <a:latin typeface="+mn-lt"/>
                </a:rPr>
                <a:t>dislipémico</a:t>
              </a:r>
              <a:r>
                <a:rPr lang="es-ES_tradnl" sz="1200" dirty="0">
                  <a:solidFill>
                    <a:srgbClr val="000000"/>
                  </a:solidFill>
                  <a:latin typeface="+mn-lt"/>
                </a:rPr>
                <a:t>.</a:t>
              </a:r>
            </a:p>
          </p:txBody>
        </p:sp>
      </p:grpSp>
      <p:grpSp>
        <p:nvGrpSpPr>
          <p:cNvPr id="3" name="Agrupar 7"/>
          <p:cNvGrpSpPr>
            <a:grpSpLocks/>
          </p:cNvGrpSpPr>
          <p:nvPr/>
        </p:nvGrpSpPr>
        <p:grpSpPr bwMode="auto">
          <a:xfrm>
            <a:off x="5105400" y="-42863"/>
            <a:ext cx="3810000" cy="6900863"/>
            <a:chOff x="5105400" y="-42863"/>
            <a:chExt cx="3810000" cy="6900863"/>
          </a:xfrm>
        </p:grpSpPr>
        <p:pic>
          <p:nvPicPr>
            <p:cNvPr id="324613" name="Imagen 77"/>
            <p:cNvPicPr>
              <a:picLocks noChangeAspect="1"/>
            </p:cNvPicPr>
            <p:nvPr/>
          </p:nvPicPr>
          <p:blipFill>
            <a:blip r:embed="rId3"/>
            <a:srcRect/>
            <a:stretch>
              <a:fillRect/>
            </a:stretch>
          </p:blipFill>
          <p:spPr bwMode="auto">
            <a:xfrm>
              <a:off x="5105400" y="-42863"/>
              <a:ext cx="3810000" cy="6900863"/>
            </a:xfrm>
            <a:prstGeom prst="rect">
              <a:avLst/>
            </a:prstGeom>
            <a:noFill/>
            <a:ln w="9525">
              <a:noFill/>
              <a:miter lim="800000"/>
              <a:headEnd/>
              <a:tailEnd/>
            </a:ln>
          </p:spPr>
        </p:pic>
        <p:sp>
          <p:nvSpPr>
            <p:cNvPr id="80" name="CuadroTexto 79"/>
            <p:cNvSpPr txBox="1"/>
            <p:nvPr/>
          </p:nvSpPr>
          <p:spPr>
            <a:xfrm>
              <a:off x="5105400" y="6396038"/>
              <a:ext cx="3810000" cy="461962"/>
            </a:xfrm>
            <a:prstGeom prst="rect">
              <a:avLst/>
            </a:prstGeom>
            <a:noFill/>
          </p:spPr>
          <p:txBody>
            <a:bodyPr>
              <a:spAutoFit/>
            </a:bodyPr>
            <a:lstStyle/>
            <a:p>
              <a:pPr algn="ctr">
                <a:defRPr/>
              </a:pPr>
              <a:r>
                <a:rPr lang="es-ES_tradnl" sz="1200" dirty="0">
                  <a:solidFill>
                    <a:srgbClr val="000000"/>
                  </a:solidFill>
                  <a:latin typeface="+mn-lt"/>
                </a:rPr>
                <a:t>García-</a:t>
              </a:r>
              <a:r>
                <a:rPr lang="es-ES_tradnl" sz="1200" dirty="0" err="1">
                  <a:solidFill>
                    <a:srgbClr val="000000"/>
                  </a:solidFill>
                  <a:latin typeface="+mn-lt"/>
                </a:rPr>
                <a:t>Norro</a:t>
              </a:r>
              <a:r>
                <a:rPr lang="es-ES_tradnl" sz="1200" dirty="0">
                  <a:solidFill>
                    <a:srgbClr val="000000"/>
                  </a:solidFill>
                  <a:latin typeface="+mn-lt"/>
                </a:rPr>
                <a:t> Herreros FJ,  </a:t>
              </a:r>
            </a:p>
            <a:p>
              <a:pPr algn="ctr">
                <a:defRPr/>
              </a:pPr>
              <a:r>
                <a:rPr lang="es-ES_tradnl" sz="1200" dirty="0">
                  <a:solidFill>
                    <a:srgbClr val="000000"/>
                  </a:solidFill>
                  <a:latin typeface="+mn-lt"/>
                </a:rPr>
                <a:t>Manejo práctico de la </a:t>
              </a:r>
              <a:r>
                <a:rPr lang="es-ES_tradnl" sz="1200" dirty="0" err="1">
                  <a:solidFill>
                    <a:srgbClr val="000000"/>
                  </a:solidFill>
                  <a:latin typeface="+mn-lt"/>
                </a:rPr>
                <a:t>dislipemia</a:t>
              </a:r>
              <a:r>
                <a:rPr lang="es-ES_tradnl" sz="1200" dirty="0">
                  <a:solidFill>
                    <a:srgbClr val="000000"/>
                  </a:solidFill>
                  <a:latin typeface="+mn-lt"/>
                </a:rPr>
                <a:t>. </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defRPr/>
            </a:pPr>
            <a:r>
              <a:rPr lang="es-ES_tradnl" sz="4000" dirty="0" smtClean="0"/>
              <a:t>DOS PILARES ESENCIALES…</a:t>
            </a:r>
            <a:endParaRPr lang="es-ES_tradnl" sz="4000" dirty="0"/>
          </a:p>
        </p:txBody>
      </p:sp>
      <p:sp>
        <p:nvSpPr>
          <p:cNvPr id="316419" name="Marcador de contenido 11"/>
          <p:cNvSpPr>
            <a:spLocks noGrp="1"/>
          </p:cNvSpPr>
          <p:nvPr>
            <p:ph idx="1"/>
          </p:nvPr>
        </p:nvSpPr>
        <p:spPr bwMode="auto">
          <a:xfrm>
            <a:off x="990600" y="1752600"/>
            <a:ext cx="7467600" cy="3611562"/>
          </a:xfrm>
          <a:noFill/>
          <a:ln>
            <a:miter lim="800000"/>
            <a:headEnd/>
            <a:tailEnd/>
          </a:ln>
        </p:spPr>
        <p:txBody>
          <a:bodyPr wrap="square" lIns="91440" tIns="45720" rIns="91440" bIns="45720" numCol="1" anchor="t" anchorCtr="0" compatLnSpc="1">
            <a:prstTxWarp prst="textNoShape">
              <a:avLst/>
            </a:prstTxWarp>
          </a:bodyPr>
          <a:lstStyle/>
          <a:p>
            <a:r>
              <a:rPr lang="es-ES_tradnl" sz="2800" dirty="0" err="1" smtClean="0"/>
              <a:t>Colaboración</a:t>
            </a:r>
            <a:r>
              <a:rPr lang="es-ES_tradnl" sz="2800" dirty="0" smtClean="0"/>
              <a:t> estrecha entre MAP y </a:t>
            </a:r>
            <a:r>
              <a:rPr lang="es-ES_tradnl" sz="2800" dirty="0" err="1" smtClean="0"/>
              <a:t>enfermería</a:t>
            </a:r>
            <a:r>
              <a:rPr lang="es-ES_tradnl" sz="2800" dirty="0" smtClean="0"/>
              <a:t> de AP.</a:t>
            </a:r>
          </a:p>
          <a:p>
            <a:r>
              <a:rPr lang="es-ES_tradnl" sz="2800" dirty="0" smtClean="0"/>
              <a:t>Trabajo protocolizado que implique una </a:t>
            </a:r>
            <a:r>
              <a:rPr lang="es-ES_tradnl" sz="2800" dirty="0" err="1" smtClean="0"/>
              <a:t>intervención</a:t>
            </a:r>
            <a:r>
              <a:rPr lang="es-ES_tradnl" sz="2800" dirty="0" smtClean="0"/>
              <a:t> intensiva sobre los FRCV en general y sobre el colesterol en particular basado en la evidencia </a:t>
            </a:r>
            <a:r>
              <a:rPr lang="es-ES_tradnl" sz="2800" dirty="0" err="1" smtClean="0"/>
              <a:t>científica</a:t>
            </a:r>
            <a:r>
              <a:rPr lang="es-ES_tradnl" sz="2800" dirty="0" smtClean="0"/>
              <a:t>.</a:t>
            </a:r>
          </a:p>
        </p:txBody>
      </p:sp>
      <p:sp>
        <p:nvSpPr>
          <p:cNvPr id="316420" name="Marcador de número de diapositiva 3"/>
          <p:cNvSpPr>
            <a:spLocks noGrp="1"/>
          </p:cNvSpPr>
          <p:nvPr>
            <p:ph type="sldNum" sz="quarter" idx="10"/>
          </p:nvPr>
        </p:nvSpPr>
        <p:spPr>
          <a:noFill/>
        </p:spPr>
        <p:txBody>
          <a:bodyPr/>
          <a:lstStyle/>
          <a:p>
            <a:fld id="{0BE5A2CD-0087-8B4A-9D4B-4986AA90CE20}" type="slidenum">
              <a:rPr lang="en-US" smtClean="0">
                <a:latin typeface="Times" pitchFamily="-65" charset="0"/>
                <a:ea typeface="Times" pitchFamily="-65" charset="0"/>
                <a:cs typeface="Times" pitchFamily="-65" charset="0"/>
                <a:sym typeface="Times" pitchFamily="-65" charset="0"/>
              </a:rPr>
              <a:pPr/>
              <a:t>47</a:t>
            </a:fld>
            <a:endParaRPr lang="en-US" smtClean="0">
              <a:latin typeface="Times" pitchFamily="-65" charset="0"/>
              <a:ea typeface="Times" pitchFamily="-65" charset="0"/>
              <a:cs typeface="Times" pitchFamily="-65" charset="0"/>
              <a:sym typeface="Times" pitchFamily="-65" charset="0"/>
            </a:endParaRPr>
          </a:p>
        </p:txBody>
      </p:sp>
      <p:sp>
        <p:nvSpPr>
          <p:cNvPr id="316421" name="CuadroTexto 4"/>
          <p:cNvSpPr txBox="1">
            <a:spLocks noChangeArrowheads="1"/>
          </p:cNvSpPr>
          <p:nvPr/>
        </p:nvSpPr>
        <p:spPr bwMode="auto">
          <a:xfrm>
            <a:off x="609600" y="6167438"/>
            <a:ext cx="8229600" cy="523875"/>
          </a:xfrm>
          <a:prstGeom prst="rect">
            <a:avLst/>
          </a:prstGeom>
          <a:noFill/>
          <a:ln w="9525">
            <a:noFill/>
            <a:miter lim="800000"/>
            <a:headEnd/>
            <a:tailEnd/>
          </a:ln>
        </p:spPr>
        <p:txBody>
          <a:bodyPr>
            <a:prstTxWarp prst="textNoShape">
              <a:avLst/>
            </a:prstTxWarp>
            <a:spAutoFit/>
          </a:bodyPr>
          <a:lstStyle/>
          <a:p>
            <a:pPr algn="ctr"/>
            <a:r>
              <a:rPr lang="es-ES_tradnl" sz="1400" dirty="0" err="1">
                <a:latin typeface="Arial" pitchFamily="-65" charset="0"/>
              </a:rPr>
              <a:t>García</a:t>
            </a:r>
            <a:r>
              <a:rPr lang="es-ES_tradnl" sz="1400" dirty="0">
                <a:latin typeface="Arial" pitchFamily="-65" charset="0"/>
              </a:rPr>
              <a:t>-</a:t>
            </a:r>
            <a:r>
              <a:rPr lang="es-ES_tradnl" sz="1400" dirty="0" err="1">
                <a:latin typeface="Arial" pitchFamily="-65" charset="0"/>
              </a:rPr>
              <a:t>Norro</a:t>
            </a:r>
            <a:r>
              <a:rPr lang="es-ES_tradnl" sz="1400" dirty="0">
                <a:latin typeface="Arial" pitchFamily="-65" charset="0"/>
              </a:rPr>
              <a:t> Herreros FJ. Estrategia de manejo del paciente </a:t>
            </a:r>
            <a:r>
              <a:rPr lang="es-ES_tradnl" sz="1400" dirty="0" err="1">
                <a:latin typeface="Arial" pitchFamily="-65" charset="0"/>
              </a:rPr>
              <a:t>dislipémico</a:t>
            </a:r>
            <a:r>
              <a:rPr lang="es-ES_tradnl" sz="1400" dirty="0">
                <a:latin typeface="Arial" pitchFamily="-65" charset="0"/>
              </a:rPr>
              <a:t>.</a:t>
            </a:r>
            <a:r>
              <a:rPr lang="es-ES_tradnl" sz="1400" dirty="0" smtClean="0">
                <a:latin typeface="Arial" pitchFamily="-65" charset="0"/>
              </a:rPr>
              <a:t> </a:t>
            </a:r>
          </a:p>
          <a:p>
            <a:pPr algn="ctr"/>
            <a:r>
              <a:rPr lang="es-ES_tradnl" sz="1400" dirty="0" err="1" smtClean="0">
                <a:latin typeface="Arial" pitchFamily="-65" charset="0"/>
              </a:rPr>
              <a:t>Semergen</a:t>
            </a:r>
            <a:r>
              <a:rPr lang="es-ES_tradnl" sz="1400" dirty="0">
                <a:latin typeface="Arial" pitchFamily="-65" charset="0"/>
              </a:rPr>
              <a:t>-</a:t>
            </a:r>
            <a:r>
              <a:rPr lang="es-ES_tradnl" sz="1400" dirty="0" err="1">
                <a:latin typeface="Arial" pitchFamily="-65" charset="0"/>
              </a:rPr>
              <a:t>Doc</a:t>
            </a:r>
            <a:r>
              <a:rPr lang="es-ES_tradnl" sz="1400" dirty="0">
                <a:latin typeface="Arial" pitchFamily="-65" charset="0"/>
              </a:rPr>
              <a:t> de </a:t>
            </a:r>
            <a:r>
              <a:rPr lang="es-ES_tradnl" sz="1400" dirty="0" err="1">
                <a:latin typeface="Arial" pitchFamily="-65" charset="0"/>
              </a:rPr>
              <a:t>Dislipemias</a:t>
            </a:r>
            <a:r>
              <a:rPr lang="es-ES_tradnl" sz="1400" dirty="0">
                <a:latin typeface="Arial" pitchFamily="-65" charset="0"/>
              </a:rPr>
              <a:t>. Documentos </a:t>
            </a:r>
            <a:r>
              <a:rPr lang="es-ES_tradnl" sz="1400" dirty="0" err="1">
                <a:latin typeface="Arial" pitchFamily="-65" charset="0"/>
              </a:rPr>
              <a:t>clínicos</a:t>
            </a:r>
            <a:r>
              <a:rPr lang="es-ES_tradnl" sz="1400" dirty="0">
                <a:latin typeface="Arial" pitchFamily="-65" charset="0"/>
              </a:rPr>
              <a:t> de </a:t>
            </a:r>
            <a:r>
              <a:rPr lang="es-ES_tradnl" sz="1400" dirty="0" err="1">
                <a:latin typeface="Arial" pitchFamily="-65" charset="0"/>
              </a:rPr>
              <a:t>Semergen</a:t>
            </a:r>
            <a:r>
              <a:rPr lang="es-ES_tradnl" sz="1400" dirty="0">
                <a:latin typeface="Arial" pitchFamily="-65" charset="0"/>
              </a:rPr>
              <a:t>. </a:t>
            </a:r>
            <a:r>
              <a:rPr lang="es-ES_tradnl" sz="1400" dirty="0" err="1">
                <a:latin typeface="Arial" pitchFamily="-65" charset="0"/>
              </a:rPr>
              <a:t>Edicomplet</a:t>
            </a:r>
            <a:r>
              <a:rPr lang="es-ES_tradnl" sz="1400" dirty="0">
                <a:latin typeface="Arial" pitchFamily="-65" charset="0"/>
              </a:rPr>
              <a:t> 2009 </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
          <p:cNvGrpSpPr>
            <a:grpSpLocks/>
          </p:cNvGrpSpPr>
          <p:nvPr/>
        </p:nvGrpSpPr>
        <p:grpSpPr bwMode="auto">
          <a:xfrm>
            <a:off x="-103188" y="1308100"/>
            <a:ext cx="9350376" cy="5630863"/>
            <a:chOff x="0" y="0"/>
            <a:chExt cx="5890" cy="3547"/>
          </a:xfrm>
        </p:grpSpPr>
        <p:grpSp>
          <p:nvGrpSpPr>
            <p:cNvPr id="67591" name="Group 2"/>
            <p:cNvGrpSpPr>
              <a:grpSpLocks/>
            </p:cNvGrpSpPr>
            <p:nvPr/>
          </p:nvGrpSpPr>
          <p:grpSpPr bwMode="auto">
            <a:xfrm rot="10020000" flipH="1">
              <a:off x="52" y="203"/>
              <a:ext cx="1744" cy="8"/>
              <a:chOff x="0" y="0"/>
              <a:chExt cx="1744" cy="8"/>
            </a:xfrm>
          </p:grpSpPr>
          <p:sp>
            <p:nvSpPr>
              <p:cNvPr id="68234"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35"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2" name="Group 5"/>
            <p:cNvGrpSpPr>
              <a:grpSpLocks/>
            </p:cNvGrpSpPr>
            <p:nvPr/>
          </p:nvGrpSpPr>
          <p:grpSpPr bwMode="auto">
            <a:xfrm rot="9960000" flipH="1">
              <a:off x="39" y="307"/>
              <a:ext cx="2034" cy="8"/>
              <a:chOff x="0" y="0"/>
              <a:chExt cx="2033" cy="8"/>
            </a:xfrm>
          </p:grpSpPr>
          <p:sp>
            <p:nvSpPr>
              <p:cNvPr id="68232"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33"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3" name="Group 8"/>
            <p:cNvGrpSpPr>
              <a:grpSpLocks/>
            </p:cNvGrpSpPr>
            <p:nvPr/>
          </p:nvGrpSpPr>
          <p:grpSpPr bwMode="auto">
            <a:xfrm rot="9960000" flipH="1">
              <a:off x="38" y="373"/>
              <a:ext cx="2246" cy="8"/>
              <a:chOff x="0" y="0"/>
              <a:chExt cx="2246" cy="8"/>
            </a:xfrm>
          </p:grpSpPr>
          <p:sp>
            <p:nvSpPr>
              <p:cNvPr id="68230"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31"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4" name="Group 11"/>
            <p:cNvGrpSpPr>
              <a:grpSpLocks/>
            </p:cNvGrpSpPr>
            <p:nvPr/>
          </p:nvGrpSpPr>
          <p:grpSpPr bwMode="auto">
            <a:xfrm rot="9900000" flipH="1">
              <a:off x="23" y="453"/>
              <a:ext cx="2476" cy="8"/>
              <a:chOff x="0" y="0"/>
              <a:chExt cx="2476" cy="8"/>
            </a:xfrm>
          </p:grpSpPr>
          <p:sp>
            <p:nvSpPr>
              <p:cNvPr id="68228"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29"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5" name="Group 14"/>
            <p:cNvGrpSpPr>
              <a:grpSpLocks/>
            </p:cNvGrpSpPr>
            <p:nvPr/>
          </p:nvGrpSpPr>
          <p:grpSpPr bwMode="auto">
            <a:xfrm rot="9840000" flipH="1">
              <a:off x="14" y="569"/>
              <a:ext cx="2771" cy="8"/>
              <a:chOff x="0" y="0"/>
              <a:chExt cx="2770" cy="8"/>
            </a:xfrm>
          </p:grpSpPr>
          <p:sp>
            <p:nvSpPr>
              <p:cNvPr id="68226"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27"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6" name="Group 17"/>
            <p:cNvGrpSpPr>
              <a:grpSpLocks/>
            </p:cNvGrpSpPr>
            <p:nvPr/>
          </p:nvGrpSpPr>
          <p:grpSpPr bwMode="auto">
            <a:xfrm rot="9780000" flipH="1">
              <a:off x="3" y="688"/>
              <a:ext cx="3058" cy="8"/>
              <a:chOff x="0" y="0"/>
              <a:chExt cx="3058" cy="8"/>
            </a:xfrm>
          </p:grpSpPr>
          <p:sp>
            <p:nvSpPr>
              <p:cNvPr id="68224"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25"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7" name="Group 20"/>
            <p:cNvGrpSpPr>
              <a:grpSpLocks/>
            </p:cNvGrpSpPr>
            <p:nvPr/>
          </p:nvGrpSpPr>
          <p:grpSpPr bwMode="auto">
            <a:xfrm rot="9660000" flipH="1">
              <a:off x="-29" y="873"/>
              <a:ext cx="3403" cy="8"/>
              <a:chOff x="0" y="0"/>
              <a:chExt cx="3403" cy="8"/>
            </a:xfrm>
          </p:grpSpPr>
          <p:sp>
            <p:nvSpPr>
              <p:cNvPr id="68222"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23"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8" name="Group 23"/>
            <p:cNvGrpSpPr>
              <a:grpSpLocks/>
            </p:cNvGrpSpPr>
            <p:nvPr/>
          </p:nvGrpSpPr>
          <p:grpSpPr bwMode="auto">
            <a:xfrm rot="9540000" flipH="1">
              <a:off x="-34" y="1040"/>
              <a:ext cx="3748" cy="8"/>
              <a:chOff x="0" y="0"/>
              <a:chExt cx="3749" cy="8"/>
            </a:xfrm>
          </p:grpSpPr>
          <p:sp>
            <p:nvSpPr>
              <p:cNvPr id="68220"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21"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599" name="Group 26"/>
            <p:cNvGrpSpPr>
              <a:grpSpLocks/>
            </p:cNvGrpSpPr>
            <p:nvPr/>
          </p:nvGrpSpPr>
          <p:grpSpPr bwMode="auto">
            <a:xfrm rot="9420000" flipH="1">
              <a:off x="-97" y="1223"/>
              <a:ext cx="4208" cy="8"/>
              <a:chOff x="0" y="0"/>
              <a:chExt cx="4209" cy="8"/>
            </a:xfrm>
          </p:grpSpPr>
          <p:sp>
            <p:nvSpPr>
              <p:cNvPr id="68218"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19"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0" name="Group 29"/>
            <p:cNvGrpSpPr>
              <a:grpSpLocks/>
            </p:cNvGrpSpPr>
            <p:nvPr/>
          </p:nvGrpSpPr>
          <p:grpSpPr bwMode="auto">
            <a:xfrm rot="9300000" flipH="1">
              <a:off x="-149" y="1466"/>
              <a:ext cx="4611" cy="8"/>
              <a:chOff x="0" y="0"/>
              <a:chExt cx="4612" cy="8"/>
            </a:xfrm>
          </p:grpSpPr>
          <p:sp>
            <p:nvSpPr>
              <p:cNvPr id="68216"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17"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1" name="Group 32"/>
            <p:cNvGrpSpPr>
              <a:grpSpLocks/>
            </p:cNvGrpSpPr>
            <p:nvPr/>
          </p:nvGrpSpPr>
          <p:grpSpPr bwMode="auto">
            <a:xfrm rot="9120000" flipH="1">
              <a:off x="-249" y="1795"/>
              <a:ext cx="5200" cy="8"/>
              <a:chOff x="0" y="0"/>
              <a:chExt cx="5200" cy="8"/>
            </a:xfrm>
          </p:grpSpPr>
          <p:sp>
            <p:nvSpPr>
              <p:cNvPr id="68214"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15"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2" name="Group 35"/>
            <p:cNvGrpSpPr>
              <a:grpSpLocks/>
            </p:cNvGrpSpPr>
            <p:nvPr/>
          </p:nvGrpSpPr>
          <p:grpSpPr bwMode="auto">
            <a:xfrm rot="8880000" flipH="1">
              <a:off x="71" y="2061"/>
              <a:ext cx="5401" cy="8"/>
              <a:chOff x="0" y="0"/>
              <a:chExt cx="5401" cy="8"/>
            </a:xfrm>
          </p:grpSpPr>
          <p:sp>
            <p:nvSpPr>
              <p:cNvPr id="68212"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13"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3" name="Group 38"/>
            <p:cNvGrpSpPr>
              <a:grpSpLocks/>
            </p:cNvGrpSpPr>
            <p:nvPr/>
          </p:nvGrpSpPr>
          <p:grpSpPr bwMode="auto">
            <a:xfrm rot="8580000" flipH="1">
              <a:off x="1382" y="2105"/>
              <a:ext cx="4613" cy="8"/>
              <a:chOff x="0" y="0"/>
              <a:chExt cx="4612" cy="8"/>
            </a:xfrm>
          </p:grpSpPr>
          <p:sp>
            <p:nvSpPr>
              <p:cNvPr id="68210"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11"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4" name="Group 41"/>
            <p:cNvGrpSpPr>
              <a:grpSpLocks/>
            </p:cNvGrpSpPr>
            <p:nvPr/>
          </p:nvGrpSpPr>
          <p:grpSpPr bwMode="auto">
            <a:xfrm rot="8220000" flipH="1">
              <a:off x="2755" y="2236"/>
              <a:ext cx="3576" cy="8"/>
              <a:chOff x="0" y="0"/>
              <a:chExt cx="3576" cy="8"/>
            </a:xfrm>
          </p:grpSpPr>
          <p:sp>
            <p:nvSpPr>
              <p:cNvPr id="68208"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09"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5" name="Group 44"/>
            <p:cNvGrpSpPr>
              <a:grpSpLocks/>
            </p:cNvGrpSpPr>
            <p:nvPr/>
          </p:nvGrpSpPr>
          <p:grpSpPr bwMode="auto">
            <a:xfrm rot="7800000" flipH="1">
              <a:off x="4117" y="2678"/>
              <a:ext cx="2079" cy="8"/>
              <a:chOff x="0" y="0"/>
              <a:chExt cx="2079" cy="8"/>
            </a:xfrm>
          </p:grpSpPr>
          <p:sp>
            <p:nvSpPr>
              <p:cNvPr id="68206"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07"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6" name="Group 47"/>
            <p:cNvGrpSpPr>
              <a:grpSpLocks/>
            </p:cNvGrpSpPr>
            <p:nvPr/>
          </p:nvGrpSpPr>
          <p:grpSpPr bwMode="auto">
            <a:xfrm rot="7620000">
              <a:off x="5435" y="3340"/>
              <a:ext cx="502" cy="8"/>
              <a:chOff x="0" y="0"/>
              <a:chExt cx="501" cy="8"/>
            </a:xfrm>
          </p:grpSpPr>
          <p:sp>
            <p:nvSpPr>
              <p:cNvPr id="68204"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05"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7" name="Group 50"/>
            <p:cNvGrpSpPr>
              <a:grpSpLocks/>
            </p:cNvGrpSpPr>
            <p:nvPr/>
          </p:nvGrpSpPr>
          <p:grpSpPr bwMode="auto">
            <a:xfrm rot="1079999">
              <a:off x="-87" y="1553"/>
              <a:ext cx="6046" cy="8"/>
              <a:chOff x="0" y="0"/>
              <a:chExt cx="6046" cy="8"/>
            </a:xfrm>
          </p:grpSpPr>
          <p:sp>
            <p:nvSpPr>
              <p:cNvPr id="68202"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03"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8" name="Group 53"/>
            <p:cNvGrpSpPr>
              <a:grpSpLocks/>
            </p:cNvGrpSpPr>
            <p:nvPr/>
          </p:nvGrpSpPr>
          <p:grpSpPr bwMode="auto">
            <a:xfrm rot="1560000">
              <a:off x="-132" y="2569"/>
              <a:ext cx="4142" cy="8"/>
              <a:chOff x="0" y="0"/>
              <a:chExt cx="4142" cy="8"/>
            </a:xfrm>
          </p:grpSpPr>
          <p:sp>
            <p:nvSpPr>
              <p:cNvPr id="68200"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201"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09" name="Group 56"/>
            <p:cNvGrpSpPr>
              <a:grpSpLocks/>
            </p:cNvGrpSpPr>
            <p:nvPr/>
          </p:nvGrpSpPr>
          <p:grpSpPr bwMode="auto">
            <a:xfrm rot="1739999">
              <a:off x="-101" y="2802"/>
              <a:ext cx="2803" cy="8"/>
              <a:chOff x="0" y="0"/>
              <a:chExt cx="2804" cy="8"/>
            </a:xfrm>
          </p:grpSpPr>
          <p:sp>
            <p:nvSpPr>
              <p:cNvPr id="68198"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99"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0" name="Group 59"/>
            <p:cNvGrpSpPr>
              <a:grpSpLocks/>
            </p:cNvGrpSpPr>
            <p:nvPr/>
          </p:nvGrpSpPr>
          <p:grpSpPr bwMode="auto">
            <a:xfrm rot="1979999">
              <a:off x="-46" y="3099"/>
              <a:ext cx="1399" cy="8"/>
              <a:chOff x="0" y="0"/>
              <a:chExt cx="1400" cy="8"/>
            </a:xfrm>
          </p:grpSpPr>
          <p:sp>
            <p:nvSpPr>
              <p:cNvPr id="68196"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97"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1" name="Group 62"/>
            <p:cNvGrpSpPr>
              <a:grpSpLocks/>
            </p:cNvGrpSpPr>
            <p:nvPr/>
          </p:nvGrpSpPr>
          <p:grpSpPr bwMode="auto">
            <a:xfrm rot="1379999">
              <a:off x="-149" y="2392"/>
              <a:ext cx="5476" cy="8"/>
              <a:chOff x="0" y="0"/>
              <a:chExt cx="5477" cy="8"/>
            </a:xfrm>
          </p:grpSpPr>
          <p:sp>
            <p:nvSpPr>
              <p:cNvPr id="68194"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95"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2" name="Group 65"/>
            <p:cNvGrpSpPr>
              <a:grpSpLocks/>
            </p:cNvGrpSpPr>
            <p:nvPr/>
          </p:nvGrpSpPr>
          <p:grpSpPr bwMode="auto">
            <a:xfrm rot="960000">
              <a:off x="-44" y="1284"/>
              <a:ext cx="6015" cy="8"/>
              <a:chOff x="0" y="0"/>
              <a:chExt cx="6016" cy="8"/>
            </a:xfrm>
          </p:grpSpPr>
          <p:sp>
            <p:nvSpPr>
              <p:cNvPr id="68192"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68193"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3" name="Group 68"/>
            <p:cNvGrpSpPr>
              <a:grpSpLocks/>
            </p:cNvGrpSpPr>
            <p:nvPr/>
          </p:nvGrpSpPr>
          <p:grpSpPr bwMode="auto">
            <a:xfrm rot="11760001" flipH="1">
              <a:off x="137" y="1146"/>
              <a:ext cx="5757" cy="8"/>
              <a:chOff x="0" y="0"/>
              <a:chExt cx="5756" cy="8"/>
            </a:xfrm>
          </p:grpSpPr>
          <p:sp>
            <p:nvSpPr>
              <p:cNvPr id="68190"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91"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4" name="Group 71"/>
            <p:cNvGrpSpPr>
              <a:grpSpLocks/>
            </p:cNvGrpSpPr>
            <p:nvPr/>
          </p:nvGrpSpPr>
          <p:grpSpPr bwMode="auto">
            <a:xfrm rot="839999">
              <a:off x="444" y="956"/>
              <a:ext cx="5475" cy="8"/>
              <a:chOff x="0" y="0"/>
              <a:chExt cx="5475" cy="8"/>
            </a:xfrm>
          </p:grpSpPr>
          <p:sp>
            <p:nvSpPr>
              <p:cNvPr id="68188"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89"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5" name="Group 74"/>
            <p:cNvGrpSpPr>
              <a:grpSpLocks/>
            </p:cNvGrpSpPr>
            <p:nvPr/>
          </p:nvGrpSpPr>
          <p:grpSpPr bwMode="auto">
            <a:xfrm rot="779999">
              <a:off x="912" y="761"/>
              <a:ext cx="4976" cy="8"/>
              <a:chOff x="0" y="0"/>
              <a:chExt cx="4976" cy="8"/>
            </a:xfrm>
          </p:grpSpPr>
          <p:sp>
            <p:nvSpPr>
              <p:cNvPr id="68186"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87"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6" name="Group 77"/>
            <p:cNvGrpSpPr>
              <a:grpSpLocks/>
            </p:cNvGrpSpPr>
            <p:nvPr/>
          </p:nvGrpSpPr>
          <p:grpSpPr bwMode="auto">
            <a:xfrm rot="720000">
              <a:off x="1120" y="641"/>
              <a:ext cx="4759" cy="8"/>
              <a:chOff x="0" y="0"/>
              <a:chExt cx="4759" cy="8"/>
            </a:xfrm>
          </p:grpSpPr>
          <p:sp>
            <p:nvSpPr>
              <p:cNvPr id="68184"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85"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7" name="Group 80"/>
            <p:cNvGrpSpPr>
              <a:grpSpLocks/>
            </p:cNvGrpSpPr>
            <p:nvPr/>
          </p:nvGrpSpPr>
          <p:grpSpPr bwMode="auto">
            <a:xfrm rot="720000">
              <a:off x="1305" y="570"/>
              <a:ext cx="4557" cy="8"/>
              <a:chOff x="0" y="0"/>
              <a:chExt cx="4557" cy="8"/>
            </a:xfrm>
          </p:grpSpPr>
          <p:sp>
            <p:nvSpPr>
              <p:cNvPr id="68182"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83"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8" name="Group 83"/>
            <p:cNvGrpSpPr>
              <a:grpSpLocks/>
            </p:cNvGrpSpPr>
            <p:nvPr/>
          </p:nvGrpSpPr>
          <p:grpSpPr bwMode="auto">
            <a:xfrm rot="11460001" flipH="1">
              <a:off x="1551" y="483"/>
              <a:ext cx="4314" cy="8"/>
              <a:chOff x="0" y="0"/>
              <a:chExt cx="4314" cy="8"/>
            </a:xfrm>
          </p:grpSpPr>
          <p:sp>
            <p:nvSpPr>
              <p:cNvPr id="68180"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81"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19" name="Group 86"/>
            <p:cNvGrpSpPr>
              <a:grpSpLocks/>
            </p:cNvGrpSpPr>
            <p:nvPr/>
          </p:nvGrpSpPr>
          <p:grpSpPr bwMode="auto">
            <a:xfrm rot="11460001" flipH="1">
              <a:off x="1712" y="407"/>
              <a:ext cx="4154" cy="8"/>
              <a:chOff x="0" y="0"/>
              <a:chExt cx="4154" cy="8"/>
            </a:xfrm>
          </p:grpSpPr>
          <p:sp>
            <p:nvSpPr>
              <p:cNvPr id="68178"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79"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0" name="Group 89"/>
            <p:cNvGrpSpPr>
              <a:grpSpLocks/>
            </p:cNvGrpSpPr>
            <p:nvPr/>
          </p:nvGrpSpPr>
          <p:grpSpPr bwMode="auto">
            <a:xfrm rot="11580000" flipH="1">
              <a:off x="679" y="842"/>
              <a:ext cx="5205" cy="8"/>
              <a:chOff x="0" y="0"/>
              <a:chExt cx="5204" cy="8"/>
            </a:xfrm>
          </p:grpSpPr>
          <p:sp>
            <p:nvSpPr>
              <p:cNvPr id="68176"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77"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1" name="Group 92"/>
            <p:cNvGrpSpPr>
              <a:grpSpLocks/>
            </p:cNvGrpSpPr>
            <p:nvPr/>
          </p:nvGrpSpPr>
          <p:grpSpPr bwMode="auto">
            <a:xfrm rot="12060000" flipH="1">
              <a:off x="-135" y="2140"/>
              <a:ext cx="6150" cy="8"/>
              <a:chOff x="0" y="0"/>
              <a:chExt cx="6150" cy="8"/>
            </a:xfrm>
          </p:grpSpPr>
          <p:sp>
            <p:nvSpPr>
              <p:cNvPr id="68174"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75"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2" name="Group 95"/>
            <p:cNvGrpSpPr>
              <a:grpSpLocks/>
            </p:cNvGrpSpPr>
            <p:nvPr/>
          </p:nvGrpSpPr>
          <p:grpSpPr bwMode="auto">
            <a:xfrm rot="11939999" flipH="1">
              <a:off x="-100" y="1814"/>
              <a:ext cx="6103" cy="8"/>
              <a:chOff x="0" y="0"/>
              <a:chExt cx="6104" cy="8"/>
            </a:xfrm>
          </p:grpSpPr>
          <p:sp>
            <p:nvSpPr>
              <p:cNvPr id="68172"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68173"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3" name="Group 98"/>
            <p:cNvGrpSpPr>
              <a:grpSpLocks/>
            </p:cNvGrpSpPr>
            <p:nvPr/>
          </p:nvGrpSpPr>
          <p:grpSpPr bwMode="auto">
            <a:xfrm>
              <a:off x="805" y="2535"/>
              <a:ext cx="168" cy="96"/>
              <a:chOff x="0" y="0"/>
              <a:chExt cx="168" cy="96"/>
            </a:xfrm>
          </p:grpSpPr>
          <p:sp>
            <p:nvSpPr>
              <p:cNvPr id="68170"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71"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4" name="Group 101"/>
            <p:cNvGrpSpPr>
              <a:grpSpLocks/>
            </p:cNvGrpSpPr>
            <p:nvPr/>
          </p:nvGrpSpPr>
          <p:grpSpPr bwMode="auto">
            <a:xfrm>
              <a:off x="301" y="2250"/>
              <a:ext cx="168" cy="95"/>
              <a:chOff x="0" y="0"/>
              <a:chExt cx="168" cy="95"/>
            </a:xfrm>
          </p:grpSpPr>
          <p:sp>
            <p:nvSpPr>
              <p:cNvPr id="68168"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69"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5" name="Group 104"/>
            <p:cNvGrpSpPr>
              <a:grpSpLocks/>
            </p:cNvGrpSpPr>
            <p:nvPr/>
          </p:nvGrpSpPr>
          <p:grpSpPr bwMode="auto">
            <a:xfrm>
              <a:off x="224" y="2828"/>
              <a:ext cx="196" cy="106"/>
              <a:chOff x="0" y="0"/>
              <a:chExt cx="196" cy="106"/>
            </a:xfrm>
          </p:grpSpPr>
          <p:sp>
            <p:nvSpPr>
              <p:cNvPr id="68166"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67"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6" name="Group 107"/>
            <p:cNvGrpSpPr>
              <a:grpSpLocks/>
            </p:cNvGrpSpPr>
            <p:nvPr/>
          </p:nvGrpSpPr>
          <p:grpSpPr bwMode="auto">
            <a:xfrm>
              <a:off x="2142" y="1837"/>
              <a:ext cx="156" cy="84"/>
              <a:chOff x="0" y="0"/>
              <a:chExt cx="156" cy="84"/>
            </a:xfrm>
          </p:grpSpPr>
          <p:sp>
            <p:nvSpPr>
              <p:cNvPr id="68164"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65"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7" name="Group 110"/>
            <p:cNvGrpSpPr>
              <a:grpSpLocks/>
            </p:cNvGrpSpPr>
            <p:nvPr/>
          </p:nvGrpSpPr>
          <p:grpSpPr bwMode="auto">
            <a:xfrm>
              <a:off x="1288" y="2252"/>
              <a:ext cx="168" cy="95"/>
              <a:chOff x="0" y="0"/>
              <a:chExt cx="168" cy="95"/>
            </a:xfrm>
          </p:grpSpPr>
          <p:sp>
            <p:nvSpPr>
              <p:cNvPr id="68162"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63"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8" name="Group 113"/>
            <p:cNvGrpSpPr>
              <a:grpSpLocks/>
            </p:cNvGrpSpPr>
            <p:nvPr/>
          </p:nvGrpSpPr>
          <p:grpSpPr bwMode="auto">
            <a:xfrm>
              <a:off x="1751" y="2033"/>
              <a:ext cx="156" cy="90"/>
              <a:chOff x="0" y="0"/>
              <a:chExt cx="156" cy="90"/>
            </a:xfrm>
          </p:grpSpPr>
          <p:sp>
            <p:nvSpPr>
              <p:cNvPr id="68160"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61"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29" name="Group 116"/>
            <p:cNvGrpSpPr>
              <a:grpSpLocks/>
            </p:cNvGrpSpPr>
            <p:nvPr/>
          </p:nvGrpSpPr>
          <p:grpSpPr bwMode="auto">
            <a:xfrm>
              <a:off x="815" y="2015"/>
              <a:ext cx="151" cy="89"/>
              <a:chOff x="0" y="0"/>
              <a:chExt cx="151" cy="89"/>
            </a:xfrm>
          </p:grpSpPr>
          <p:sp>
            <p:nvSpPr>
              <p:cNvPr id="68158"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59"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0" name="Group 119"/>
            <p:cNvGrpSpPr>
              <a:grpSpLocks/>
            </p:cNvGrpSpPr>
            <p:nvPr/>
          </p:nvGrpSpPr>
          <p:grpSpPr bwMode="auto">
            <a:xfrm>
              <a:off x="432" y="1832"/>
              <a:ext cx="150" cy="84"/>
              <a:chOff x="0" y="0"/>
              <a:chExt cx="150" cy="84"/>
            </a:xfrm>
          </p:grpSpPr>
          <p:sp>
            <p:nvSpPr>
              <p:cNvPr id="68156"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57"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1" name="Group 122"/>
            <p:cNvGrpSpPr>
              <a:grpSpLocks/>
            </p:cNvGrpSpPr>
            <p:nvPr/>
          </p:nvGrpSpPr>
          <p:grpSpPr bwMode="auto">
            <a:xfrm>
              <a:off x="1237" y="1818"/>
              <a:ext cx="156" cy="83"/>
              <a:chOff x="0" y="0"/>
              <a:chExt cx="156" cy="83"/>
            </a:xfrm>
          </p:grpSpPr>
          <p:sp>
            <p:nvSpPr>
              <p:cNvPr id="68154"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55"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2" name="Group 125"/>
            <p:cNvGrpSpPr>
              <a:grpSpLocks/>
            </p:cNvGrpSpPr>
            <p:nvPr/>
          </p:nvGrpSpPr>
          <p:grpSpPr bwMode="auto">
            <a:xfrm>
              <a:off x="2466" y="1661"/>
              <a:ext cx="156" cy="83"/>
              <a:chOff x="0" y="0"/>
              <a:chExt cx="156" cy="83"/>
            </a:xfrm>
          </p:grpSpPr>
          <p:sp>
            <p:nvSpPr>
              <p:cNvPr id="68152"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53"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3" name="Group 128"/>
            <p:cNvGrpSpPr>
              <a:grpSpLocks/>
            </p:cNvGrpSpPr>
            <p:nvPr/>
          </p:nvGrpSpPr>
          <p:grpSpPr bwMode="auto">
            <a:xfrm>
              <a:off x="1975" y="1490"/>
              <a:ext cx="134" cy="73"/>
              <a:chOff x="0" y="0"/>
              <a:chExt cx="134" cy="73"/>
            </a:xfrm>
          </p:grpSpPr>
          <p:sp>
            <p:nvSpPr>
              <p:cNvPr id="68150"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51"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4" name="Group 131"/>
            <p:cNvGrpSpPr>
              <a:grpSpLocks/>
            </p:cNvGrpSpPr>
            <p:nvPr/>
          </p:nvGrpSpPr>
          <p:grpSpPr bwMode="auto">
            <a:xfrm>
              <a:off x="2319" y="1330"/>
              <a:ext cx="134" cy="61"/>
              <a:chOff x="0" y="0"/>
              <a:chExt cx="134" cy="61"/>
            </a:xfrm>
          </p:grpSpPr>
          <p:sp>
            <p:nvSpPr>
              <p:cNvPr id="68148"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49"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5" name="Group 134"/>
            <p:cNvGrpSpPr>
              <a:grpSpLocks/>
            </p:cNvGrpSpPr>
            <p:nvPr/>
          </p:nvGrpSpPr>
          <p:grpSpPr bwMode="auto">
            <a:xfrm>
              <a:off x="2807" y="1481"/>
              <a:ext cx="140" cy="72"/>
              <a:chOff x="0" y="0"/>
              <a:chExt cx="139" cy="72"/>
            </a:xfrm>
          </p:grpSpPr>
          <p:sp>
            <p:nvSpPr>
              <p:cNvPr id="68146"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47"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6" name="Group 137"/>
            <p:cNvGrpSpPr>
              <a:grpSpLocks/>
            </p:cNvGrpSpPr>
            <p:nvPr/>
          </p:nvGrpSpPr>
          <p:grpSpPr bwMode="auto">
            <a:xfrm>
              <a:off x="2877" y="1074"/>
              <a:ext cx="129" cy="61"/>
              <a:chOff x="0" y="0"/>
              <a:chExt cx="129" cy="61"/>
            </a:xfrm>
          </p:grpSpPr>
          <p:sp>
            <p:nvSpPr>
              <p:cNvPr id="68144"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45"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7" name="Group 140"/>
            <p:cNvGrpSpPr>
              <a:grpSpLocks/>
            </p:cNvGrpSpPr>
            <p:nvPr/>
          </p:nvGrpSpPr>
          <p:grpSpPr bwMode="auto">
            <a:xfrm>
              <a:off x="3786" y="968"/>
              <a:ext cx="128" cy="61"/>
              <a:chOff x="0" y="0"/>
              <a:chExt cx="128" cy="61"/>
            </a:xfrm>
          </p:grpSpPr>
          <p:sp>
            <p:nvSpPr>
              <p:cNvPr id="68142"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43"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8" name="Group 143"/>
            <p:cNvGrpSpPr>
              <a:grpSpLocks/>
            </p:cNvGrpSpPr>
            <p:nvPr/>
          </p:nvGrpSpPr>
          <p:grpSpPr bwMode="auto">
            <a:xfrm>
              <a:off x="3593" y="1072"/>
              <a:ext cx="128" cy="61"/>
              <a:chOff x="0" y="0"/>
              <a:chExt cx="128" cy="61"/>
            </a:xfrm>
          </p:grpSpPr>
          <p:sp>
            <p:nvSpPr>
              <p:cNvPr id="68140"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41"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39" name="Group 146"/>
            <p:cNvGrpSpPr>
              <a:grpSpLocks/>
            </p:cNvGrpSpPr>
            <p:nvPr/>
          </p:nvGrpSpPr>
          <p:grpSpPr bwMode="auto">
            <a:xfrm>
              <a:off x="3129" y="954"/>
              <a:ext cx="128" cy="62"/>
              <a:chOff x="0" y="0"/>
              <a:chExt cx="128" cy="62"/>
            </a:xfrm>
          </p:grpSpPr>
          <p:sp>
            <p:nvSpPr>
              <p:cNvPr id="68138"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39"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0" name="Group 149"/>
            <p:cNvGrpSpPr>
              <a:grpSpLocks/>
            </p:cNvGrpSpPr>
            <p:nvPr/>
          </p:nvGrpSpPr>
          <p:grpSpPr bwMode="auto">
            <a:xfrm>
              <a:off x="3342" y="1200"/>
              <a:ext cx="134" cy="73"/>
              <a:chOff x="0" y="0"/>
              <a:chExt cx="134" cy="73"/>
            </a:xfrm>
          </p:grpSpPr>
          <p:sp>
            <p:nvSpPr>
              <p:cNvPr id="68136"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37"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1" name="Group 152"/>
            <p:cNvGrpSpPr>
              <a:grpSpLocks/>
            </p:cNvGrpSpPr>
            <p:nvPr/>
          </p:nvGrpSpPr>
          <p:grpSpPr bwMode="auto">
            <a:xfrm>
              <a:off x="3092" y="1336"/>
              <a:ext cx="133" cy="61"/>
              <a:chOff x="0" y="0"/>
              <a:chExt cx="133" cy="61"/>
            </a:xfrm>
          </p:grpSpPr>
          <p:sp>
            <p:nvSpPr>
              <p:cNvPr id="68134"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35"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2" name="Group 155"/>
            <p:cNvGrpSpPr>
              <a:grpSpLocks/>
            </p:cNvGrpSpPr>
            <p:nvPr/>
          </p:nvGrpSpPr>
          <p:grpSpPr bwMode="auto">
            <a:xfrm>
              <a:off x="1634" y="1629"/>
              <a:ext cx="150" cy="90"/>
              <a:chOff x="0" y="0"/>
              <a:chExt cx="150" cy="90"/>
            </a:xfrm>
          </p:grpSpPr>
          <p:sp>
            <p:nvSpPr>
              <p:cNvPr id="68132"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33"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3" name="Group 158"/>
            <p:cNvGrpSpPr>
              <a:grpSpLocks/>
            </p:cNvGrpSpPr>
            <p:nvPr/>
          </p:nvGrpSpPr>
          <p:grpSpPr bwMode="auto">
            <a:xfrm>
              <a:off x="1928" y="1204"/>
              <a:ext cx="139" cy="61"/>
              <a:chOff x="0" y="0"/>
              <a:chExt cx="139" cy="61"/>
            </a:xfrm>
          </p:grpSpPr>
          <p:sp>
            <p:nvSpPr>
              <p:cNvPr id="68130"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31"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4" name="Group 161"/>
            <p:cNvGrpSpPr>
              <a:grpSpLocks/>
            </p:cNvGrpSpPr>
            <p:nvPr/>
          </p:nvGrpSpPr>
          <p:grpSpPr bwMode="auto">
            <a:xfrm>
              <a:off x="1578" y="1351"/>
              <a:ext cx="139" cy="61"/>
              <a:chOff x="0" y="0"/>
              <a:chExt cx="139" cy="61"/>
            </a:xfrm>
          </p:grpSpPr>
          <p:sp>
            <p:nvSpPr>
              <p:cNvPr id="68128"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29"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5" name="Group 164"/>
            <p:cNvGrpSpPr>
              <a:grpSpLocks/>
            </p:cNvGrpSpPr>
            <p:nvPr/>
          </p:nvGrpSpPr>
          <p:grpSpPr bwMode="auto">
            <a:xfrm>
              <a:off x="1256" y="1487"/>
              <a:ext cx="134" cy="72"/>
              <a:chOff x="0" y="0"/>
              <a:chExt cx="134" cy="72"/>
            </a:xfrm>
          </p:grpSpPr>
          <p:sp>
            <p:nvSpPr>
              <p:cNvPr id="68126"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27"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6" name="Group 167"/>
            <p:cNvGrpSpPr>
              <a:grpSpLocks/>
            </p:cNvGrpSpPr>
            <p:nvPr/>
          </p:nvGrpSpPr>
          <p:grpSpPr bwMode="auto">
            <a:xfrm>
              <a:off x="1219" y="1223"/>
              <a:ext cx="134" cy="61"/>
              <a:chOff x="0" y="0"/>
              <a:chExt cx="134" cy="61"/>
            </a:xfrm>
          </p:grpSpPr>
          <p:sp>
            <p:nvSpPr>
              <p:cNvPr id="68124"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25"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7" name="Group 170"/>
            <p:cNvGrpSpPr>
              <a:grpSpLocks/>
            </p:cNvGrpSpPr>
            <p:nvPr/>
          </p:nvGrpSpPr>
          <p:grpSpPr bwMode="auto">
            <a:xfrm>
              <a:off x="1207" y="979"/>
              <a:ext cx="128" cy="61"/>
              <a:chOff x="0" y="0"/>
              <a:chExt cx="128" cy="61"/>
            </a:xfrm>
          </p:grpSpPr>
          <p:sp>
            <p:nvSpPr>
              <p:cNvPr id="68122"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23"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8" name="Group 173"/>
            <p:cNvGrpSpPr>
              <a:grpSpLocks/>
            </p:cNvGrpSpPr>
            <p:nvPr/>
          </p:nvGrpSpPr>
          <p:grpSpPr bwMode="auto">
            <a:xfrm>
              <a:off x="1565" y="1088"/>
              <a:ext cx="128" cy="61"/>
              <a:chOff x="0" y="0"/>
              <a:chExt cx="128" cy="61"/>
            </a:xfrm>
          </p:grpSpPr>
          <p:sp>
            <p:nvSpPr>
              <p:cNvPr id="68120"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21"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49" name="Group 176"/>
            <p:cNvGrpSpPr>
              <a:grpSpLocks/>
            </p:cNvGrpSpPr>
            <p:nvPr/>
          </p:nvGrpSpPr>
          <p:grpSpPr bwMode="auto">
            <a:xfrm>
              <a:off x="1869" y="977"/>
              <a:ext cx="128" cy="61"/>
              <a:chOff x="0" y="0"/>
              <a:chExt cx="128" cy="61"/>
            </a:xfrm>
          </p:grpSpPr>
          <p:sp>
            <p:nvSpPr>
              <p:cNvPr id="68118"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19"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0" name="Group 179"/>
            <p:cNvGrpSpPr>
              <a:grpSpLocks/>
            </p:cNvGrpSpPr>
            <p:nvPr/>
          </p:nvGrpSpPr>
          <p:grpSpPr bwMode="auto">
            <a:xfrm>
              <a:off x="2224" y="1081"/>
              <a:ext cx="128" cy="61"/>
              <a:chOff x="0" y="0"/>
              <a:chExt cx="128" cy="61"/>
            </a:xfrm>
          </p:grpSpPr>
          <p:sp>
            <p:nvSpPr>
              <p:cNvPr id="68116"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17"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1" name="Group 182"/>
            <p:cNvGrpSpPr>
              <a:grpSpLocks/>
            </p:cNvGrpSpPr>
            <p:nvPr/>
          </p:nvGrpSpPr>
          <p:grpSpPr bwMode="auto">
            <a:xfrm>
              <a:off x="2497" y="963"/>
              <a:ext cx="128" cy="61"/>
              <a:chOff x="0" y="0"/>
              <a:chExt cx="128" cy="61"/>
            </a:xfrm>
          </p:grpSpPr>
          <p:sp>
            <p:nvSpPr>
              <p:cNvPr id="68114"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15"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2" name="Group 185"/>
            <p:cNvGrpSpPr>
              <a:grpSpLocks/>
            </p:cNvGrpSpPr>
            <p:nvPr/>
          </p:nvGrpSpPr>
          <p:grpSpPr bwMode="auto">
            <a:xfrm>
              <a:off x="535" y="1208"/>
              <a:ext cx="134" cy="73"/>
              <a:chOff x="0" y="0"/>
              <a:chExt cx="134" cy="73"/>
            </a:xfrm>
          </p:grpSpPr>
          <p:sp>
            <p:nvSpPr>
              <p:cNvPr id="68112"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13"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3" name="Group 188"/>
            <p:cNvGrpSpPr>
              <a:grpSpLocks/>
            </p:cNvGrpSpPr>
            <p:nvPr/>
          </p:nvGrpSpPr>
          <p:grpSpPr bwMode="auto">
            <a:xfrm>
              <a:off x="133" y="1342"/>
              <a:ext cx="134" cy="73"/>
              <a:chOff x="0" y="0"/>
              <a:chExt cx="134" cy="73"/>
            </a:xfrm>
          </p:grpSpPr>
          <p:sp>
            <p:nvSpPr>
              <p:cNvPr id="68110"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11"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4" name="Group 191"/>
            <p:cNvGrpSpPr>
              <a:grpSpLocks/>
            </p:cNvGrpSpPr>
            <p:nvPr/>
          </p:nvGrpSpPr>
          <p:grpSpPr bwMode="auto">
            <a:xfrm>
              <a:off x="863" y="1092"/>
              <a:ext cx="128" cy="61"/>
              <a:chOff x="0" y="0"/>
              <a:chExt cx="128" cy="61"/>
            </a:xfrm>
          </p:grpSpPr>
          <p:sp>
            <p:nvSpPr>
              <p:cNvPr id="68108"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09"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5" name="Group 194"/>
            <p:cNvGrpSpPr>
              <a:grpSpLocks/>
            </p:cNvGrpSpPr>
            <p:nvPr/>
          </p:nvGrpSpPr>
          <p:grpSpPr bwMode="auto">
            <a:xfrm>
              <a:off x="520" y="973"/>
              <a:ext cx="128" cy="61"/>
              <a:chOff x="0" y="0"/>
              <a:chExt cx="128" cy="61"/>
            </a:xfrm>
          </p:grpSpPr>
          <p:sp>
            <p:nvSpPr>
              <p:cNvPr id="68106"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07"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6" name="Group 197"/>
            <p:cNvGrpSpPr>
              <a:grpSpLocks/>
            </p:cNvGrpSpPr>
            <p:nvPr/>
          </p:nvGrpSpPr>
          <p:grpSpPr bwMode="auto">
            <a:xfrm>
              <a:off x="178" y="1077"/>
              <a:ext cx="128" cy="61"/>
              <a:chOff x="0" y="0"/>
              <a:chExt cx="128" cy="61"/>
            </a:xfrm>
          </p:grpSpPr>
          <p:sp>
            <p:nvSpPr>
              <p:cNvPr id="68104"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05"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7" name="Group 200"/>
            <p:cNvGrpSpPr>
              <a:grpSpLocks/>
            </p:cNvGrpSpPr>
            <p:nvPr/>
          </p:nvGrpSpPr>
          <p:grpSpPr bwMode="auto">
            <a:xfrm>
              <a:off x="497" y="1499"/>
              <a:ext cx="139" cy="61"/>
              <a:chOff x="0" y="0"/>
              <a:chExt cx="139" cy="61"/>
            </a:xfrm>
          </p:grpSpPr>
          <p:sp>
            <p:nvSpPr>
              <p:cNvPr id="68102"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03"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8" name="Group 203"/>
            <p:cNvGrpSpPr>
              <a:grpSpLocks/>
            </p:cNvGrpSpPr>
            <p:nvPr/>
          </p:nvGrpSpPr>
          <p:grpSpPr bwMode="auto">
            <a:xfrm>
              <a:off x="879" y="1354"/>
              <a:ext cx="134" cy="61"/>
              <a:chOff x="0" y="0"/>
              <a:chExt cx="134" cy="61"/>
            </a:xfrm>
          </p:grpSpPr>
          <p:sp>
            <p:nvSpPr>
              <p:cNvPr id="68100"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101"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59" name="Group 206"/>
            <p:cNvGrpSpPr>
              <a:grpSpLocks/>
            </p:cNvGrpSpPr>
            <p:nvPr/>
          </p:nvGrpSpPr>
          <p:grpSpPr bwMode="auto">
            <a:xfrm>
              <a:off x="854" y="1648"/>
              <a:ext cx="156" cy="89"/>
              <a:chOff x="0" y="0"/>
              <a:chExt cx="156" cy="89"/>
            </a:xfrm>
          </p:grpSpPr>
          <p:sp>
            <p:nvSpPr>
              <p:cNvPr id="68098"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99"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0" name="Group 209"/>
            <p:cNvGrpSpPr>
              <a:grpSpLocks/>
            </p:cNvGrpSpPr>
            <p:nvPr/>
          </p:nvGrpSpPr>
          <p:grpSpPr bwMode="auto">
            <a:xfrm>
              <a:off x="2609" y="1191"/>
              <a:ext cx="140" cy="72"/>
              <a:chOff x="0" y="0"/>
              <a:chExt cx="139" cy="72"/>
            </a:xfrm>
          </p:grpSpPr>
          <p:sp>
            <p:nvSpPr>
              <p:cNvPr id="68096"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97"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1" name="Group 212"/>
            <p:cNvGrpSpPr>
              <a:grpSpLocks/>
            </p:cNvGrpSpPr>
            <p:nvPr/>
          </p:nvGrpSpPr>
          <p:grpSpPr bwMode="auto">
            <a:xfrm>
              <a:off x="1522" y="876"/>
              <a:ext cx="123" cy="51"/>
              <a:chOff x="0" y="0"/>
              <a:chExt cx="122" cy="51"/>
            </a:xfrm>
          </p:grpSpPr>
          <p:sp>
            <p:nvSpPr>
              <p:cNvPr id="68094"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95"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2" name="Group 215"/>
            <p:cNvGrpSpPr>
              <a:grpSpLocks/>
            </p:cNvGrpSpPr>
            <p:nvPr/>
          </p:nvGrpSpPr>
          <p:grpSpPr bwMode="auto">
            <a:xfrm>
              <a:off x="1812" y="775"/>
              <a:ext cx="123" cy="50"/>
              <a:chOff x="0" y="0"/>
              <a:chExt cx="122" cy="50"/>
            </a:xfrm>
          </p:grpSpPr>
          <p:sp>
            <p:nvSpPr>
              <p:cNvPr id="68092"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93"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3" name="Group 218"/>
            <p:cNvGrpSpPr>
              <a:grpSpLocks/>
            </p:cNvGrpSpPr>
            <p:nvPr/>
          </p:nvGrpSpPr>
          <p:grpSpPr bwMode="auto">
            <a:xfrm>
              <a:off x="1450" y="682"/>
              <a:ext cx="123" cy="50"/>
              <a:chOff x="0" y="0"/>
              <a:chExt cx="122" cy="50"/>
            </a:xfrm>
          </p:grpSpPr>
          <p:sp>
            <p:nvSpPr>
              <p:cNvPr id="68090"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91"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4" name="Group 221"/>
            <p:cNvGrpSpPr>
              <a:grpSpLocks/>
            </p:cNvGrpSpPr>
            <p:nvPr/>
          </p:nvGrpSpPr>
          <p:grpSpPr bwMode="auto">
            <a:xfrm>
              <a:off x="1158" y="771"/>
              <a:ext cx="123" cy="51"/>
              <a:chOff x="0" y="0"/>
              <a:chExt cx="122" cy="51"/>
            </a:xfrm>
          </p:grpSpPr>
          <p:sp>
            <p:nvSpPr>
              <p:cNvPr id="68088"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89"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5" name="Group 224"/>
            <p:cNvGrpSpPr>
              <a:grpSpLocks/>
            </p:cNvGrpSpPr>
            <p:nvPr/>
          </p:nvGrpSpPr>
          <p:grpSpPr bwMode="auto">
            <a:xfrm>
              <a:off x="857" y="866"/>
              <a:ext cx="124" cy="51"/>
              <a:chOff x="0" y="0"/>
              <a:chExt cx="124" cy="51"/>
            </a:xfrm>
          </p:grpSpPr>
          <p:sp>
            <p:nvSpPr>
              <p:cNvPr id="68086"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87"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6" name="Group 227"/>
            <p:cNvGrpSpPr>
              <a:grpSpLocks/>
            </p:cNvGrpSpPr>
            <p:nvPr/>
          </p:nvGrpSpPr>
          <p:grpSpPr bwMode="auto">
            <a:xfrm>
              <a:off x="2076" y="688"/>
              <a:ext cx="123" cy="50"/>
              <a:chOff x="0" y="0"/>
              <a:chExt cx="122" cy="50"/>
            </a:xfrm>
          </p:grpSpPr>
          <p:sp>
            <p:nvSpPr>
              <p:cNvPr id="68084"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85"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7" name="Group 230"/>
            <p:cNvGrpSpPr>
              <a:grpSpLocks/>
            </p:cNvGrpSpPr>
            <p:nvPr/>
          </p:nvGrpSpPr>
          <p:grpSpPr bwMode="auto">
            <a:xfrm>
              <a:off x="2152" y="872"/>
              <a:ext cx="123" cy="50"/>
              <a:chOff x="0" y="0"/>
              <a:chExt cx="122" cy="50"/>
            </a:xfrm>
          </p:grpSpPr>
          <p:sp>
            <p:nvSpPr>
              <p:cNvPr id="68082"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83"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8" name="Group 233"/>
            <p:cNvGrpSpPr>
              <a:grpSpLocks/>
            </p:cNvGrpSpPr>
            <p:nvPr/>
          </p:nvGrpSpPr>
          <p:grpSpPr bwMode="auto">
            <a:xfrm>
              <a:off x="2410" y="777"/>
              <a:ext cx="123" cy="50"/>
              <a:chOff x="0" y="0"/>
              <a:chExt cx="122" cy="50"/>
            </a:xfrm>
          </p:grpSpPr>
          <p:sp>
            <p:nvSpPr>
              <p:cNvPr id="68080"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81"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69" name="Group 236"/>
            <p:cNvGrpSpPr>
              <a:grpSpLocks/>
            </p:cNvGrpSpPr>
            <p:nvPr/>
          </p:nvGrpSpPr>
          <p:grpSpPr bwMode="auto">
            <a:xfrm>
              <a:off x="2749" y="862"/>
              <a:ext cx="123" cy="51"/>
              <a:chOff x="0" y="0"/>
              <a:chExt cx="122" cy="51"/>
            </a:xfrm>
          </p:grpSpPr>
          <p:sp>
            <p:nvSpPr>
              <p:cNvPr id="68078"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79"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0" name="Group 239"/>
            <p:cNvGrpSpPr>
              <a:grpSpLocks/>
            </p:cNvGrpSpPr>
            <p:nvPr/>
          </p:nvGrpSpPr>
          <p:grpSpPr bwMode="auto">
            <a:xfrm>
              <a:off x="871" y="688"/>
              <a:ext cx="123" cy="50"/>
              <a:chOff x="0" y="0"/>
              <a:chExt cx="122" cy="50"/>
            </a:xfrm>
          </p:grpSpPr>
          <p:sp>
            <p:nvSpPr>
              <p:cNvPr id="68076"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77"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1" name="Group 242"/>
            <p:cNvGrpSpPr>
              <a:grpSpLocks/>
            </p:cNvGrpSpPr>
            <p:nvPr/>
          </p:nvGrpSpPr>
          <p:grpSpPr bwMode="auto">
            <a:xfrm>
              <a:off x="560" y="773"/>
              <a:ext cx="123" cy="50"/>
              <a:chOff x="0" y="0"/>
              <a:chExt cx="122" cy="50"/>
            </a:xfrm>
          </p:grpSpPr>
          <p:sp>
            <p:nvSpPr>
              <p:cNvPr id="68074"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75"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2" name="Group 245"/>
            <p:cNvGrpSpPr>
              <a:grpSpLocks/>
            </p:cNvGrpSpPr>
            <p:nvPr/>
          </p:nvGrpSpPr>
          <p:grpSpPr bwMode="auto">
            <a:xfrm>
              <a:off x="293" y="684"/>
              <a:ext cx="123" cy="50"/>
              <a:chOff x="0" y="0"/>
              <a:chExt cx="122" cy="50"/>
            </a:xfrm>
          </p:grpSpPr>
          <p:sp>
            <p:nvSpPr>
              <p:cNvPr id="68072"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73"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3" name="Group 248"/>
            <p:cNvGrpSpPr>
              <a:grpSpLocks/>
            </p:cNvGrpSpPr>
            <p:nvPr/>
          </p:nvGrpSpPr>
          <p:grpSpPr bwMode="auto">
            <a:xfrm>
              <a:off x="222" y="874"/>
              <a:ext cx="123" cy="50"/>
              <a:chOff x="0" y="0"/>
              <a:chExt cx="122" cy="50"/>
            </a:xfrm>
          </p:grpSpPr>
          <p:sp>
            <p:nvSpPr>
              <p:cNvPr id="68070"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71"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4" name="Group 251"/>
            <p:cNvGrpSpPr>
              <a:grpSpLocks/>
            </p:cNvGrpSpPr>
            <p:nvPr/>
          </p:nvGrpSpPr>
          <p:grpSpPr bwMode="auto">
            <a:xfrm>
              <a:off x="2952" y="771"/>
              <a:ext cx="124" cy="50"/>
              <a:chOff x="0" y="0"/>
              <a:chExt cx="124" cy="50"/>
            </a:xfrm>
          </p:grpSpPr>
          <p:sp>
            <p:nvSpPr>
              <p:cNvPr id="68068"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69"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5" name="Group 254"/>
            <p:cNvGrpSpPr>
              <a:grpSpLocks/>
            </p:cNvGrpSpPr>
            <p:nvPr/>
          </p:nvGrpSpPr>
          <p:grpSpPr bwMode="auto">
            <a:xfrm>
              <a:off x="3144" y="687"/>
              <a:ext cx="124" cy="51"/>
              <a:chOff x="0" y="0"/>
              <a:chExt cx="124" cy="51"/>
            </a:xfrm>
          </p:grpSpPr>
          <p:sp>
            <p:nvSpPr>
              <p:cNvPr id="68066"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67"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6" name="Group 257"/>
            <p:cNvGrpSpPr>
              <a:grpSpLocks/>
            </p:cNvGrpSpPr>
            <p:nvPr/>
          </p:nvGrpSpPr>
          <p:grpSpPr bwMode="auto">
            <a:xfrm>
              <a:off x="3335" y="864"/>
              <a:ext cx="124" cy="51"/>
              <a:chOff x="0" y="0"/>
              <a:chExt cx="124" cy="51"/>
            </a:xfrm>
          </p:grpSpPr>
          <p:sp>
            <p:nvSpPr>
              <p:cNvPr id="68064"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65"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7" name="Group 260"/>
            <p:cNvGrpSpPr>
              <a:grpSpLocks/>
            </p:cNvGrpSpPr>
            <p:nvPr/>
          </p:nvGrpSpPr>
          <p:grpSpPr bwMode="auto">
            <a:xfrm>
              <a:off x="3518" y="775"/>
              <a:ext cx="123" cy="50"/>
              <a:chOff x="0" y="0"/>
              <a:chExt cx="122" cy="50"/>
            </a:xfrm>
          </p:grpSpPr>
          <p:sp>
            <p:nvSpPr>
              <p:cNvPr id="68062"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63"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8" name="Group 263"/>
            <p:cNvGrpSpPr>
              <a:grpSpLocks/>
            </p:cNvGrpSpPr>
            <p:nvPr/>
          </p:nvGrpSpPr>
          <p:grpSpPr bwMode="auto">
            <a:xfrm>
              <a:off x="3716" y="682"/>
              <a:ext cx="123" cy="50"/>
              <a:chOff x="0" y="0"/>
              <a:chExt cx="122" cy="50"/>
            </a:xfrm>
          </p:grpSpPr>
          <p:sp>
            <p:nvSpPr>
              <p:cNvPr id="68060"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61"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79" name="Group 266"/>
            <p:cNvGrpSpPr>
              <a:grpSpLocks/>
            </p:cNvGrpSpPr>
            <p:nvPr/>
          </p:nvGrpSpPr>
          <p:grpSpPr bwMode="auto">
            <a:xfrm>
              <a:off x="4316" y="689"/>
              <a:ext cx="124" cy="51"/>
              <a:chOff x="0" y="0"/>
              <a:chExt cx="124" cy="51"/>
            </a:xfrm>
          </p:grpSpPr>
          <p:sp>
            <p:nvSpPr>
              <p:cNvPr id="68058"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59"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0" name="Group 269"/>
            <p:cNvGrpSpPr>
              <a:grpSpLocks/>
            </p:cNvGrpSpPr>
            <p:nvPr/>
          </p:nvGrpSpPr>
          <p:grpSpPr bwMode="auto">
            <a:xfrm>
              <a:off x="3966" y="877"/>
              <a:ext cx="128" cy="50"/>
              <a:chOff x="0" y="0"/>
              <a:chExt cx="128" cy="50"/>
            </a:xfrm>
          </p:grpSpPr>
          <p:sp>
            <p:nvSpPr>
              <p:cNvPr id="68056"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57"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1" name="Group 272"/>
            <p:cNvGrpSpPr>
              <a:grpSpLocks/>
            </p:cNvGrpSpPr>
            <p:nvPr/>
          </p:nvGrpSpPr>
          <p:grpSpPr bwMode="auto">
            <a:xfrm>
              <a:off x="4151" y="784"/>
              <a:ext cx="128" cy="50"/>
              <a:chOff x="0" y="0"/>
              <a:chExt cx="128" cy="50"/>
            </a:xfrm>
          </p:grpSpPr>
          <p:sp>
            <p:nvSpPr>
              <p:cNvPr id="68054"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55"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2" name="Group 275"/>
            <p:cNvGrpSpPr>
              <a:grpSpLocks/>
            </p:cNvGrpSpPr>
            <p:nvPr/>
          </p:nvGrpSpPr>
          <p:grpSpPr bwMode="auto">
            <a:xfrm>
              <a:off x="1347" y="2829"/>
              <a:ext cx="196" cy="111"/>
              <a:chOff x="0" y="0"/>
              <a:chExt cx="196" cy="111"/>
            </a:xfrm>
          </p:grpSpPr>
          <p:sp>
            <p:nvSpPr>
              <p:cNvPr id="68052"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53"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3" name="Group 278"/>
            <p:cNvGrpSpPr>
              <a:grpSpLocks/>
            </p:cNvGrpSpPr>
            <p:nvPr/>
          </p:nvGrpSpPr>
          <p:grpSpPr bwMode="auto">
            <a:xfrm>
              <a:off x="772" y="3190"/>
              <a:ext cx="191" cy="112"/>
              <a:chOff x="0" y="0"/>
              <a:chExt cx="191" cy="112"/>
            </a:xfrm>
          </p:grpSpPr>
          <p:sp>
            <p:nvSpPr>
              <p:cNvPr id="68050"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51"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4" name="Group 281"/>
            <p:cNvGrpSpPr>
              <a:grpSpLocks/>
            </p:cNvGrpSpPr>
            <p:nvPr/>
          </p:nvGrpSpPr>
          <p:grpSpPr bwMode="auto">
            <a:xfrm>
              <a:off x="2294" y="2266"/>
              <a:ext cx="168" cy="95"/>
              <a:chOff x="0" y="0"/>
              <a:chExt cx="168" cy="95"/>
            </a:xfrm>
          </p:grpSpPr>
          <p:sp>
            <p:nvSpPr>
              <p:cNvPr id="68048"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49"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5" name="Group 284"/>
            <p:cNvGrpSpPr>
              <a:grpSpLocks/>
            </p:cNvGrpSpPr>
            <p:nvPr/>
          </p:nvGrpSpPr>
          <p:grpSpPr bwMode="auto">
            <a:xfrm>
              <a:off x="2669" y="2043"/>
              <a:ext cx="156" cy="89"/>
              <a:chOff x="0" y="0"/>
              <a:chExt cx="156" cy="89"/>
            </a:xfrm>
          </p:grpSpPr>
          <p:sp>
            <p:nvSpPr>
              <p:cNvPr id="68046"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47"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6" name="Group 287"/>
            <p:cNvGrpSpPr>
              <a:grpSpLocks/>
            </p:cNvGrpSpPr>
            <p:nvPr/>
          </p:nvGrpSpPr>
          <p:grpSpPr bwMode="auto">
            <a:xfrm>
              <a:off x="2972" y="1844"/>
              <a:ext cx="156" cy="84"/>
              <a:chOff x="0" y="0"/>
              <a:chExt cx="156" cy="84"/>
            </a:xfrm>
          </p:grpSpPr>
          <p:sp>
            <p:nvSpPr>
              <p:cNvPr id="68044"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45"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7" name="Group 290"/>
            <p:cNvGrpSpPr>
              <a:grpSpLocks/>
            </p:cNvGrpSpPr>
            <p:nvPr/>
          </p:nvGrpSpPr>
          <p:grpSpPr bwMode="auto">
            <a:xfrm>
              <a:off x="3313" y="1630"/>
              <a:ext cx="150" cy="90"/>
              <a:chOff x="0" y="0"/>
              <a:chExt cx="150" cy="90"/>
            </a:xfrm>
          </p:grpSpPr>
          <p:sp>
            <p:nvSpPr>
              <p:cNvPr id="68042"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43"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8" name="Group 293"/>
            <p:cNvGrpSpPr>
              <a:grpSpLocks/>
            </p:cNvGrpSpPr>
            <p:nvPr/>
          </p:nvGrpSpPr>
          <p:grpSpPr bwMode="auto">
            <a:xfrm>
              <a:off x="1866" y="2536"/>
              <a:ext cx="168" cy="95"/>
              <a:chOff x="0" y="0"/>
              <a:chExt cx="168" cy="95"/>
            </a:xfrm>
          </p:grpSpPr>
          <p:sp>
            <p:nvSpPr>
              <p:cNvPr id="68040"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41"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89" name="Group 296"/>
            <p:cNvGrpSpPr>
              <a:grpSpLocks/>
            </p:cNvGrpSpPr>
            <p:nvPr/>
          </p:nvGrpSpPr>
          <p:grpSpPr bwMode="auto">
            <a:xfrm>
              <a:off x="3577" y="1478"/>
              <a:ext cx="134" cy="73"/>
              <a:chOff x="0" y="0"/>
              <a:chExt cx="134" cy="73"/>
            </a:xfrm>
          </p:grpSpPr>
          <p:sp>
            <p:nvSpPr>
              <p:cNvPr id="68038"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39"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0" name="Group 299"/>
            <p:cNvGrpSpPr>
              <a:grpSpLocks/>
            </p:cNvGrpSpPr>
            <p:nvPr/>
          </p:nvGrpSpPr>
          <p:grpSpPr bwMode="auto">
            <a:xfrm>
              <a:off x="4045" y="1190"/>
              <a:ext cx="134" cy="72"/>
              <a:chOff x="0" y="0"/>
              <a:chExt cx="134" cy="72"/>
            </a:xfrm>
          </p:grpSpPr>
          <p:sp>
            <p:nvSpPr>
              <p:cNvPr id="68036"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37"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1" name="Group 302"/>
            <p:cNvGrpSpPr>
              <a:grpSpLocks/>
            </p:cNvGrpSpPr>
            <p:nvPr/>
          </p:nvGrpSpPr>
          <p:grpSpPr bwMode="auto">
            <a:xfrm>
              <a:off x="3818" y="1334"/>
              <a:ext cx="134" cy="61"/>
              <a:chOff x="0" y="0"/>
              <a:chExt cx="134" cy="61"/>
            </a:xfrm>
          </p:grpSpPr>
          <p:sp>
            <p:nvSpPr>
              <p:cNvPr id="68034"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35"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2" name="Group 305"/>
            <p:cNvGrpSpPr>
              <a:grpSpLocks/>
            </p:cNvGrpSpPr>
            <p:nvPr/>
          </p:nvGrpSpPr>
          <p:grpSpPr bwMode="auto">
            <a:xfrm>
              <a:off x="4241" y="1074"/>
              <a:ext cx="128" cy="61"/>
              <a:chOff x="0" y="0"/>
              <a:chExt cx="128" cy="61"/>
            </a:xfrm>
          </p:grpSpPr>
          <p:sp>
            <p:nvSpPr>
              <p:cNvPr id="68032"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33"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3" name="Group 308"/>
            <p:cNvGrpSpPr>
              <a:grpSpLocks/>
            </p:cNvGrpSpPr>
            <p:nvPr/>
          </p:nvGrpSpPr>
          <p:grpSpPr bwMode="auto">
            <a:xfrm>
              <a:off x="4403" y="973"/>
              <a:ext cx="129" cy="61"/>
              <a:chOff x="0" y="0"/>
              <a:chExt cx="129" cy="61"/>
            </a:xfrm>
          </p:grpSpPr>
          <p:sp>
            <p:nvSpPr>
              <p:cNvPr id="68030"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31"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4" name="Group 311"/>
            <p:cNvGrpSpPr>
              <a:grpSpLocks/>
            </p:cNvGrpSpPr>
            <p:nvPr/>
          </p:nvGrpSpPr>
          <p:grpSpPr bwMode="auto">
            <a:xfrm>
              <a:off x="4570" y="876"/>
              <a:ext cx="124" cy="51"/>
              <a:chOff x="0" y="0"/>
              <a:chExt cx="124" cy="51"/>
            </a:xfrm>
          </p:grpSpPr>
          <p:sp>
            <p:nvSpPr>
              <p:cNvPr id="68028"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29"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5" name="Group 314"/>
            <p:cNvGrpSpPr>
              <a:grpSpLocks/>
            </p:cNvGrpSpPr>
            <p:nvPr/>
          </p:nvGrpSpPr>
          <p:grpSpPr bwMode="auto">
            <a:xfrm>
              <a:off x="4726" y="779"/>
              <a:ext cx="123" cy="50"/>
              <a:chOff x="0" y="0"/>
              <a:chExt cx="122" cy="50"/>
            </a:xfrm>
          </p:grpSpPr>
          <p:sp>
            <p:nvSpPr>
              <p:cNvPr id="68026"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27"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6" name="Group 317"/>
            <p:cNvGrpSpPr>
              <a:grpSpLocks/>
            </p:cNvGrpSpPr>
            <p:nvPr/>
          </p:nvGrpSpPr>
          <p:grpSpPr bwMode="auto">
            <a:xfrm>
              <a:off x="4868" y="688"/>
              <a:ext cx="128" cy="51"/>
              <a:chOff x="0" y="0"/>
              <a:chExt cx="128" cy="51"/>
            </a:xfrm>
          </p:grpSpPr>
          <p:sp>
            <p:nvSpPr>
              <p:cNvPr id="68024"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25"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7" name="Group 320"/>
            <p:cNvGrpSpPr>
              <a:grpSpLocks/>
            </p:cNvGrpSpPr>
            <p:nvPr/>
          </p:nvGrpSpPr>
          <p:grpSpPr bwMode="auto">
            <a:xfrm>
              <a:off x="4995" y="607"/>
              <a:ext cx="111" cy="50"/>
              <a:chOff x="0" y="0"/>
              <a:chExt cx="111" cy="50"/>
            </a:xfrm>
          </p:grpSpPr>
          <p:sp>
            <p:nvSpPr>
              <p:cNvPr id="68022"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23"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8" name="Group 323"/>
            <p:cNvGrpSpPr>
              <a:grpSpLocks/>
            </p:cNvGrpSpPr>
            <p:nvPr/>
          </p:nvGrpSpPr>
          <p:grpSpPr bwMode="auto">
            <a:xfrm>
              <a:off x="3900" y="606"/>
              <a:ext cx="112" cy="50"/>
              <a:chOff x="0" y="0"/>
              <a:chExt cx="112" cy="50"/>
            </a:xfrm>
          </p:grpSpPr>
          <p:sp>
            <p:nvSpPr>
              <p:cNvPr id="68020"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21"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699" name="Group 326"/>
            <p:cNvGrpSpPr>
              <a:grpSpLocks/>
            </p:cNvGrpSpPr>
            <p:nvPr/>
          </p:nvGrpSpPr>
          <p:grpSpPr bwMode="auto">
            <a:xfrm>
              <a:off x="3351" y="606"/>
              <a:ext cx="112" cy="50"/>
              <a:chOff x="0" y="0"/>
              <a:chExt cx="112" cy="50"/>
            </a:xfrm>
          </p:grpSpPr>
          <p:sp>
            <p:nvSpPr>
              <p:cNvPr id="68018"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19"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0" name="Group 329"/>
            <p:cNvGrpSpPr>
              <a:grpSpLocks/>
            </p:cNvGrpSpPr>
            <p:nvPr/>
          </p:nvGrpSpPr>
          <p:grpSpPr bwMode="auto">
            <a:xfrm>
              <a:off x="3037" y="542"/>
              <a:ext cx="111" cy="51"/>
              <a:chOff x="0" y="0"/>
              <a:chExt cx="111" cy="51"/>
            </a:xfrm>
          </p:grpSpPr>
          <p:sp>
            <p:nvSpPr>
              <p:cNvPr id="68016"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17"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1" name="Group 332"/>
            <p:cNvGrpSpPr>
              <a:grpSpLocks/>
            </p:cNvGrpSpPr>
            <p:nvPr/>
          </p:nvGrpSpPr>
          <p:grpSpPr bwMode="auto">
            <a:xfrm>
              <a:off x="3217" y="468"/>
              <a:ext cx="112" cy="50"/>
              <a:chOff x="0" y="0"/>
              <a:chExt cx="112" cy="50"/>
            </a:xfrm>
          </p:grpSpPr>
          <p:sp>
            <p:nvSpPr>
              <p:cNvPr id="68014"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15"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2" name="Group 335"/>
            <p:cNvGrpSpPr>
              <a:grpSpLocks/>
            </p:cNvGrpSpPr>
            <p:nvPr/>
          </p:nvGrpSpPr>
          <p:grpSpPr bwMode="auto">
            <a:xfrm>
              <a:off x="3085" y="346"/>
              <a:ext cx="112" cy="50"/>
              <a:chOff x="0" y="0"/>
              <a:chExt cx="112" cy="50"/>
            </a:xfrm>
          </p:grpSpPr>
          <p:sp>
            <p:nvSpPr>
              <p:cNvPr id="68012"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13"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3" name="Group 338"/>
            <p:cNvGrpSpPr>
              <a:grpSpLocks/>
            </p:cNvGrpSpPr>
            <p:nvPr/>
          </p:nvGrpSpPr>
          <p:grpSpPr bwMode="auto">
            <a:xfrm>
              <a:off x="2508" y="544"/>
              <a:ext cx="112" cy="51"/>
              <a:chOff x="0" y="0"/>
              <a:chExt cx="112" cy="51"/>
            </a:xfrm>
          </p:grpSpPr>
          <p:sp>
            <p:nvSpPr>
              <p:cNvPr id="68010"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11"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4" name="Group 341"/>
            <p:cNvGrpSpPr>
              <a:grpSpLocks/>
            </p:cNvGrpSpPr>
            <p:nvPr/>
          </p:nvGrpSpPr>
          <p:grpSpPr bwMode="auto">
            <a:xfrm>
              <a:off x="2366" y="396"/>
              <a:ext cx="112" cy="51"/>
              <a:chOff x="0" y="0"/>
              <a:chExt cx="112" cy="51"/>
            </a:xfrm>
          </p:grpSpPr>
          <p:sp>
            <p:nvSpPr>
              <p:cNvPr id="68008"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09"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5" name="Group 344"/>
            <p:cNvGrpSpPr>
              <a:grpSpLocks/>
            </p:cNvGrpSpPr>
            <p:nvPr/>
          </p:nvGrpSpPr>
          <p:grpSpPr bwMode="auto">
            <a:xfrm>
              <a:off x="2160" y="460"/>
              <a:ext cx="112" cy="51"/>
              <a:chOff x="0" y="0"/>
              <a:chExt cx="112" cy="51"/>
            </a:xfrm>
          </p:grpSpPr>
          <p:sp>
            <p:nvSpPr>
              <p:cNvPr id="68006"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07"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6" name="Group 347"/>
            <p:cNvGrpSpPr>
              <a:grpSpLocks/>
            </p:cNvGrpSpPr>
            <p:nvPr/>
          </p:nvGrpSpPr>
          <p:grpSpPr bwMode="auto">
            <a:xfrm>
              <a:off x="2293" y="618"/>
              <a:ext cx="111" cy="50"/>
              <a:chOff x="0" y="0"/>
              <a:chExt cx="111" cy="50"/>
            </a:xfrm>
          </p:grpSpPr>
          <p:sp>
            <p:nvSpPr>
              <p:cNvPr id="68004"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05"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7" name="Group 350"/>
            <p:cNvGrpSpPr>
              <a:grpSpLocks/>
            </p:cNvGrpSpPr>
            <p:nvPr/>
          </p:nvGrpSpPr>
          <p:grpSpPr bwMode="auto">
            <a:xfrm>
              <a:off x="1174" y="600"/>
              <a:ext cx="112" cy="50"/>
              <a:chOff x="0" y="0"/>
              <a:chExt cx="112" cy="50"/>
            </a:xfrm>
          </p:grpSpPr>
          <p:sp>
            <p:nvSpPr>
              <p:cNvPr id="68002"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03"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8" name="Group 353"/>
            <p:cNvGrpSpPr>
              <a:grpSpLocks/>
            </p:cNvGrpSpPr>
            <p:nvPr/>
          </p:nvGrpSpPr>
          <p:grpSpPr bwMode="auto">
            <a:xfrm>
              <a:off x="676" y="460"/>
              <a:ext cx="111" cy="51"/>
              <a:chOff x="0" y="0"/>
              <a:chExt cx="111" cy="51"/>
            </a:xfrm>
          </p:grpSpPr>
          <p:sp>
            <p:nvSpPr>
              <p:cNvPr id="68000"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8001"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09" name="Group 356"/>
            <p:cNvGrpSpPr>
              <a:grpSpLocks/>
            </p:cNvGrpSpPr>
            <p:nvPr/>
          </p:nvGrpSpPr>
          <p:grpSpPr bwMode="auto">
            <a:xfrm>
              <a:off x="370" y="534"/>
              <a:ext cx="111" cy="51"/>
              <a:chOff x="0" y="0"/>
              <a:chExt cx="111" cy="51"/>
            </a:xfrm>
          </p:grpSpPr>
          <p:sp>
            <p:nvSpPr>
              <p:cNvPr id="67998"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99"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0" name="Group 359"/>
            <p:cNvGrpSpPr>
              <a:grpSpLocks/>
            </p:cNvGrpSpPr>
            <p:nvPr/>
          </p:nvGrpSpPr>
          <p:grpSpPr bwMode="auto">
            <a:xfrm>
              <a:off x="221" y="330"/>
              <a:ext cx="112" cy="50"/>
              <a:chOff x="0" y="0"/>
              <a:chExt cx="112" cy="50"/>
            </a:xfrm>
          </p:grpSpPr>
          <p:sp>
            <p:nvSpPr>
              <p:cNvPr id="67996"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97"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1" name="Group 362"/>
            <p:cNvGrpSpPr>
              <a:grpSpLocks/>
            </p:cNvGrpSpPr>
            <p:nvPr/>
          </p:nvGrpSpPr>
          <p:grpSpPr bwMode="auto">
            <a:xfrm>
              <a:off x="4603" y="541"/>
              <a:ext cx="106" cy="45"/>
              <a:chOff x="0" y="0"/>
              <a:chExt cx="106" cy="45"/>
            </a:xfrm>
          </p:grpSpPr>
          <p:sp>
            <p:nvSpPr>
              <p:cNvPr id="67994"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95"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2" name="Group 365"/>
            <p:cNvGrpSpPr>
              <a:grpSpLocks/>
            </p:cNvGrpSpPr>
            <p:nvPr/>
          </p:nvGrpSpPr>
          <p:grpSpPr bwMode="auto">
            <a:xfrm>
              <a:off x="4472" y="616"/>
              <a:ext cx="105" cy="44"/>
              <a:chOff x="0" y="0"/>
              <a:chExt cx="105" cy="44"/>
            </a:xfrm>
          </p:grpSpPr>
          <p:sp>
            <p:nvSpPr>
              <p:cNvPr id="67992"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93"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3" name="Group 368"/>
            <p:cNvGrpSpPr>
              <a:grpSpLocks/>
            </p:cNvGrpSpPr>
            <p:nvPr/>
          </p:nvGrpSpPr>
          <p:grpSpPr bwMode="auto">
            <a:xfrm>
              <a:off x="4057" y="532"/>
              <a:ext cx="106" cy="45"/>
              <a:chOff x="0" y="0"/>
              <a:chExt cx="106" cy="45"/>
            </a:xfrm>
          </p:grpSpPr>
          <p:sp>
            <p:nvSpPr>
              <p:cNvPr id="67990"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91"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4" name="Group 371"/>
            <p:cNvGrpSpPr>
              <a:grpSpLocks/>
            </p:cNvGrpSpPr>
            <p:nvPr/>
          </p:nvGrpSpPr>
          <p:grpSpPr bwMode="auto">
            <a:xfrm>
              <a:off x="3531" y="532"/>
              <a:ext cx="106" cy="45"/>
              <a:chOff x="0" y="0"/>
              <a:chExt cx="106" cy="45"/>
            </a:xfrm>
          </p:grpSpPr>
          <p:sp>
            <p:nvSpPr>
              <p:cNvPr id="67988"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89"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5" name="Group 374"/>
            <p:cNvGrpSpPr>
              <a:grpSpLocks/>
            </p:cNvGrpSpPr>
            <p:nvPr/>
          </p:nvGrpSpPr>
          <p:grpSpPr bwMode="auto">
            <a:xfrm>
              <a:off x="2917" y="404"/>
              <a:ext cx="106" cy="44"/>
              <a:chOff x="0" y="0"/>
              <a:chExt cx="106" cy="44"/>
            </a:xfrm>
          </p:grpSpPr>
          <p:sp>
            <p:nvSpPr>
              <p:cNvPr id="67986"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87"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6" name="Group 377"/>
            <p:cNvGrpSpPr>
              <a:grpSpLocks/>
            </p:cNvGrpSpPr>
            <p:nvPr/>
          </p:nvGrpSpPr>
          <p:grpSpPr bwMode="auto">
            <a:xfrm>
              <a:off x="2743" y="285"/>
              <a:ext cx="106" cy="44"/>
              <a:chOff x="0" y="0"/>
              <a:chExt cx="106" cy="44"/>
            </a:xfrm>
          </p:grpSpPr>
          <p:sp>
            <p:nvSpPr>
              <p:cNvPr id="67984"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85"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7" name="Group 380"/>
            <p:cNvGrpSpPr>
              <a:grpSpLocks/>
            </p:cNvGrpSpPr>
            <p:nvPr/>
          </p:nvGrpSpPr>
          <p:grpSpPr bwMode="auto">
            <a:xfrm>
              <a:off x="2924" y="221"/>
              <a:ext cx="106" cy="45"/>
              <a:chOff x="0" y="0"/>
              <a:chExt cx="106" cy="45"/>
            </a:xfrm>
          </p:grpSpPr>
          <p:sp>
            <p:nvSpPr>
              <p:cNvPr id="67982"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83"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8" name="Group 383"/>
            <p:cNvGrpSpPr>
              <a:grpSpLocks/>
            </p:cNvGrpSpPr>
            <p:nvPr/>
          </p:nvGrpSpPr>
          <p:grpSpPr bwMode="auto">
            <a:xfrm>
              <a:off x="2007" y="216"/>
              <a:ext cx="106" cy="45"/>
              <a:chOff x="0" y="0"/>
              <a:chExt cx="106" cy="45"/>
            </a:xfrm>
          </p:grpSpPr>
          <p:sp>
            <p:nvSpPr>
              <p:cNvPr id="67980"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81"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19" name="Group 386"/>
            <p:cNvGrpSpPr>
              <a:grpSpLocks/>
            </p:cNvGrpSpPr>
            <p:nvPr/>
          </p:nvGrpSpPr>
          <p:grpSpPr bwMode="auto">
            <a:xfrm>
              <a:off x="1153" y="453"/>
              <a:ext cx="106" cy="44"/>
              <a:chOff x="0" y="0"/>
              <a:chExt cx="106" cy="44"/>
            </a:xfrm>
          </p:grpSpPr>
          <p:sp>
            <p:nvSpPr>
              <p:cNvPr id="67978"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79"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0" name="Group 389"/>
            <p:cNvGrpSpPr>
              <a:grpSpLocks/>
            </p:cNvGrpSpPr>
            <p:nvPr/>
          </p:nvGrpSpPr>
          <p:grpSpPr bwMode="auto">
            <a:xfrm>
              <a:off x="892" y="526"/>
              <a:ext cx="106" cy="45"/>
              <a:chOff x="0" y="0"/>
              <a:chExt cx="106" cy="45"/>
            </a:xfrm>
          </p:grpSpPr>
          <p:sp>
            <p:nvSpPr>
              <p:cNvPr id="67976"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77"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1" name="Group 392"/>
            <p:cNvGrpSpPr>
              <a:grpSpLocks/>
            </p:cNvGrpSpPr>
            <p:nvPr/>
          </p:nvGrpSpPr>
          <p:grpSpPr bwMode="auto">
            <a:xfrm>
              <a:off x="602" y="604"/>
              <a:ext cx="106" cy="45"/>
              <a:chOff x="0" y="0"/>
              <a:chExt cx="106" cy="45"/>
            </a:xfrm>
          </p:grpSpPr>
          <p:sp>
            <p:nvSpPr>
              <p:cNvPr id="67974"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75"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2" name="Group 395"/>
            <p:cNvGrpSpPr>
              <a:grpSpLocks/>
            </p:cNvGrpSpPr>
            <p:nvPr/>
          </p:nvGrpSpPr>
          <p:grpSpPr bwMode="auto">
            <a:xfrm>
              <a:off x="700" y="236"/>
              <a:ext cx="106" cy="45"/>
              <a:chOff x="0" y="0"/>
              <a:chExt cx="106" cy="45"/>
            </a:xfrm>
          </p:grpSpPr>
          <p:sp>
            <p:nvSpPr>
              <p:cNvPr id="67972"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73"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3" name="Group 398"/>
            <p:cNvGrpSpPr>
              <a:grpSpLocks/>
            </p:cNvGrpSpPr>
            <p:nvPr/>
          </p:nvGrpSpPr>
          <p:grpSpPr bwMode="auto">
            <a:xfrm>
              <a:off x="1605" y="226"/>
              <a:ext cx="106" cy="45"/>
              <a:chOff x="0" y="0"/>
              <a:chExt cx="106" cy="45"/>
            </a:xfrm>
          </p:grpSpPr>
          <p:sp>
            <p:nvSpPr>
              <p:cNvPr id="67970"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71"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4" name="Group 401"/>
            <p:cNvGrpSpPr>
              <a:grpSpLocks/>
            </p:cNvGrpSpPr>
            <p:nvPr/>
          </p:nvGrpSpPr>
          <p:grpSpPr bwMode="auto">
            <a:xfrm>
              <a:off x="1185" y="239"/>
              <a:ext cx="105" cy="45"/>
              <a:chOff x="0" y="0"/>
              <a:chExt cx="105" cy="45"/>
            </a:xfrm>
          </p:grpSpPr>
          <p:sp>
            <p:nvSpPr>
              <p:cNvPr id="67968"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69"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5" name="Group 404"/>
            <p:cNvGrpSpPr>
              <a:grpSpLocks/>
            </p:cNvGrpSpPr>
            <p:nvPr/>
          </p:nvGrpSpPr>
          <p:grpSpPr bwMode="auto">
            <a:xfrm>
              <a:off x="4196" y="460"/>
              <a:ext cx="111" cy="45"/>
              <a:chOff x="0" y="0"/>
              <a:chExt cx="111" cy="45"/>
            </a:xfrm>
          </p:grpSpPr>
          <p:sp>
            <p:nvSpPr>
              <p:cNvPr id="67966"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67"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6" name="Group 407"/>
            <p:cNvGrpSpPr>
              <a:grpSpLocks/>
            </p:cNvGrpSpPr>
            <p:nvPr/>
          </p:nvGrpSpPr>
          <p:grpSpPr bwMode="auto">
            <a:xfrm>
              <a:off x="3542" y="339"/>
              <a:ext cx="112" cy="45"/>
              <a:chOff x="0" y="0"/>
              <a:chExt cx="112" cy="45"/>
            </a:xfrm>
          </p:grpSpPr>
          <p:sp>
            <p:nvSpPr>
              <p:cNvPr id="67964"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65"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7" name="Group 410"/>
            <p:cNvGrpSpPr>
              <a:grpSpLocks/>
            </p:cNvGrpSpPr>
            <p:nvPr/>
          </p:nvGrpSpPr>
          <p:grpSpPr bwMode="auto">
            <a:xfrm>
              <a:off x="3380" y="405"/>
              <a:ext cx="112" cy="45"/>
              <a:chOff x="0" y="0"/>
              <a:chExt cx="112" cy="45"/>
            </a:xfrm>
          </p:grpSpPr>
          <p:sp>
            <p:nvSpPr>
              <p:cNvPr id="67962"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63"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8" name="Group 413"/>
            <p:cNvGrpSpPr>
              <a:grpSpLocks/>
            </p:cNvGrpSpPr>
            <p:nvPr/>
          </p:nvGrpSpPr>
          <p:grpSpPr bwMode="auto">
            <a:xfrm>
              <a:off x="3239" y="288"/>
              <a:ext cx="112" cy="44"/>
              <a:chOff x="0" y="0"/>
              <a:chExt cx="112" cy="44"/>
            </a:xfrm>
          </p:grpSpPr>
          <p:sp>
            <p:nvSpPr>
              <p:cNvPr id="67960"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61"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29" name="Group 416"/>
            <p:cNvGrpSpPr>
              <a:grpSpLocks/>
            </p:cNvGrpSpPr>
            <p:nvPr/>
          </p:nvGrpSpPr>
          <p:grpSpPr bwMode="auto">
            <a:xfrm>
              <a:off x="2461" y="227"/>
              <a:ext cx="112" cy="45"/>
              <a:chOff x="0" y="0"/>
              <a:chExt cx="112" cy="45"/>
            </a:xfrm>
          </p:grpSpPr>
          <p:sp>
            <p:nvSpPr>
              <p:cNvPr id="67958"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59"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0" name="Group 419"/>
            <p:cNvGrpSpPr>
              <a:grpSpLocks/>
            </p:cNvGrpSpPr>
            <p:nvPr/>
          </p:nvGrpSpPr>
          <p:grpSpPr bwMode="auto">
            <a:xfrm>
              <a:off x="2834" y="622"/>
              <a:ext cx="111" cy="44"/>
              <a:chOff x="0" y="0"/>
              <a:chExt cx="111" cy="44"/>
            </a:xfrm>
          </p:grpSpPr>
          <p:sp>
            <p:nvSpPr>
              <p:cNvPr id="67956"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57"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1" name="Group 422"/>
            <p:cNvGrpSpPr>
              <a:grpSpLocks/>
            </p:cNvGrpSpPr>
            <p:nvPr/>
          </p:nvGrpSpPr>
          <p:grpSpPr bwMode="auto">
            <a:xfrm>
              <a:off x="2721" y="470"/>
              <a:ext cx="112" cy="45"/>
              <a:chOff x="0" y="0"/>
              <a:chExt cx="112" cy="45"/>
            </a:xfrm>
          </p:grpSpPr>
          <p:sp>
            <p:nvSpPr>
              <p:cNvPr id="67954"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55"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2" name="Group 425"/>
            <p:cNvGrpSpPr>
              <a:grpSpLocks/>
            </p:cNvGrpSpPr>
            <p:nvPr/>
          </p:nvGrpSpPr>
          <p:grpSpPr bwMode="auto">
            <a:xfrm>
              <a:off x="2566" y="335"/>
              <a:ext cx="111" cy="45"/>
              <a:chOff x="0" y="0"/>
              <a:chExt cx="111" cy="45"/>
            </a:xfrm>
          </p:grpSpPr>
          <p:sp>
            <p:nvSpPr>
              <p:cNvPr id="67952"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53"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3" name="Group 428"/>
            <p:cNvGrpSpPr>
              <a:grpSpLocks/>
            </p:cNvGrpSpPr>
            <p:nvPr/>
          </p:nvGrpSpPr>
          <p:grpSpPr bwMode="auto">
            <a:xfrm>
              <a:off x="2287" y="277"/>
              <a:ext cx="112" cy="44"/>
              <a:chOff x="0" y="0"/>
              <a:chExt cx="112" cy="44"/>
            </a:xfrm>
          </p:grpSpPr>
          <p:sp>
            <p:nvSpPr>
              <p:cNvPr id="67950"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51"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4" name="Group 431"/>
            <p:cNvGrpSpPr>
              <a:grpSpLocks/>
            </p:cNvGrpSpPr>
            <p:nvPr/>
          </p:nvGrpSpPr>
          <p:grpSpPr bwMode="auto">
            <a:xfrm>
              <a:off x="2094" y="338"/>
              <a:ext cx="111" cy="45"/>
              <a:chOff x="0" y="0"/>
              <a:chExt cx="111" cy="45"/>
            </a:xfrm>
          </p:grpSpPr>
          <p:sp>
            <p:nvSpPr>
              <p:cNvPr id="67948"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49"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5" name="Group 434"/>
            <p:cNvGrpSpPr>
              <a:grpSpLocks/>
            </p:cNvGrpSpPr>
            <p:nvPr/>
          </p:nvGrpSpPr>
          <p:grpSpPr bwMode="auto">
            <a:xfrm>
              <a:off x="1940" y="532"/>
              <a:ext cx="112" cy="45"/>
              <a:chOff x="0" y="0"/>
              <a:chExt cx="112" cy="45"/>
            </a:xfrm>
          </p:grpSpPr>
          <p:sp>
            <p:nvSpPr>
              <p:cNvPr id="67946"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47"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6" name="Group 437"/>
            <p:cNvGrpSpPr>
              <a:grpSpLocks/>
            </p:cNvGrpSpPr>
            <p:nvPr/>
          </p:nvGrpSpPr>
          <p:grpSpPr bwMode="auto">
            <a:xfrm>
              <a:off x="1874" y="399"/>
              <a:ext cx="111" cy="45"/>
              <a:chOff x="0" y="0"/>
              <a:chExt cx="111" cy="45"/>
            </a:xfrm>
          </p:grpSpPr>
          <p:sp>
            <p:nvSpPr>
              <p:cNvPr id="67944"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45"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7" name="Group 440"/>
            <p:cNvGrpSpPr>
              <a:grpSpLocks/>
            </p:cNvGrpSpPr>
            <p:nvPr/>
          </p:nvGrpSpPr>
          <p:grpSpPr bwMode="auto">
            <a:xfrm>
              <a:off x="1803" y="274"/>
              <a:ext cx="112" cy="45"/>
              <a:chOff x="0" y="0"/>
              <a:chExt cx="112" cy="45"/>
            </a:xfrm>
          </p:grpSpPr>
          <p:sp>
            <p:nvSpPr>
              <p:cNvPr id="67942"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43"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8" name="Group 443"/>
            <p:cNvGrpSpPr>
              <a:grpSpLocks/>
            </p:cNvGrpSpPr>
            <p:nvPr/>
          </p:nvGrpSpPr>
          <p:grpSpPr bwMode="auto">
            <a:xfrm>
              <a:off x="1648" y="465"/>
              <a:ext cx="112" cy="45"/>
              <a:chOff x="0" y="0"/>
              <a:chExt cx="112" cy="45"/>
            </a:xfrm>
          </p:grpSpPr>
          <p:sp>
            <p:nvSpPr>
              <p:cNvPr id="67940"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41"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39" name="Group 446"/>
            <p:cNvGrpSpPr>
              <a:grpSpLocks/>
            </p:cNvGrpSpPr>
            <p:nvPr/>
          </p:nvGrpSpPr>
          <p:grpSpPr bwMode="auto">
            <a:xfrm>
              <a:off x="1444" y="519"/>
              <a:ext cx="112" cy="45"/>
              <a:chOff x="0" y="0"/>
              <a:chExt cx="112" cy="45"/>
            </a:xfrm>
          </p:grpSpPr>
          <p:sp>
            <p:nvSpPr>
              <p:cNvPr id="67938"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39"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0" name="Group 449"/>
            <p:cNvGrpSpPr>
              <a:grpSpLocks/>
            </p:cNvGrpSpPr>
            <p:nvPr/>
          </p:nvGrpSpPr>
          <p:grpSpPr bwMode="auto">
            <a:xfrm>
              <a:off x="1594" y="332"/>
              <a:ext cx="112" cy="45"/>
              <a:chOff x="0" y="0"/>
              <a:chExt cx="112" cy="45"/>
            </a:xfrm>
          </p:grpSpPr>
          <p:sp>
            <p:nvSpPr>
              <p:cNvPr id="67936"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37"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1" name="Group 452"/>
            <p:cNvGrpSpPr>
              <a:grpSpLocks/>
            </p:cNvGrpSpPr>
            <p:nvPr/>
          </p:nvGrpSpPr>
          <p:grpSpPr bwMode="auto">
            <a:xfrm>
              <a:off x="1359" y="398"/>
              <a:ext cx="112" cy="45"/>
              <a:chOff x="0" y="0"/>
              <a:chExt cx="112" cy="45"/>
            </a:xfrm>
          </p:grpSpPr>
          <p:sp>
            <p:nvSpPr>
              <p:cNvPr id="67934"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35"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2" name="Group 455"/>
            <p:cNvGrpSpPr>
              <a:grpSpLocks/>
            </p:cNvGrpSpPr>
            <p:nvPr/>
          </p:nvGrpSpPr>
          <p:grpSpPr bwMode="auto">
            <a:xfrm>
              <a:off x="1379" y="288"/>
              <a:ext cx="112" cy="44"/>
              <a:chOff x="0" y="0"/>
              <a:chExt cx="112" cy="44"/>
            </a:xfrm>
          </p:grpSpPr>
          <p:sp>
            <p:nvSpPr>
              <p:cNvPr id="67932"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33"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3" name="Group 458"/>
            <p:cNvGrpSpPr>
              <a:grpSpLocks/>
            </p:cNvGrpSpPr>
            <p:nvPr/>
          </p:nvGrpSpPr>
          <p:grpSpPr bwMode="auto">
            <a:xfrm>
              <a:off x="1147" y="342"/>
              <a:ext cx="111" cy="45"/>
              <a:chOff x="0" y="0"/>
              <a:chExt cx="111" cy="45"/>
            </a:xfrm>
          </p:grpSpPr>
          <p:sp>
            <p:nvSpPr>
              <p:cNvPr id="67930"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31"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4" name="Group 461"/>
            <p:cNvGrpSpPr>
              <a:grpSpLocks/>
            </p:cNvGrpSpPr>
            <p:nvPr/>
          </p:nvGrpSpPr>
          <p:grpSpPr bwMode="auto">
            <a:xfrm>
              <a:off x="942" y="297"/>
              <a:ext cx="112" cy="45"/>
              <a:chOff x="0" y="0"/>
              <a:chExt cx="112" cy="45"/>
            </a:xfrm>
          </p:grpSpPr>
          <p:sp>
            <p:nvSpPr>
              <p:cNvPr id="67928"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29"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5" name="Group 464"/>
            <p:cNvGrpSpPr>
              <a:grpSpLocks/>
            </p:cNvGrpSpPr>
            <p:nvPr/>
          </p:nvGrpSpPr>
          <p:grpSpPr bwMode="auto">
            <a:xfrm>
              <a:off x="940" y="392"/>
              <a:ext cx="111" cy="45"/>
              <a:chOff x="0" y="0"/>
              <a:chExt cx="111" cy="45"/>
            </a:xfrm>
          </p:grpSpPr>
          <p:sp>
            <p:nvSpPr>
              <p:cNvPr id="67926"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27"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6" name="Group 467"/>
            <p:cNvGrpSpPr>
              <a:grpSpLocks/>
            </p:cNvGrpSpPr>
            <p:nvPr/>
          </p:nvGrpSpPr>
          <p:grpSpPr bwMode="auto">
            <a:xfrm>
              <a:off x="745" y="346"/>
              <a:ext cx="112" cy="44"/>
              <a:chOff x="0" y="0"/>
              <a:chExt cx="112" cy="44"/>
            </a:xfrm>
          </p:grpSpPr>
          <p:sp>
            <p:nvSpPr>
              <p:cNvPr id="67924"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25"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7" name="Group 470"/>
            <p:cNvGrpSpPr>
              <a:grpSpLocks/>
            </p:cNvGrpSpPr>
            <p:nvPr/>
          </p:nvGrpSpPr>
          <p:grpSpPr bwMode="auto">
            <a:xfrm>
              <a:off x="476" y="408"/>
              <a:ext cx="111" cy="44"/>
              <a:chOff x="0" y="0"/>
              <a:chExt cx="111" cy="44"/>
            </a:xfrm>
          </p:grpSpPr>
          <p:sp>
            <p:nvSpPr>
              <p:cNvPr id="67922"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23"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8" name="Group 473"/>
            <p:cNvGrpSpPr>
              <a:grpSpLocks/>
            </p:cNvGrpSpPr>
            <p:nvPr/>
          </p:nvGrpSpPr>
          <p:grpSpPr bwMode="auto">
            <a:xfrm>
              <a:off x="499" y="276"/>
              <a:ext cx="112" cy="44"/>
              <a:chOff x="0" y="0"/>
              <a:chExt cx="112" cy="44"/>
            </a:xfrm>
          </p:grpSpPr>
          <p:sp>
            <p:nvSpPr>
              <p:cNvPr id="67920"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21"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49" name="Group 476"/>
            <p:cNvGrpSpPr>
              <a:grpSpLocks/>
            </p:cNvGrpSpPr>
            <p:nvPr/>
          </p:nvGrpSpPr>
          <p:grpSpPr bwMode="auto">
            <a:xfrm>
              <a:off x="184" y="488"/>
              <a:ext cx="111" cy="44"/>
              <a:chOff x="0" y="0"/>
              <a:chExt cx="111" cy="44"/>
            </a:xfrm>
          </p:grpSpPr>
          <p:sp>
            <p:nvSpPr>
              <p:cNvPr id="67918"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19"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0" name="Group 479"/>
            <p:cNvGrpSpPr>
              <a:grpSpLocks/>
            </p:cNvGrpSpPr>
            <p:nvPr/>
          </p:nvGrpSpPr>
          <p:grpSpPr bwMode="auto">
            <a:xfrm>
              <a:off x="923" y="177"/>
              <a:ext cx="101" cy="38"/>
              <a:chOff x="0" y="0"/>
              <a:chExt cx="101" cy="38"/>
            </a:xfrm>
          </p:grpSpPr>
          <p:sp>
            <p:nvSpPr>
              <p:cNvPr id="67916"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17"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1" name="Group 482"/>
            <p:cNvGrpSpPr>
              <a:grpSpLocks/>
            </p:cNvGrpSpPr>
            <p:nvPr/>
          </p:nvGrpSpPr>
          <p:grpSpPr bwMode="auto">
            <a:xfrm>
              <a:off x="1406" y="189"/>
              <a:ext cx="101" cy="39"/>
              <a:chOff x="0" y="0"/>
              <a:chExt cx="101" cy="39"/>
            </a:xfrm>
          </p:grpSpPr>
          <p:sp>
            <p:nvSpPr>
              <p:cNvPr id="67914"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15"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2" name="Group 485"/>
            <p:cNvGrpSpPr>
              <a:grpSpLocks/>
            </p:cNvGrpSpPr>
            <p:nvPr/>
          </p:nvGrpSpPr>
          <p:grpSpPr bwMode="auto">
            <a:xfrm>
              <a:off x="1804" y="184"/>
              <a:ext cx="101" cy="38"/>
              <a:chOff x="0" y="0"/>
              <a:chExt cx="101" cy="38"/>
            </a:xfrm>
          </p:grpSpPr>
          <p:sp>
            <p:nvSpPr>
              <p:cNvPr id="67912"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13"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3" name="Group 488"/>
            <p:cNvGrpSpPr>
              <a:grpSpLocks/>
            </p:cNvGrpSpPr>
            <p:nvPr/>
          </p:nvGrpSpPr>
          <p:grpSpPr bwMode="auto">
            <a:xfrm>
              <a:off x="2181" y="177"/>
              <a:ext cx="100" cy="39"/>
              <a:chOff x="0" y="0"/>
              <a:chExt cx="100" cy="39"/>
            </a:xfrm>
          </p:grpSpPr>
          <p:sp>
            <p:nvSpPr>
              <p:cNvPr id="67910"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11"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4" name="Group 491"/>
            <p:cNvGrpSpPr>
              <a:grpSpLocks/>
            </p:cNvGrpSpPr>
            <p:nvPr/>
          </p:nvGrpSpPr>
          <p:grpSpPr bwMode="auto">
            <a:xfrm>
              <a:off x="2385" y="117"/>
              <a:ext cx="101" cy="39"/>
              <a:chOff x="0" y="0"/>
              <a:chExt cx="101" cy="39"/>
            </a:xfrm>
          </p:grpSpPr>
          <p:sp>
            <p:nvSpPr>
              <p:cNvPr id="67908"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09"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5" name="Group 494"/>
            <p:cNvGrpSpPr>
              <a:grpSpLocks/>
            </p:cNvGrpSpPr>
            <p:nvPr/>
          </p:nvGrpSpPr>
          <p:grpSpPr bwMode="auto">
            <a:xfrm>
              <a:off x="2666" y="171"/>
              <a:ext cx="101" cy="39"/>
              <a:chOff x="0" y="0"/>
              <a:chExt cx="101" cy="39"/>
            </a:xfrm>
          </p:grpSpPr>
          <p:sp>
            <p:nvSpPr>
              <p:cNvPr id="67906"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07"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6" name="Group 497"/>
            <p:cNvGrpSpPr>
              <a:grpSpLocks/>
            </p:cNvGrpSpPr>
            <p:nvPr/>
          </p:nvGrpSpPr>
          <p:grpSpPr bwMode="auto">
            <a:xfrm>
              <a:off x="1732" y="596"/>
              <a:ext cx="106" cy="51"/>
              <a:chOff x="0" y="0"/>
              <a:chExt cx="106" cy="51"/>
            </a:xfrm>
          </p:grpSpPr>
          <p:sp>
            <p:nvSpPr>
              <p:cNvPr id="67904"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05"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7" name="Group 500"/>
            <p:cNvGrpSpPr>
              <a:grpSpLocks/>
            </p:cNvGrpSpPr>
            <p:nvPr/>
          </p:nvGrpSpPr>
          <p:grpSpPr bwMode="auto">
            <a:xfrm>
              <a:off x="2622" y="692"/>
              <a:ext cx="123" cy="51"/>
              <a:chOff x="0" y="0"/>
              <a:chExt cx="122" cy="51"/>
            </a:xfrm>
          </p:grpSpPr>
          <p:sp>
            <p:nvSpPr>
              <p:cNvPr id="67902"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03"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8" name="Group 503"/>
            <p:cNvGrpSpPr>
              <a:grpSpLocks/>
            </p:cNvGrpSpPr>
            <p:nvPr/>
          </p:nvGrpSpPr>
          <p:grpSpPr bwMode="auto">
            <a:xfrm>
              <a:off x="3684" y="463"/>
              <a:ext cx="112" cy="51"/>
              <a:chOff x="0" y="0"/>
              <a:chExt cx="112" cy="51"/>
            </a:xfrm>
          </p:grpSpPr>
          <p:sp>
            <p:nvSpPr>
              <p:cNvPr id="67900"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901"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59" name="Group 506"/>
            <p:cNvGrpSpPr>
              <a:grpSpLocks/>
            </p:cNvGrpSpPr>
            <p:nvPr/>
          </p:nvGrpSpPr>
          <p:grpSpPr bwMode="auto">
            <a:xfrm>
              <a:off x="3856" y="388"/>
              <a:ext cx="111" cy="51"/>
              <a:chOff x="0" y="0"/>
              <a:chExt cx="111" cy="51"/>
            </a:xfrm>
          </p:grpSpPr>
          <p:sp>
            <p:nvSpPr>
              <p:cNvPr id="67898"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99"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0" name="Group 509"/>
            <p:cNvGrpSpPr>
              <a:grpSpLocks/>
            </p:cNvGrpSpPr>
            <p:nvPr/>
          </p:nvGrpSpPr>
          <p:grpSpPr bwMode="auto">
            <a:xfrm>
              <a:off x="2199" y="84"/>
              <a:ext cx="79" cy="34"/>
              <a:chOff x="0" y="0"/>
              <a:chExt cx="79" cy="34"/>
            </a:xfrm>
          </p:grpSpPr>
          <p:sp>
            <p:nvSpPr>
              <p:cNvPr id="67896"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97"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1" name="Group 512"/>
            <p:cNvGrpSpPr>
              <a:grpSpLocks/>
            </p:cNvGrpSpPr>
            <p:nvPr/>
          </p:nvGrpSpPr>
          <p:grpSpPr bwMode="auto">
            <a:xfrm>
              <a:off x="1329" y="84"/>
              <a:ext cx="79" cy="34"/>
              <a:chOff x="0" y="0"/>
              <a:chExt cx="79" cy="34"/>
            </a:xfrm>
          </p:grpSpPr>
          <p:sp>
            <p:nvSpPr>
              <p:cNvPr id="67894"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95"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2" name="Group 515"/>
            <p:cNvGrpSpPr>
              <a:grpSpLocks/>
            </p:cNvGrpSpPr>
            <p:nvPr/>
          </p:nvGrpSpPr>
          <p:grpSpPr bwMode="auto">
            <a:xfrm>
              <a:off x="1536" y="45"/>
              <a:ext cx="79" cy="34"/>
              <a:chOff x="0" y="0"/>
              <a:chExt cx="79" cy="34"/>
            </a:xfrm>
          </p:grpSpPr>
          <p:sp>
            <p:nvSpPr>
              <p:cNvPr id="67892"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93"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3" name="Group 518"/>
            <p:cNvGrpSpPr>
              <a:grpSpLocks/>
            </p:cNvGrpSpPr>
            <p:nvPr/>
          </p:nvGrpSpPr>
          <p:grpSpPr bwMode="auto">
            <a:xfrm>
              <a:off x="1715" y="0"/>
              <a:ext cx="83" cy="34"/>
              <a:chOff x="0" y="0"/>
              <a:chExt cx="83" cy="34"/>
            </a:xfrm>
          </p:grpSpPr>
          <p:sp>
            <p:nvSpPr>
              <p:cNvPr id="67890"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91"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4" name="Group 521"/>
            <p:cNvGrpSpPr>
              <a:grpSpLocks/>
            </p:cNvGrpSpPr>
            <p:nvPr/>
          </p:nvGrpSpPr>
          <p:grpSpPr bwMode="auto">
            <a:xfrm>
              <a:off x="1983" y="45"/>
              <a:ext cx="84" cy="34"/>
              <a:chOff x="0" y="0"/>
              <a:chExt cx="84" cy="34"/>
            </a:xfrm>
          </p:grpSpPr>
          <p:sp>
            <p:nvSpPr>
              <p:cNvPr id="67888"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89"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5" name="Group 524"/>
            <p:cNvGrpSpPr>
              <a:grpSpLocks/>
            </p:cNvGrpSpPr>
            <p:nvPr/>
          </p:nvGrpSpPr>
          <p:grpSpPr bwMode="auto">
            <a:xfrm>
              <a:off x="1785" y="99"/>
              <a:ext cx="83" cy="34"/>
              <a:chOff x="0" y="0"/>
              <a:chExt cx="83" cy="34"/>
            </a:xfrm>
          </p:grpSpPr>
          <p:sp>
            <p:nvSpPr>
              <p:cNvPr id="67886"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87"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6" name="Group 527"/>
            <p:cNvGrpSpPr>
              <a:grpSpLocks/>
            </p:cNvGrpSpPr>
            <p:nvPr/>
          </p:nvGrpSpPr>
          <p:grpSpPr bwMode="auto">
            <a:xfrm>
              <a:off x="1978" y="133"/>
              <a:ext cx="95" cy="45"/>
              <a:chOff x="0" y="0"/>
              <a:chExt cx="95" cy="45"/>
            </a:xfrm>
          </p:grpSpPr>
          <p:sp>
            <p:nvSpPr>
              <p:cNvPr id="67884"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85"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7" name="Group 530"/>
            <p:cNvGrpSpPr>
              <a:grpSpLocks/>
            </p:cNvGrpSpPr>
            <p:nvPr/>
          </p:nvGrpSpPr>
          <p:grpSpPr bwMode="auto">
            <a:xfrm>
              <a:off x="1606" y="138"/>
              <a:ext cx="89" cy="45"/>
              <a:chOff x="0" y="0"/>
              <a:chExt cx="89" cy="45"/>
            </a:xfrm>
          </p:grpSpPr>
          <p:sp>
            <p:nvSpPr>
              <p:cNvPr id="67882"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83"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8" name="Group 533"/>
            <p:cNvGrpSpPr>
              <a:grpSpLocks/>
            </p:cNvGrpSpPr>
            <p:nvPr/>
          </p:nvGrpSpPr>
          <p:grpSpPr bwMode="auto">
            <a:xfrm>
              <a:off x="1141" y="129"/>
              <a:ext cx="101" cy="45"/>
              <a:chOff x="0" y="0"/>
              <a:chExt cx="101" cy="45"/>
            </a:xfrm>
          </p:grpSpPr>
          <p:sp>
            <p:nvSpPr>
              <p:cNvPr id="67880"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81"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69" name="Group 536"/>
            <p:cNvGrpSpPr>
              <a:grpSpLocks/>
            </p:cNvGrpSpPr>
            <p:nvPr/>
          </p:nvGrpSpPr>
          <p:grpSpPr bwMode="auto">
            <a:xfrm>
              <a:off x="2048" y="3203"/>
              <a:ext cx="195" cy="105"/>
              <a:chOff x="0" y="0"/>
              <a:chExt cx="195" cy="105"/>
            </a:xfrm>
          </p:grpSpPr>
          <p:sp>
            <p:nvSpPr>
              <p:cNvPr id="67878"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79"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0" name="Group 539"/>
            <p:cNvGrpSpPr>
              <a:grpSpLocks/>
            </p:cNvGrpSpPr>
            <p:nvPr/>
          </p:nvGrpSpPr>
          <p:grpSpPr bwMode="auto">
            <a:xfrm>
              <a:off x="2525" y="2847"/>
              <a:ext cx="196" cy="112"/>
              <a:chOff x="0" y="0"/>
              <a:chExt cx="196" cy="112"/>
            </a:xfrm>
          </p:grpSpPr>
          <p:sp>
            <p:nvSpPr>
              <p:cNvPr id="67876"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77"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1" name="Group 542"/>
            <p:cNvGrpSpPr>
              <a:grpSpLocks/>
            </p:cNvGrpSpPr>
            <p:nvPr/>
          </p:nvGrpSpPr>
          <p:grpSpPr bwMode="auto">
            <a:xfrm>
              <a:off x="3303" y="2297"/>
              <a:ext cx="168" cy="95"/>
              <a:chOff x="0" y="0"/>
              <a:chExt cx="168" cy="95"/>
            </a:xfrm>
          </p:grpSpPr>
          <p:sp>
            <p:nvSpPr>
              <p:cNvPr id="67874"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75"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2" name="Group 545"/>
            <p:cNvGrpSpPr>
              <a:grpSpLocks/>
            </p:cNvGrpSpPr>
            <p:nvPr/>
          </p:nvGrpSpPr>
          <p:grpSpPr bwMode="auto">
            <a:xfrm>
              <a:off x="3615" y="2056"/>
              <a:ext cx="157" cy="89"/>
              <a:chOff x="0" y="0"/>
              <a:chExt cx="157" cy="89"/>
            </a:xfrm>
          </p:grpSpPr>
          <p:sp>
            <p:nvSpPr>
              <p:cNvPr id="67872"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73"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3" name="Group 548"/>
            <p:cNvGrpSpPr>
              <a:grpSpLocks/>
            </p:cNvGrpSpPr>
            <p:nvPr/>
          </p:nvGrpSpPr>
          <p:grpSpPr bwMode="auto">
            <a:xfrm>
              <a:off x="2957" y="2553"/>
              <a:ext cx="168" cy="95"/>
              <a:chOff x="0" y="0"/>
              <a:chExt cx="168" cy="95"/>
            </a:xfrm>
          </p:grpSpPr>
          <p:sp>
            <p:nvSpPr>
              <p:cNvPr id="67870"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71"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4" name="Group 551"/>
            <p:cNvGrpSpPr>
              <a:grpSpLocks/>
            </p:cNvGrpSpPr>
            <p:nvPr/>
          </p:nvGrpSpPr>
          <p:grpSpPr bwMode="auto">
            <a:xfrm>
              <a:off x="3934" y="1833"/>
              <a:ext cx="151" cy="84"/>
              <a:chOff x="0" y="0"/>
              <a:chExt cx="151" cy="84"/>
            </a:xfrm>
          </p:grpSpPr>
          <p:sp>
            <p:nvSpPr>
              <p:cNvPr id="67868"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69"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5" name="Group 554"/>
            <p:cNvGrpSpPr>
              <a:grpSpLocks/>
            </p:cNvGrpSpPr>
            <p:nvPr/>
          </p:nvGrpSpPr>
          <p:grpSpPr bwMode="auto">
            <a:xfrm>
              <a:off x="4155" y="1651"/>
              <a:ext cx="156" cy="89"/>
              <a:chOff x="0" y="0"/>
              <a:chExt cx="156" cy="89"/>
            </a:xfrm>
          </p:grpSpPr>
          <p:sp>
            <p:nvSpPr>
              <p:cNvPr id="67866"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67"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6" name="Group 557"/>
            <p:cNvGrpSpPr>
              <a:grpSpLocks/>
            </p:cNvGrpSpPr>
            <p:nvPr/>
          </p:nvGrpSpPr>
          <p:grpSpPr bwMode="auto">
            <a:xfrm>
              <a:off x="4392" y="1490"/>
              <a:ext cx="134" cy="72"/>
              <a:chOff x="0" y="0"/>
              <a:chExt cx="134" cy="72"/>
            </a:xfrm>
          </p:grpSpPr>
          <p:sp>
            <p:nvSpPr>
              <p:cNvPr id="67864"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65"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7" name="Group 560"/>
            <p:cNvGrpSpPr>
              <a:grpSpLocks/>
            </p:cNvGrpSpPr>
            <p:nvPr/>
          </p:nvGrpSpPr>
          <p:grpSpPr bwMode="auto">
            <a:xfrm>
              <a:off x="4777" y="1198"/>
              <a:ext cx="134" cy="73"/>
              <a:chOff x="0" y="0"/>
              <a:chExt cx="134" cy="73"/>
            </a:xfrm>
          </p:grpSpPr>
          <p:sp>
            <p:nvSpPr>
              <p:cNvPr id="67862"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63"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8" name="Group 563"/>
            <p:cNvGrpSpPr>
              <a:grpSpLocks/>
            </p:cNvGrpSpPr>
            <p:nvPr/>
          </p:nvGrpSpPr>
          <p:grpSpPr bwMode="auto">
            <a:xfrm>
              <a:off x="4598" y="1338"/>
              <a:ext cx="139" cy="61"/>
              <a:chOff x="0" y="0"/>
              <a:chExt cx="139" cy="61"/>
            </a:xfrm>
          </p:grpSpPr>
          <p:sp>
            <p:nvSpPr>
              <p:cNvPr id="67860"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61"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79" name="Group 566"/>
            <p:cNvGrpSpPr>
              <a:grpSpLocks/>
            </p:cNvGrpSpPr>
            <p:nvPr/>
          </p:nvGrpSpPr>
          <p:grpSpPr bwMode="auto">
            <a:xfrm>
              <a:off x="4928" y="1096"/>
              <a:ext cx="128" cy="61"/>
              <a:chOff x="0" y="0"/>
              <a:chExt cx="128" cy="61"/>
            </a:xfrm>
          </p:grpSpPr>
          <p:sp>
            <p:nvSpPr>
              <p:cNvPr id="67858"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59"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0" name="Group 569"/>
            <p:cNvGrpSpPr>
              <a:grpSpLocks/>
            </p:cNvGrpSpPr>
            <p:nvPr/>
          </p:nvGrpSpPr>
          <p:grpSpPr bwMode="auto">
            <a:xfrm>
              <a:off x="5074" y="983"/>
              <a:ext cx="128" cy="61"/>
              <a:chOff x="0" y="0"/>
              <a:chExt cx="128" cy="61"/>
            </a:xfrm>
          </p:grpSpPr>
          <p:sp>
            <p:nvSpPr>
              <p:cNvPr id="67856"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57"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1" name="Group 572"/>
            <p:cNvGrpSpPr>
              <a:grpSpLocks/>
            </p:cNvGrpSpPr>
            <p:nvPr/>
          </p:nvGrpSpPr>
          <p:grpSpPr bwMode="auto">
            <a:xfrm>
              <a:off x="5226" y="878"/>
              <a:ext cx="123" cy="50"/>
              <a:chOff x="0" y="0"/>
              <a:chExt cx="122" cy="50"/>
            </a:xfrm>
          </p:grpSpPr>
          <p:sp>
            <p:nvSpPr>
              <p:cNvPr id="67854"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55"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2" name="Group 575"/>
            <p:cNvGrpSpPr>
              <a:grpSpLocks/>
            </p:cNvGrpSpPr>
            <p:nvPr/>
          </p:nvGrpSpPr>
          <p:grpSpPr bwMode="auto">
            <a:xfrm>
              <a:off x="5342" y="790"/>
              <a:ext cx="124" cy="51"/>
              <a:chOff x="0" y="0"/>
              <a:chExt cx="124" cy="51"/>
            </a:xfrm>
          </p:grpSpPr>
          <p:sp>
            <p:nvSpPr>
              <p:cNvPr id="67852"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53"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3" name="Group 578"/>
            <p:cNvGrpSpPr>
              <a:grpSpLocks/>
            </p:cNvGrpSpPr>
            <p:nvPr/>
          </p:nvGrpSpPr>
          <p:grpSpPr bwMode="auto">
            <a:xfrm>
              <a:off x="5463" y="697"/>
              <a:ext cx="123" cy="51"/>
              <a:chOff x="0" y="0"/>
              <a:chExt cx="122" cy="51"/>
            </a:xfrm>
          </p:grpSpPr>
          <p:sp>
            <p:nvSpPr>
              <p:cNvPr id="67850"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51"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4" name="Group 581"/>
            <p:cNvGrpSpPr>
              <a:grpSpLocks/>
            </p:cNvGrpSpPr>
            <p:nvPr/>
          </p:nvGrpSpPr>
          <p:grpSpPr bwMode="auto">
            <a:xfrm>
              <a:off x="3320" y="3247"/>
              <a:ext cx="196" cy="106"/>
              <a:chOff x="0" y="0"/>
              <a:chExt cx="196" cy="106"/>
            </a:xfrm>
          </p:grpSpPr>
          <p:sp>
            <p:nvSpPr>
              <p:cNvPr id="67848"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49"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5" name="Group 584"/>
            <p:cNvGrpSpPr>
              <a:grpSpLocks/>
            </p:cNvGrpSpPr>
            <p:nvPr/>
          </p:nvGrpSpPr>
          <p:grpSpPr bwMode="auto">
            <a:xfrm>
              <a:off x="3716" y="2869"/>
              <a:ext cx="196" cy="111"/>
              <a:chOff x="0" y="0"/>
              <a:chExt cx="196" cy="111"/>
            </a:xfrm>
          </p:grpSpPr>
          <p:sp>
            <p:nvSpPr>
              <p:cNvPr id="67846"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47"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6" name="Group 587"/>
            <p:cNvGrpSpPr>
              <a:grpSpLocks/>
            </p:cNvGrpSpPr>
            <p:nvPr/>
          </p:nvGrpSpPr>
          <p:grpSpPr bwMode="auto">
            <a:xfrm>
              <a:off x="4838" y="2881"/>
              <a:ext cx="201" cy="106"/>
              <a:chOff x="0" y="0"/>
              <a:chExt cx="201" cy="106"/>
            </a:xfrm>
          </p:grpSpPr>
          <p:sp>
            <p:nvSpPr>
              <p:cNvPr id="67844"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45"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7" name="Group 590"/>
            <p:cNvGrpSpPr>
              <a:grpSpLocks/>
            </p:cNvGrpSpPr>
            <p:nvPr/>
          </p:nvGrpSpPr>
          <p:grpSpPr bwMode="auto">
            <a:xfrm>
              <a:off x="4556" y="3225"/>
              <a:ext cx="196" cy="105"/>
              <a:chOff x="0" y="0"/>
              <a:chExt cx="196" cy="105"/>
            </a:xfrm>
          </p:grpSpPr>
          <p:sp>
            <p:nvSpPr>
              <p:cNvPr id="67842"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43"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8" name="Group 593"/>
            <p:cNvGrpSpPr>
              <a:grpSpLocks/>
            </p:cNvGrpSpPr>
            <p:nvPr/>
          </p:nvGrpSpPr>
          <p:grpSpPr bwMode="auto">
            <a:xfrm>
              <a:off x="4054" y="2572"/>
              <a:ext cx="168" cy="96"/>
              <a:chOff x="0" y="0"/>
              <a:chExt cx="168" cy="96"/>
            </a:xfrm>
          </p:grpSpPr>
          <p:sp>
            <p:nvSpPr>
              <p:cNvPr id="67840"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41"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89" name="Group 596"/>
            <p:cNvGrpSpPr>
              <a:grpSpLocks/>
            </p:cNvGrpSpPr>
            <p:nvPr/>
          </p:nvGrpSpPr>
          <p:grpSpPr bwMode="auto">
            <a:xfrm>
              <a:off x="4328" y="2317"/>
              <a:ext cx="167" cy="95"/>
              <a:chOff x="0" y="0"/>
              <a:chExt cx="166" cy="95"/>
            </a:xfrm>
          </p:grpSpPr>
          <p:sp>
            <p:nvSpPr>
              <p:cNvPr id="67838"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39"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0" name="Group 599"/>
            <p:cNvGrpSpPr>
              <a:grpSpLocks/>
            </p:cNvGrpSpPr>
            <p:nvPr/>
          </p:nvGrpSpPr>
          <p:grpSpPr bwMode="auto">
            <a:xfrm>
              <a:off x="5109" y="2594"/>
              <a:ext cx="167" cy="95"/>
              <a:chOff x="0" y="0"/>
              <a:chExt cx="166" cy="95"/>
            </a:xfrm>
          </p:grpSpPr>
          <p:sp>
            <p:nvSpPr>
              <p:cNvPr id="67836"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37"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1" name="Group 602"/>
            <p:cNvGrpSpPr>
              <a:grpSpLocks/>
            </p:cNvGrpSpPr>
            <p:nvPr/>
          </p:nvGrpSpPr>
          <p:grpSpPr bwMode="auto">
            <a:xfrm>
              <a:off x="4618" y="2049"/>
              <a:ext cx="156" cy="83"/>
              <a:chOff x="0" y="0"/>
              <a:chExt cx="156" cy="83"/>
            </a:xfrm>
          </p:grpSpPr>
          <p:sp>
            <p:nvSpPr>
              <p:cNvPr id="67834"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35"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2" name="Group 605"/>
            <p:cNvGrpSpPr>
              <a:grpSpLocks/>
            </p:cNvGrpSpPr>
            <p:nvPr/>
          </p:nvGrpSpPr>
          <p:grpSpPr bwMode="auto">
            <a:xfrm>
              <a:off x="5358" y="2292"/>
              <a:ext cx="168" cy="95"/>
              <a:chOff x="0" y="0"/>
              <a:chExt cx="168" cy="95"/>
            </a:xfrm>
          </p:grpSpPr>
          <p:sp>
            <p:nvSpPr>
              <p:cNvPr id="67832"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33"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3" name="Group 608"/>
            <p:cNvGrpSpPr>
              <a:grpSpLocks/>
            </p:cNvGrpSpPr>
            <p:nvPr/>
          </p:nvGrpSpPr>
          <p:grpSpPr bwMode="auto">
            <a:xfrm>
              <a:off x="5562" y="2055"/>
              <a:ext cx="156" cy="89"/>
              <a:chOff x="0" y="0"/>
              <a:chExt cx="156" cy="89"/>
            </a:xfrm>
          </p:grpSpPr>
          <p:sp>
            <p:nvSpPr>
              <p:cNvPr id="67830"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31"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4" name="Group 611"/>
            <p:cNvGrpSpPr>
              <a:grpSpLocks/>
            </p:cNvGrpSpPr>
            <p:nvPr/>
          </p:nvGrpSpPr>
          <p:grpSpPr bwMode="auto">
            <a:xfrm>
              <a:off x="4837" y="1849"/>
              <a:ext cx="156" cy="83"/>
              <a:chOff x="0" y="0"/>
              <a:chExt cx="156" cy="83"/>
            </a:xfrm>
          </p:grpSpPr>
          <p:sp>
            <p:nvSpPr>
              <p:cNvPr id="67828"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29"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5" name="Group 614"/>
            <p:cNvGrpSpPr>
              <a:grpSpLocks/>
            </p:cNvGrpSpPr>
            <p:nvPr/>
          </p:nvGrpSpPr>
          <p:grpSpPr bwMode="auto">
            <a:xfrm>
              <a:off x="5031" y="1664"/>
              <a:ext cx="156" cy="84"/>
              <a:chOff x="0" y="0"/>
              <a:chExt cx="156" cy="84"/>
            </a:xfrm>
          </p:grpSpPr>
          <p:sp>
            <p:nvSpPr>
              <p:cNvPr id="67826"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27"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6" name="Group 617"/>
            <p:cNvGrpSpPr>
              <a:grpSpLocks/>
            </p:cNvGrpSpPr>
            <p:nvPr/>
          </p:nvGrpSpPr>
          <p:grpSpPr bwMode="auto">
            <a:xfrm>
              <a:off x="5509" y="1228"/>
              <a:ext cx="134" cy="73"/>
              <a:chOff x="0" y="0"/>
              <a:chExt cx="134" cy="73"/>
            </a:xfrm>
          </p:grpSpPr>
          <p:sp>
            <p:nvSpPr>
              <p:cNvPr id="67824"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25"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7" name="Group 620"/>
            <p:cNvGrpSpPr>
              <a:grpSpLocks/>
            </p:cNvGrpSpPr>
            <p:nvPr/>
          </p:nvGrpSpPr>
          <p:grpSpPr bwMode="auto">
            <a:xfrm>
              <a:off x="5226" y="1490"/>
              <a:ext cx="140" cy="73"/>
              <a:chOff x="0" y="0"/>
              <a:chExt cx="139" cy="73"/>
            </a:xfrm>
          </p:grpSpPr>
          <p:sp>
            <p:nvSpPr>
              <p:cNvPr id="67822"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23"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8" name="Group 623"/>
            <p:cNvGrpSpPr>
              <a:grpSpLocks/>
            </p:cNvGrpSpPr>
            <p:nvPr/>
          </p:nvGrpSpPr>
          <p:grpSpPr bwMode="auto">
            <a:xfrm>
              <a:off x="5383" y="1352"/>
              <a:ext cx="134" cy="61"/>
              <a:chOff x="0" y="0"/>
              <a:chExt cx="134" cy="61"/>
            </a:xfrm>
          </p:grpSpPr>
          <p:sp>
            <p:nvSpPr>
              <p:cNvPr id="67820"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21"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799" name="Group 626"/>
            <p:cNvGrpSpPr>
              <a:grpSpLocks/>
            </p:cNvGrpSpPr>
            <p:nvPr/>
          </p:nvGrpSpPr>
          <p:grpSpPr bwMode="auto">
            <a:xfrm>
              <a:off x="5646" y="1109"/>
              <a:ext cx="128" cy="61"/>
              <a:chOff x="0" y="0"/>
              <a:chExt cx="128" cy="61"/>
            </a:xfrm>
          </p:grpSpPr>
          <p:sp>
            <p:nvSpPr>
              <p:cNvPr id="67818"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19"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800" name="Group 629"/>
            <p:cNvGrpSpPr>
              <a:grpSpLocks/>
            </p:cNvGrpSpPr>
            <p:nvPr/>
          </p:nvGrpSpPr>
          <p:grpSpPr bwMode="auto">
            <a:xfrm>
              <a:off x="5754" y="987"/>
              <a:ext cx="128" cy="61"/>
              <a:chOff x="0" y="0"/>
              <a:chExt cx="128" cy="61"/>
            </a:xfrm>
          </p:grpSpPr>
          <p:sp>
            <p:nvSpPr>
              <p:cNvPr id="67816"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17"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801" name="Group 632"/>
            <p:cNvGrpSpPr>
              <a:grpSpLocks/>
            </p:cNvGrpSpPr>
            <p:nvPr/>
          </p:nvGrpSpPr>
          <p:grpSpPr bwMode="auto">
            <a:xfrm>
              <a:off x="5728" y="1856"/>
              <a:ext cx="156" cy="83"/>
              <a:chOff x="0" y="0"/>
              <a:chExt cx="156" cy="83"/>
            </a:xfrm>
          </p:grpSpPr>
          <p:sp>
            <p:nvSpPr>
              <p:cNvPr id="67814"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15"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802" name="Group 635"/>
            <p:cNvGrpSpPr>
              <a:grpSpLocks/>
            </p:cNvGrpSpPr>
            <p:nvPr/>
          </p:nvGrpSpPr>
          <p:grpSpPr bwMode="auto">
            <a:xfrm>
              <a:off x="0" y="2041"/>
              <a:ext cx="150" cy="89"/>
              <a:chOff x="0" y="0"/>
              <a:chExt cx="150" cy="89"/>
            </a:xfrm>
          </p:grpSpPr>
          <p:sp>
            <p:nvSpPr>
              <p:cNvPr id="67812"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13"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803" name="Group 638"/>
            <p:cNvGrpSpPr>
              <a:grpSpLocks/>
            </p:cNvGrpSpPr>
            <p:nvPr/>
          </p:nvGrpSpPr>
          <p:grpSpPr bwMode="auto">
            <a:xfrm>
              <a:off x="67" y="1653"/>
              <a:ext cx="156" cy="89"/>
              <a:chOff x="0" y="0"/>
              <a:chExt cx="156" cy="89"/>
            </a:xfrm>
          </p:grpSpPr>
          <p:sp>
            <p:nvSpPr>
              <p:cNvPr id="67810"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11"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804" name="Group 641"/>
            <p:cNvGrpSpPr>
              <a:grpSpLocks/>
            </p:cNvGrpSpPr>
            <p:nvPr/>
          </p:nvGrpSpPr>
          <p:grpSpPr bwMode="auto">
            <a:xfrm>
              <a:off x="56" y="612"/>
              <a:ext cx="106" cy="44"/>
              <a:chOff x="0" y="0"/>
              <a:chExt cx="106" cy="44"/>
            </a:xfrm>
          </p:grpSpPr>
          <p:sp>
            <p:nvSpPr>
              <p:cNvPr id="67808"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09"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67805" name="Group 644"/>
            <p:cNvGrpSpPr>
              <a:grpSpLocks/>
            </p:cNvGrpSpPr>
            <p:nvPr/>
          </p:nvGrpSpPr>
          <p:grpSpPr bwMode="auto">
            <a:xfrm>
              <a:off x="5689" y="3186"/>
              <a:ext cx="201" cy="106"/>
              <a:chOff x="0" y="0"/>
              <a:chExt cx="201" cy="106"/>
            </a:xfrm>
          </p:grpSpPr>
          <p:sp>
            <p:nvSpPr>
              <p:cNvPr id="67806"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67807"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30343"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6E371BE1-C9AE-B549-988D-DAFBFAC940D0}"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48</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0344" name="Rectangle 648"/>
          <p:cNvSpPr>
            <a:spLocks noGrp="1" noChangeArrowheads="1"/>
          </p:cNvSpPr>
          <p:nvPr>
            <p:ph type="title"/>
          </p:nvPr>
        </p:nvSpPr>
        <p:spPr>
          <a:xfrm>
            <a:off x="457200" y="134938"/>
            <a:ext cx="8229600" cy="1422400"/>
          </a:xfrm>
        </p:spPr>
        <p:txBody>
          <a:bodyPr rIns="132080"/>
          <a:lstStyle/>
          <a:p>
            <a:pPr indent="0" eaLnBrk="1" hangingPunct="1"/>
            <a:r>
              <a:rPr lang="en-US" dirty="0"/>
              <a:t>HIPÓTESIS A CONTRASTAR</a:t>
            </a:r>
            <a:br>
              <a:rPr lang="en-US" dirty="0"/>
            </a:br>
            <a:r>
              <a:rPr lang="en-US" dirty="0"/>
              <a:t>EN</a:t>
            </a:r>
            <a:r>
              <a:rPr lang="en-US" dirty="0" smtClean="0"/>
              <a:t> </a:t>
            </a:r>
            <a:r>
              <a:rPr lang="es-ES_tradnl" dirty="0" smtClean="0"/>
              <a:t>ESPROCOL</a:t>
            </a:r>
            <a:r>
              <a:rPr lang="en-US" dirty="0" smtClean="0"/>
              <a:t> </a:t>
            </a:r>
            <a:endParaRPr lang="en-US" dirty="0"/>
          </a:p>
        </p:txBody>
      </p:sp>
      <p:sp>
        <p:nvSpPr>
          <p:cNvPr id="30345" name="Rectangle 649"/>
          <p:cNvSpPr>
            <a:spLocks noGrp="1" noChangeArrowheads="1"/>
          </p:cNvSpPr>
          <p:nvPr>
            <p:ph idx="1"/>
          </p:nvPr>
        </p:nvSpPr>
        <p:spPr>
          <a:xfrm>
            <a:off x="457200" y="1557338"/>
            <a:ext cx="8229600" cy="5300662"/>
          </a:xfrm>
        </p:spPr>
        <p:txBody>
          <a:bodyPr rIns="132080"/>
          <a:lstStyle/>
          <a:p>
            <a:pPr eaLnBrk="1" hangingPunct="1">
              <a:lnSpc>
                <a:spcPct val="90000"/>
              </a:lnSpc>
              <a:buFontTx/>
              <a:buBlip>
                <a:blip r:embed="rId2"/>
              </a:buBlip>
              <a:defRPr/>
            </a:pPr>
            <a:r>
              <a:rPr lang="es-ES_tradnl" dirty="0" smtClean="0">
                <a:sym typeface="Arial" pitchFamily="-110" charset="0"/>
              </a:rPr>
              <a:t>En Atención Primaria, la aplicación de un </a:t>
            </a:r>
            <a:r>
              <a:rPr lang="es-ES_tradnl" b="1" i="1" u="sng" dirty="0" smtClean="0">
                <a:sym typeface="Arial" pitchFamily="-110" charset="0"/>
              </a:rPr>
              <a:t>protocolo asistencial intensivo</a:t>
            </a:r>
            <a:r>
              <a:rPr lang="es-ES_tradnl" dirty="0" smtClean="0">
                <a:sym typeface="Arial" pitchFamily="-110" charset="0"/>
              </a:rPr>
              <a:t> para el control de la hipercolesterolemia en pacientes de alto riesgo CV, mejora significativamente los parámetros lipídicos y el número de pacientes (&gt; 25%) que alcanzan los objetivos de control definidos por la Adaptación Española de la Guía Europea de Prevención Cardiovascular*.</a:t>
            </a:r>
            <a:endParaRPr lang="es-ES_tradnl" dirty="0">
              <a:sym typeface="Arial" pitchFamily="-110" charset="0"/>
            </a:endParaRPr>
          </a:p>
        </p:txBody>
      </p:sp>
      <p:sp>
        <p:nvSpPr>
          <p:cNvPr id="67590" name="Rectangle 650"/>
          <p:cNvSpPr>
            <a:spLocks/>
          </p:cNvSpPr>
          <p:nvPr/>
        </p:nvSpPr>
        <p:spPr bwMode="auto">
          <a:xfrm>
            <a:off x="104775" y="6161088"/>
            <a:ext cx="8902700" cy="546100"/>
          </a:xfrm>
          <a:prstGeom prst="rect">
            <a:avLst/>
          </a:prstGeom>
          <a:noFill/>
          <a:ln w="12700">
            <a:noFill/>
            <a:miter lim="800000"/>
            <a:headEnd/>
            <a:tailEnd/>
          </a:ln>
        </p:spPr>
        <p:txBody>
          <a:bodyPr lIns="0" tIns="0" rIns="40639" bIns="0">
            <a:prstTxWarp prst="textNoShape">
              <a:avLst/>
            </a:prstTxWarp>
          </a:bodyPr>
          <a:lstStyle/>
          <a:p>
            <a:pPr marL="39688" algn="ctr"/>
            <a:r>
              <a:rPr lang="en-US" sz="1400" dirty="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Comité</a:t>
            </a:r>
            <a:r>
              <a:rPr lang="en-US" sz="1400" dirty="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Español</a:t>
            </a:r>
            <a:r>
              <a:rPr lang="en-US" sz="1400" dirty="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Interdisciplinario</a:t>
            </a:r>
            <a:r>
              <a:rPr lang="en-US" sz="1400" dirty="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para</a:t>
            </a:r>
            <a:r>
              <a:rPr lang="en-US" sz="1400" dirty="0">
                <a:solidFill>
                  <a:schemeClr val="tx1"/>
                </a:solidFill>
                <a:ea typeface="Arial" pitchFamily="-111" charset="0"/>
                <a:cs typeface="Arial" pitchFamily="-111" charset="0"/>
              </a:rPr>
              <a:t> la </a:t>
            </a:r>
            <a:r>
              <a:rPr lang="en-US" sz="1400" dirty="0" err="1">
                <a:solidFill>
                  <a:schemeClr val="tx1"/>
                </a:solidFill>
                <a:ea typeface="Arial" pitchFamily="-111" charset="0"/>
                <a:cs typeface="Arial" pitchFamily="-111" charset="0"/>
              </a:rPr>
              <a:t>Prevención</a:t>
            </a:r>
            <a:r>
              <a:rPr lang="en-US" sz="1400" dirty="0">
                <a:solidFill>
                  <a:schemeClr val="tx1"/>
                </a:solidFill>
                <a:ea typeface="Arial" pitchFamily="-111" charset="0"/>
                <a:cs typeface="Arial" pitchFamily="-111" charset="0"/>
              </a:rPr>
              <a:t> Cardiovascular (CEIPC). </a:t>
            </a:r>
            <a:r>
              <a:rPr lang="en-US" sz="1400" dirty="0" err="1">
                <a:solidFill>
                  <a:schemeClr val="tx1"/>
                </a:solidFill>
                <a:ea typeface="Arial" pitchFamily="-111" charset="0"/>
                <a:cs typeface="Arial" pitchFamily="-111" charset="0"/>
              </a:rPr>
              <a:t>Adaptación</a:t>
            </a:r>
            <a:r>
              <a:rPr lang="en-US" sz="1400" dirty="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Española</a:t>
            </a:r>
            <a:r>
              <a:rPr lang="en-US" sz="1400" dirty="0">
                <a:solidFill>
                  <a:schemeClr val="tx1"/>
                </a:solidFill>
                <a:ea typeface="Arial" pitchFamily="-111" charset="0"/>
                <a:cs typeface="Arial" pitchFamily="-111" charset="0"/>
              </a:rPr>
              <a:t> de la </a:t>
            </a:r>
            <a:r>
              <a:rPr lang="en-US" sz="1400" dirty="0" err="1">
                <a:solidFill>
                  <a:schemeClr val="tx1"/>
                </a:solidFill>
                <a:ea typeface="Arial" pitchFamily="-111" charset="0"/>
                <a:cs typeface="Arial" pitchFamily="-111" charset="0"/>
              </a:rPr>
              <a:t>Guía</a:t>
            </a:r>
            <a:r>
              <a:rPr lang="en-US" sz="1400" dirty="0">
                <a:solidFill>
                  <a:schemeClr val="tx1"/>
                </a:solidFill>
                <a:ea typeface="Arial" pitchFamily="-111" charset="0"/>
                <a:cs typeface="Arial" pitchFamily="-111" charset="0"/>
              </a:rPr>
              <a:t> </a:t>
            </a:r>
            <a:r>
              <a:rPr lang="en-US" sz="1400" dirty="0" err="1">
                <a:solidFill>
                  <a:schemeClr val="tx1"/>
                </a:solidFill>
                <a:ea typeface="Arial" pitchFamily="-111" charset="0"/>
                <a:cs typeface="Arial" pitchFamily="-111" charset="0"/>
              </a:rPr>
              <a:t>Europea</a:t>
            </a:r>
            <a:r>
              <a:rPr lang="en-US" sz="1400" dirty="0">
                <a:solidFill>
                  <a:schemeClr val="tx1"/>
                </a:solidFill>
                <a:ea typeface="Arial" pitchFamily="-111" charset="0"/>
                <a:cs typeface="Arial" pitchFamily="-111" charset="0"/>
              </a:rPr>
              <a:t> de </a:t>
            </a:r>
            <a:r>
              <a:rPr lang="en-US" sz="1400" dirty="0" err="1">
                <a:solidFill>
                  <a:schemeClr val="tx1"/>
                </a:solidFill>
                <a:ea typeface="Arial" pitchFamily="-111" charset="0"/>
                <a:cs typeface="Arial" pitchFamily="-111" charset="0"/>
              </a:rPr>
              <a:t>Prevención</a:t>
            </a:r>
            <a:r>
              <a:rPr lang="en-US" sz="1400" dirty="0">
                <a:solidFill>
                  <a:schemeClr val="tx1"/>
                </a:solidFill>
                <a:ea typeface="Arial" pitchFamily="-111" charset="0"/>
                <a:cs typeface="Arial" pitchFamily="-111" charset="0"/>
              </a:rPr>
              <a:t> </a:t>
            </a:r>
            <a:r>
              <a:rPr lang="en-US" sz="1400" dirty="0" smtClean="0">
                <a:solidFill>
                  <a:schemeClr val="tx1"/>
                </a:solidFill>
                <a:ea typeface="Arial" pitchFamily="-111" charset="0"/>
                <a:cs typeface="Arial" pitchFamily="-111" charset="0"/>
              </a:rPr>
              <a:t>Cardiovascular 2008. </a:t>
            </a:r>
            <a:r>
              <a:rPr lang="es-ES_tradnl" sz="1400" dirty="0" smtClean="0">
                <a:ea typeface="ＭＳ Ｐゴシック" pitchFamily="-65" charset="-128"/>
                <a:cs typeface="ＭＳ Ｐゴシック" pitchFamily="-65" charset="-128"/>
              </a:rPr>
              <a:t>Rev </a:t>
            </a:r>
            <a:r>
              <a:rPr lang="es-ES_tradnl" sz="1400" dirty="0" err="1" smtClean="0">
                <a:ea typeface="ＭＳ Ｐゴシック" pitchFamily="-65" charset="-128"/>
                <a:cs typeface="ＭＳ Ｐゴシック" pitchFamily="-65" charset="-128"/>
              </a:rPr>
              <a:t>Esp</a:t>
            </a:r>
            <a:r>
              <a:rPr lang="es-ES_tradnl" sz="1400" dirty="0" smtClean="0">
                <a:ea typeface="ＭＳ Ｐゴシック" pitchFamily="-65" charset="-128"/>
                <a:cs typeface="ＭＳ Ｐゴシック" pitchFamily="-65" charset="-128"/>
              </a:rPr>
              <a:t> Salud </a:t>
            </a:r>
            <a:r>
              <a:rPr lang="es-ES_tradnl" sz="1400" dirty="0" err="1" smtClean="0">
                <a:ea typeface="ＭＳ Ｐゴシック" pitchFamily="-65" charset="-128"/>
                <a:cs typeface="ＭＳ Ｐゴシック" pitchFamily="-65" charset="-128"/>
              </a:rPr>
              <a:t>Pública</a:t>
            </a:r>
            <a:r>
              <a:rPr lang="es-ES_tradnl" sz="1400" dirty="0" smtClean="0">
                <a:ea typeface="ＭＳ Ｐゴシック" pitchFamily="-65" charset="-128"/>
                <a:cs typeface="ＭＳ Ｐゴシック" pitchFamily="-65" charset="-128"/>
              </a:rPr>
              <a:t> 2008; 82:581-616</a:t>
            </a:r>
          </a:p>
          <a:p>
            <a:pPr marL="39688" algn="ctr"/>
            <a:endParaRPr lang="en-US" sz="1400" dirty="0">
              <a:solidFill>
                <a:schemeClr val="tx1"/>
              </a:solidFill>
              <a:ea typeface="Arial" pitchFamily="-111" charset="0"/>
              <a:cs typeface="Arial" pitchFamily="-111" charset="0"/>
            </a:endParaRP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69"/>
          <p:cNvSpPr>
            <a:spLocks noGrp="1" noChangeArrowheads="1"/>
          </p:cNvSpPr>
          <p:nvPr>
            <p:ph type="title"/>
          </p:nvPr>
        </p:nvSpPr>
        <p:spPr bwMode="auto">
          <a:xfrm>
            <a:off x="457200" y="76200"/>
            <a:ext cx="8229600" cy="1143000"/>
          </a:xfrm>
          <a:noFill/>
          <a:ln>
            <a:miter lim="800000"/>
            <a:headEnd/>
            <a:tailEnd/>
          </a:ln>
        </p:spPr>
        <p:txBody>
          <a:bodyPr wrap="square" lIns="91440" tIns="45720" rIns="91440" bIns="45720" numCol="1" anchor="t" anchorCtr="0" compatLnSpc="1">
            <a:prstTxWarp prst="textNoShape">
              <a:avLst/>
            </a:prstTxWarp>
          </a:bodyPr>
          <a:lstStyle/>
          <a:p>
            <a:r>
              <a:rPr lang="es-ES" sz="2400" b="1" i="0">
                <a:ea typeface="ＭＳ Ｐゴシック" pitchFamily="-65" charset="-128"/>
                <a:cs typeface="ＭＳ Ｐゴシック" pitchFamily="-65" charset="-128"/>
              </a:rPr>
              <a:t>Cifras objetivo y niveles para aconsejar el inicio de tratamiento farmacológico de LDL en Prev. Secundaria</a:t>
            </a:r>
          </a:p>
        </p:txBody>
      </p:sp>
      <p:sp>
        <p:nvSpPr>
          <p:cNvPr id="141315" name="Text Box 178"/>
          <p:cNvSpPr txBox="1">
            <a:spLocks noChangeArrowheads="1"/>
          </p:cNvSpPr>
          <p:nvPr/>
        </p:nvSpPr>
        <p:spPr bwMode="auto">
          <a:xfrm>
            <a:off x="457200" y="6248400"/>
            <a:ext cx="8382000" cy="523875"/>
          </a:xfrm>
          <a:prstGeom prst="rect">
            <a:avLst/>
          </a:prstGeom>
          <a:noFill/>
          <a:ln w="9525">
            <a:noFill/>
            <a:miter lim="800000"/>
            <a:headEnd/>
            <a:tailEnd/>
          </a:ln>
        </p:spPr>
        <p:txBody>
          <a:bodyPr>
            <a:prstTxWarp prst="textNoShape">
              <a:avLst/>
            </a:prstTxWarp>
            <a:spAutoFit/>
          </a:bodyPr>
          <a:lstStyle/>
          <a:p>
            <a:r>
              <a:rPr lang="es-ES" sz="1400" baseline="30000">
                <a:latin typeface="Gill Sans" pitchFamily="-65" charset="0"/>
                <a:ea typeface="Arial" pitchFamily="-65" charset="0"/>
                <a:cs typeface="Arial" pitchFamily="-65" charset="0"/>
              </a:rPr>
              <a:t>1 </a:t>
            </a:r>
            <a:r>
              <a:rPr lang="es-ES" sz="1400">
                <a:latin typeface="Gill Sans" pitchFamily="-65" charset="0"/>
                <a:ea typeface="Arial" pitchFamily="-65" charset="0"/>
                <a:cs typeface="Arial" pitchFamily="-65" charset="0"/>
              </a:rPr>
              <a:t>NCEP- ATP III. Circulation 2002; 106: 3143. Grundy, S. M et al. Circulation 2004;110: 227-239</a:t>
            </a:r>
          </a:p>
          <a:p>
            <a:r>
              <a:rPr lang="es-ES" sz="1400" baseline="30000">
                <a:latin typeface="Gill Sans" pitchFamily="-65" charset="0"/>
                <a:ea typeface="Arial" pitchFamily="-65" charset="0"/>
                <a:cs typeface="Arial" pitchFamily="-65" charset="0"/>
              </a:rPr>
              <a:t>2 </a:t>
            </a:r>
            <a:r>
              <a:rPr lang="es-ES" altLang="ko-KR" sz="1400">
                <a:latin typeface="Gill Sans" pitchFamily="-65" charset="0"/>
                <a:ea typeface="Arial" pitchFamily="-65" charset="0"/>
                <a:cs typeface="Arial" pitchFamily="-65" charset="0"/>
              </a:rPr>
              <a:t>Adaptado para España </a:t>
            </a:r>
            <a:r>
              <a:rPr lang="es-ES_tradnl" sz="1400">
                <a:latin typeface="Gill Sans" pitchFamily="-65" charset="0"/>
                <a:ea typeface="ＭＳ Ｐゴシック" pitchFamily="-65" charset="-128"/>
                <a:cs typeface="ＭＳ Ｐゴシック" pitchFamily="-65" charset="-128"/>
              </a:rPr>
              <a:t>Rev Esp Salud Pública 2008; 82:581-616</a:t>
            </a:r>
            <a:r>
              <a:rPr lang="en-GB" altLang="ko-KR" sz="1400">
                <a:latin typeface="Gill Sans" pitchFamily="-65" charset="0"/>
                <a:ea typeface="Arial" pitchFamily="-65" charset="0"/>
                <a:cs typeface="Arial" pitchFamily="-65" charset="0"/>
              </a:rPr>
              <a:t>.</a:t>
            </a:r>
            <a:r>
              <a:rPr lang="es-ES" altLang="ko-KR" sz="1400">
                <a:latin typeface="Gill Sans" pitchFamily="-65" charset="0"/>
                <a:ea typeface="Arial" pitchFamily="-65" charset="0"/>
                <a:cs typeface="Arial" pitchFamily="-65" charset="0"/>
              </a:rPr>
              <a:t> </a:t>
            </a:r>
            <a:endParaRPr lang="es-ES" sz="1400">
              <a:latin typeface="Gill Sans" pitchFamily="-65" charset="0"/>
              <a:ea typeface="Arial" pitchFamily="-65" charset="0"/>
              <a:cs typeface="Arial" pitchFamily="-65" charset="0"/>
            </a:endParaRPr>
          </a:p>
        </p:txBody>
      </p:sp>
      <p:sp>
        <p:nvSpPr>
          <p:cNvPr id="141316" name="Rectangle 4"/>
          <p:cNvSpPr>
            <a:spLocks noChangeArrowheads="1"/>
          </p:cNvSpPr>
          <p:nvPr/>
        </p:nvSpPr>
        <p:spPr bwMode="auto">
          <a:xfrm>
            <a:off x="0" y="884238"/>
            <a:ext cx="184150" cy="366712"/>
          </a:xfrm>
          <a:prstGeom prst="rect">
            <a:avLst/>
          </a:prstGeom>
          <a:noFill/>
          <a:ln w="9525">
            <a:noFill/>
            <a:miter lim="800000"/>
            <a:headEnd/>
            <a:tailEnd/>
          </a:ln>
        </p:spPr>
        <p:txBody>
          <a:bodyPr wrap="none" anchor="ctr">
            <a:prstTxWarp prst="textNoShape">
              <a:avLst/>
            </a:prstTxWarp>
            <a:spAutoFit/>
          </a:bodyPr>
          <a:lstStyle/>
          <a:p>
            <a:pPr eaLnBrk="0" hangingPunct="0"/>
            <a:endParaRPr lang="es-ES_tradnl">
              <a:latin typeface="Gill Sans" pitchFamily="-65" charset="0"/>
            </a:endParaRPr>
          </a:p>
        </p:txBody>
      </p:sp>
      <p:graphicFrame>
        <p:nvGraphicFramePr>
          <p:cNvPr id="58387" name="Group 19"/>
          <p:cNvGraphicFramePr>
            <a:graphicFrameLocks noGrp="1"/>
          </p:cNvGraphicFramePr>
          <p:nvPr/>
        </p:nvGraphicFramePr>
        <p:xfrm>
          <a:off x="457200" y="1066800"/>
          <a:ext cx="8229600" cy="4970780"/>
        </p:xfrm>
        <a:graphic>
          <a:graphicData uri="http://schemas.openxmlformats.org/drawingml/2006/table">
            <a:tbl>
              <a:tblPr/>
              <a:tblGrid>
                <a:gridCol w="4114800"/>
                <a:gridCol w="4114800"/>
              </a:tblGrid>
              <a:tr h="9271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ko-KR" sz="1900" b="1" i="0" u="none" strike="noStrike" cap="none" normalizeH="0" baseline="0" dirty="0" smtClean="0">
                          <a:ln>
                            <a:noFill/>
                          </a:ln>
                          <a:solidFill>
                            <a:srgbClr val="FFFFFF"/>
                          </a:solidFill>
                          <a:effectLst/>
                          <a:latin typeface="Arial" pitchFamily="-65" charset="0"/>
                          <a:ea typeface="Arial" pitchFamily="-65" charset="0"/>
                          <a:cs typeface="Arial" pitchFamily="-65" charset="0"/>
                          <a:sym typeface="Gill Sans" pitchFamily="-65" charset="0"/>
                        </a:rPr>
                        <a:t>Objetivo LDL NCEP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ko-KR" sz="1900" b="1" i="0" u="none" strike="noStrike" cap="none" normalizeH="0" baseline="0" dirty="0" smtClean="0">
                          <a:ln>
                            <a:noFill/>
                          </a:ln>
                          <a:solidFill>
                            <a:srgbClr val="FFFFFF"/>
                          </a:solidFill>
                          <a:effectLst/>
                          <a:latin typeface="Arial" pitchFamily="-65" charset="0"/>
                          <a:ea typeface="Arial" pitchFamily="-65" charset="0"/>
                          <a:cs typeface="Arial" pitchFamily="-65" charset="0"/>
                          <a:sym typeface="Gill Sans" pitchFamily="-65" charset="0"/>
                        </a:rPr>
                        <a:t>(ATP III revisión 2004)</a:t>
                      </a:r>
                      <a:r>
                        <a:rPr kumimoji="0" lang="es-ES" altLang="ko-KR" sz="1900" b="1" i="0" u="none" strike="noStrike" cap="none" normalizeH="0" baseline="30000" dirty="0" smtClean="0">
                          <a:ln>
                            <a:noFill/>
                          </a:ln>
                          <a:solidFill>
                            <a:srgbClr val="FFFFFF"/>
                          </a:solidFill>
                          <a:effectLst/>
                          <a:latin typeface="Arial" pitchFamily="-65" charset="0"/>
                          <a:ea typeface="Arial" pitchFamily="-65" charset="0"/>
                          <a:cs typeface="Arial" pitchFamily="-65" charset="0"/>
                          <a:sym typeface="Gill Sans" pitchFamily="-65" charset="0"/>
                        </a:rPr>
                        <a:t>1</a:t>
                      </a:r>
                      <a:endParaRPr kumimoji="0" lang="es-ES" altLang="ko-KR" sz="1900" b="1" i="0" u="none" strike="noStrike" cap="none" normalizeH="0" baseline="0" dirty="0" smtClean="0">
                        <a:ln>
                          <a:noFill/>
                        </a:ln>
                        <a:solidFill>
                          <a:srgbClr val="FFFFFF"/>
                        </a:solidFill>
                        <a:effectLst/>
                        <a:latin typeface="Arial" pitchFamily="-65" charset="0"/>
                        <a:ea typeface="Arial" pitchFamily="-65" charset="0"/>
                        <a:cs typeface="Arial" pitchFamily="-65" charset="0"/>
                        <a:sym typeface="Gill Sans" pitchFamily="-65"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ko-KR" sz="1900" b="1" i="0" u="none" strike="noStrike" cap="none" normalizeH="0" baseline="0" dirty="0">
                          <a:ln>
                            <a:noFill/>
                          </a:ln>
                          <a:solidFill>
                            <a:srgbClr val="FFFFFF"/>
                          </a:solidFill>
                          <a:effectLst/>
                          <a:latin typeface="Arial" pitchFamily="-65" charset="0"/>
                          <a:ea typeface="Arial" pitchFamily="-65" charset="0"/>
                          <a:cs typeface="Arial" pitchFamily="-65" charset="0"/>
                          <a:sym typeface="Gill Sans" pitchFamily="-65" charset="0"/>
                        </a:rPr>
                        <a:t>Objetivos de LDL adaptados para España de la Guía Europea de Prevención Cardiovascular. CEIPC 2008</a:t>
                      </a:r>
                      <a:r>
                        <a:rPr kumimoji="0" lang="es-ES" altLang="ko-KR" sz="1900" b="1" i="0" u="none" strike="noStrike" cap="none" normalizeH="0" baseline="30000" dirty="0">
                          <a:ln>
                            <a:noFill/>
                          </a:ln>
                          <a:solidFill>
                            <a:srgbClr val="FFFFFF"/>
                          </a:solidFill>
                          <a:effectLst/>
                          <a:latin typeface="Arial" pitchFamily="-65" charset="0"/>
                          <a:ea typeface="Arial" pitchFamily="-65" charset="0"/>
                          <a:cs typeface="Arial" pitchFamily="-65" charset="0"/>
                          <a:sym typeface="Gill Sans" pitchFamily="-65" charset="0"/>
                        </a:rPr>
                        <a:t>2</a:t>
                      </a:r>
                      <a:r>
                        <a:rPr kumimoji="0" lang="es-ES" altLang="ko-KR" sz="1900" b="1" i="0" u="none" strike="noStrike" cap="none" normalizeH="0" baseline="0" dirty="0">
                          <a:ln>
                            <a:noFill/>
                          </a:ln>
                          <a:solidFill>
                            <a:srgbClr val="FFFFFF"/>
                          </a:solidFill>
                          <a:effectLst/>
                          <a:latin typeface="Arial" pitchFamily="-65" charset="0"/>
                          <a:ea typeface="Arial" pitchFamily="-65" charset="0"/>
                          <a:cs typeface="Arial" pitchFamily="-65" charset="0"/>
                          <a:sym typeface="Gill Sans" pitchFamily="-65" charset="0"/>
                        </a:rPr>
                        <a: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008000"/>
                    </a:solidFill>
                  </a:tcPr>
                </a:tc>
              </a:tr>
              <a:tr h="37211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RIESGO ALTO</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CI o equivalentes de riesgo de CI y riesgo a 10 años &gt; 20%:</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endParaRPr>
                    </a:p>
                    <a:p>
                      <a:pPr marL="0" marR="0" lvl="0" indent="0" algn="l" defTabSz="914400" rtl="0" eaLnBrk="0" fontAlgn="base" latinLnBrk="0" hangingPunct="0">
                        <a:lnSpc>
                          <a:spcPct val="100000"/>
                        </a:lnSpc>
                        <a:spcBef>
                          <a:spcPct val="0"/>
                        </a:spcBef>
                        <a:spcAft>
                          <a:spcPct val="0"/>
                        </a:spcAft>
                        <a:buClrTx/>
                        <a:buSzTx/>
                        <a:buFont typeface="Symbol" pitchFamily="-65" charset="2"/>
                        <a:buChar char=""/>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 LDL &lt; 100 mg/dl. </a:t>
                      </a:r>
                    </a:p>
                    <a:p>
                      <a:pPr marL="0" marR="0" lvl="0" indent="0" algn="l" defTabSz="914400" rtl="0" eaLnBrk="0" fontAlgn="base" latinLnBrk="0" hangingPunct="0">
                        <a:lnSpc>
                          <a:spcPct val="100000"/>
                        </a:lnSpc>
                        <a:spcBef>
                          <a:spcPct val="0"/>
                        </a:spcBef>
                        <a:spcAft>
                          <a:spcPct val="0"/>
                        </a:spcAft>
                        <a:buClrTx/>
                        <a:buSzTx/>
                        <a:buFont typeface="Symbol" pitchFamily="-65" charset="2"/>
                        <a:buNone/>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           &lt; 70 mg/dl opcionalmente en muy alto RCV.</a:t>
                      </a:r>
                    </a:p>
                    <a:p>
                      <a:pPr marL="0" marR="0" lvl="0" indent="0" algn="l" defTabSz="914400" rtl="0" eaLnBrk="0" fontAlgn="base" latinLnBrk="0" hangingPunct="0">
                        <a:lnSpc>
                          <a:spcPct val="100000"/>
                        </a:lnSpc>
                        <a:spcBef>
                          <a:spcPct val="0"/>
                        </a:spcBef>
                        <a:spcAft>
                          <a:spcPct val="0"/>
                        </a:spcAft>
                        <a:buClrTx/>
                        <a:buSzTx/>
                        <a:buFont typeface="Symbol" pitchFamily="-65" charset="2"/>
                        <a:buNone/>
                        <a:tabLst>
                          <a:tab pos="457200" algn="l"/>
                        </a:tabLst>
                      </a:pPr>
                      <a:endPar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endParaRPr>
                    </a:p>
                    <a:p>
                      <a:pPr marL="0" marR="0" lvl="0" indent="0" algn="l" defTabSz="914400" rtl="0" eaLnBrk="0" fontAlgn="base" latinLnBrk="0" hangingPunct="0">
                        <a:lnSpc>
                          <a:spcPct val="100000"/>
                        </a:lnSpc>
                        <a:spcBef>
                          <a:spcPct val="0"/>
                        </a:spcBef>
                        <a:spcAft>
                          <a:spcPct val="0"/>
                        </a:spcAft>
                        <a:buClrTx/>
                        <a:buSzTx/>
                        <a:buFont typeface="Symbol" pitchFamily="-65" charset="2"/>
                        <a:buChar char=""/>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 Inicio del tratamiento farmacológico: LDL ≥ </a:t>
                      </a:r>
                      <a:r>
                        <a:rPr kumimoji="0" lang="es-ES" altLang="ko-KR" sz="1900" b="0" i="0" u="none" strike="noStrike" cap="none" normalizeH="0" baseline="0" dirty="0" smtClean="0">
                          <a:ln>
                            <a:noFill/>
                          </a:ln>
                          <a:solidFill>
                            <a:schemeClr val="tx1"/>
                          </a:solidFill>
                          <a:effectLst/>
                          <a:latin typeface="Arial" pitchFamily="-65" charset="0"/>
                          <a:ea typeface="Arial" pitchFamily="-65" charset="0"/>
                          <a:cs typeface="Arial" pitchFamily="-65" charset="0"/>
                          <a:sym typeface="Gill Sans" pitchFamily="-65" charset="0"/>
                        </a:rPr>
                        <a:t>100 mg/dl. </a:t>
                      </a:r>
                      <a:endPar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endParaRPr>
                    </a:p>
                    <a:p>
                      <a:pPr marL="0" marR="0" lvl="0" indent="0" algn="l" defTabSz="914400" rtl="0" eaLnBrk="0" fontAlgn="base" latinLnBrk="0" hangingPunct="0">
                        <a:lnSpc>
                          <a:spcPct val="100000"/>
                        </a:lnSpc>
                        <a:spcBef>
                          <a:spcPct val="0"/>
                        </a:spcBef>
                        <a:spcAft>
                          <a:spcPct val="0"/>
                        </a:spcAft>
                        <a:buClrTx/>
                        <a:buSzTx/>
                        <a:buFont typeface="Symbol" pitchFamily="-65" charset="2"/>
                        <a:buChar char=""/>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  Opcionalmente con LDL &lt; 100 mg/dl en muy alto RCV.</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Pacientes con ECV arteriosclerótica establecida (prevención secundaria), diabetes tipo 2 o tipo 1 con microalbuminuria y dislipemia primarias aterogénicas: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endParaRPr>
                    </a:p>
                    <a:p>
                      <a:pPr marL="0" marR="0" lvl="0" indent="0" algn="l" defTabSz="914400" rtl="0" eaLnBrk="0" fontAlgn="base" latinLnBrk="0" hangingPunct="0">
                        <a:lnSpc>
                          <a:spcPct val="100000"/>
                        </a:lnSpc>
                        <a:spcBef>
                          <a:spcPct val="0"/>
                        </a:spcBef>
                        <a:spcAft>
                          <a:spcPct val="0"/>
                        </a:spcAft>
                        <a:buClrTx/>
                        <a:buSzTx/>
                        <a:buFont typeface="Symbol" pitchFamily="-65" charset="2"/>
                        <a:buChar char=""/>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 LDL &lt; 100 mg/dl o </a:t>
                      </a:r>
                    </a:p>
                    <a:p>
                      <a:pPr marL="0" marR="0" lvl="0" indent="0" algn="l" defTabSz="914400" rtl="0" eaLnBrk="0" fontAlgn="base" latinLnBrk="0" hangingPunct="0">
                        <a:lnSpc>
                          <a:spcPct val="100000"/>
                        </a:lnSpc>
                        <a:spcBef>
                          <a:spcPct val="0"/>
                        </a:spcBef>
                        <a:spcAft>
                          <a:spcPct val="0"/>
                        </a:spcAft>
                        <a:buClrTx/>
                        <a:buSzTx/>
                        <a:buFont typeface="Symbol" pitchFamily="-65" charset="2"/>
                        <a:buNone/>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          &lt; 80 mg/dl si es factible en muy alto RCV.</a:t>
                      </a:r>
                    </a:p>
                    <a:p>
                      <a:pPr marL="0" marR="0" lvl="0" indent="0" algn="l" defTabSz="914400" rtl="0" eaLnBrk="0" fontAlgn="base" latinLnBrk="0" hangingPunct="0">
                        <a:lnSpc>
                          <a:spcPct val="100000"/>
                        </a:lnSpc>
                        <a:spcBef>
                          <a:spcPct val="0"/>
                        </a:spcBef>
                        <a:spcAft>
                          <a:spcPct val="0"/>
                        </a:spcAft>
                        <a:buClrTx/>
                        <a:buSzTx/>
                        <a:buFont typeface="Symbol" pitchFamily="-65" charset="2"/>
                        <a:buNone/>
                        <a:tabLst>
                          <a:tab pos="457200" algn="l"/>
                        </a:tabLst>
                      </a:pPr>
                      <a:endPar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endParaRPr>
                    </a:p>
                    <a:p>
                      <a:pPr marL="0" marR="0" lvl="0" indent="0" algn="l" defTabSz="914400" rtl="0" eaLnBrk="0" fontAlgn="base" latinLnBrk="0" hangingPunct="0">
                        <a:lnSpc>
                          <a:spcPct val="100000"/>
                        </a:lnSpc>
                        <a:spcBef>
                          <a:spcPct val="0"/>
                        </a:spcBef>
                        <a:spcAft>
                          <a:spcPct val="0"/>
                        </a:spcAft>
                        <a:buClrTx/>
                        <a:buSzTx/>
                        <a:buFont typeface="Symbol" pitchFamily="-65" charset="2"/>
                        <a:buChar char=""/>
                        <a:tabLst>
                          <a:tab pos="457200" algn="l"/>
                        </a:tabLst>
                      </a:pPr>
                      <a:r>
                        <a:rPr kumimoji="0" lang="es-ES" altLang="ko-KR" sz="1900" b="0" i="0" u="none" strike="noStrike" cap="none" normalizeH="0" baseline="0" dirty="0">
                          <a:ln>
                            <a:noFill/>
                          </a:ln>
                          <a:solidFill>
                            <a:schemeClr val="tx1"/>
                          </a:solidFill>
                          <a:effectLst/>
                          <a:latin typeface="Arial" pitchFamily="-65" charset="0"/>
                          <a:ea typeface="Arial" pitchFamily="-65" charset="0"/>
                          <a:cs typeface="Arial" pitchFamily="-65" charset="0"/>
                          <a:sym typeface="Gill Sans" pitchFamily="-65" charset="0"/>
                        </a:rPr>
                        <a:t> Inicio del tratamiento farmacológico : LDL ≥ 100 mg/dl.</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41328" name="Rectangle 28"/>
          <p:cNvSpPr>
            <a:spLocks noChangeArrowheads="1"/>
          </p:cNvSpPr>
          <p:nvPr/>
        </p:nvSpPr>
        <p:spPr bwMode="auto">
          <a:xfrm>
            <a:off x="0" y="5597525"/>
            <a:ext cx="184150" cy="366713"/>
          </a:xfrm>
          <a:prstGeom prst="rect">
            <a:avLst/>
          </a:prstGeom>
          <a:noFill/>
          <a:ln w="9525">
            <a:noFill/>
            <a:miter lim="800000"/>
            <a:headEnd/>
            <a:tailEnd/>
          </a:ln>
        </p:spPr>
        <p:txBody>
          <a:bodyPr wrap="none" anchor="ctr">
            <a:prstTxWarp prst="textNoShape">
              <a:avLst/>
            </a:prstTxWarp>
            <a:spAutoFit/>
          </a:bodyPr>
          <a:lstStyle/>
          <a:p>
            <a:pPr eaLnBrk="0" hangingPunct="0"/>
            <a:endParaRPr lang="es-ES_tradnl">
              <a:latin typeface="Gill Sans" pitchFamily="-65"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ext Box 2"/>
          <p:cNvSpPr txBox="1">
            <a:spLocks noChangeArrowheads="1"/>
          </p:cNvSpPr>
          <p:nvPr/>
        </p:nvSpPr>
        <p:spPr bwMode="auto">
          <a:xfrm>
            <a:off x="82550" y="152400"/>
            <a:ext cx="8089900" cy="415498"/>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s-ES" sz="2700" b="1" dirty="0" smtClean="0">
                <a:solidFill>
                  <a:srgbClr val="3399FF"/>
                </a:solidFill>
              </a:rPr>
              <a:t>ESTUDIO </a:t>
            </a:r>
            <a:r>
              <a:rPr lang="es-ES" sz="2700" b="1" dirty="0">
                <a:solidFill>
                  <a:srgbClr val="3399FF"/>
                </a:solidFill>
              </a:rPr>
              <a:t>DE PREVALENCIA DE DISLIPEMIA</a:t>
            </a:r>
          </a:p>
        </p:txBody>
      </p:sp>
      <p:sp>
        <p:nvSpPr>
          <p:cNvPr id="728067" name="Text Box 3"/>
          <p:cNvSpPr txBox="1">
            <a:spLocks noChangeArrowheads="1"/>
          </p:cNvSpPr>
          <p:nvPr/>
        </p:nvSpPr>
        <p:spPr bwMode="auto">
          <a:xfrm>
            <a:off x="0" y="914400"/>
            <a:ext cx="7848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s-ES" sz="2000" b="1" dirty="0" smtClean="0">
                <a:solidFill>
                  <a:srgbClr val="000000"/>
                </a:solidFill>
              </a:rPr>
              <a:t>PREVALENCIA </a:t>
            </a:r>
            <a:r>
              <a:rPr lang="es-ES" sz="2000" b="1" dirty="0">
                <a:solidFill>
                  <a:srgbClr val="000000"/>
                </a:solidFill>
              </a:rPr>
              <a:t>DISLIPEMIA GLOBAL Y POR SEXO</a:t>
            </a:r>
          </a:p>
        </p:txBody>
      </p:sp>
      <p:sp>
        <p:nvSpPr>
          <p:cNvPr id="728068" name="Rectangle 4"/>
          <p:cNvSpPr>
            <a:spLocks noChangeArrowheads="1"/>
          </p:cNvSpPr>
          <p:nvPr/>
        </p:nvSpPr>
        <p:spPr bwMode="auto">
          <a:xfrm>
            <a:off x="3141663" y="2532063"/>
            <a:ext cx="0" cy="273050"/>
          </a:xfrm>
          <a:prstGeom prst="rect">
            <a:avLst/>
          </a:prstGeom>
          <a:noFill/>
          <a:ln w="9525">
            <a:noFill/>
            <a:miter lim="800000"/>
            <a:headEnd/>
            <a:tailEnd/>
          </a:ln>
        </p:spPr>
        <p:txBody>
          <a:bodyPr wrap="none" lIns="0" tIns="0" rIns="0" bIns="0">
            <a:prstTxWarp prst="textNoShape">
              <a:avLst/>
            </a:prstTxWarp>
            <a:spAutoFit/>
          </a:bodyPr>
          <a:lstStyle/>
          <a:p>
            <a:endParaRPr lang="es-ES_tradnl">
              <a:latin typeface="Helvetica" pitchFamily="-65" charset="0"/>
            </a:endParaRPr>
          </a:p>
        </p:txBody>
      </p:sp>
      <p:sp>
        <p:nvSpPr>
          <p:cNvPr id="728069" name="Rectangle 5"/>
          <p:cNvSpPr>
            <a:spLocks noChangeArrowheads="1"/>
          </p:cNvSpPr>
          <p:nvPr/>
        </p:nvSpPr>
        <p:spPr bwMode="auto">
          <a:xfrm>
            <a:off x="2679700" y="3175000"/>
            <a:ext cx="619125" cy="2128838"/>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rgbClr val="000000"/>
            </a:solidFill>
            <a:miter lim="800000"/>
            <a:headEnd/>
            <a:tailEnd/>
          </a:ln>
        </p:spPr>
        <p:txBody>
          <a:bodyPr>
            <a:prstTxWarp prst="textNoShape">
              <a:avLst/>
            </a:prstTxWarp>
          </a:bodyPr>
          <a:lstStyle/>
          <a:p>
            <a:endParaRPr lang="es-ES_tradnl"/>
          </a:p>
        </p:txBody>
      </p:sp>
      <p:sp>
        <p:nvSpPr>
          <p:cNvPr id="728070" name="Rectangle 6"/>
          <p:cNvSpPr>
            <a:spLocks noChangeArrowheads="1"/>
          </p:cNvSpPr>
          <p:nvPr/>
        </p:nvSpPr>
        <p:spPr bwMode="auto">
          <a:xfrm>
            <a:off x="5070475" y="3008313"/>
            <a:ext cx="620713" cy="2295525"/>
          </a:xfrm>
          <a:prstGeom prst="rect">
            <a:avLst/>
          </a:prstGeom>
          <a:gradFill rotWithShape="1">
            <a:gsLst>
              <a:gs pos="0">
                <a:srgbClr val="00FFFF">
                  <a:gamma/>
                  <a:shade val="46275"/>
                  <a:invGamma/>
                </a:srgbClr>
              </a:gs>
              <a:gs pos="50000">
                <a:srgbClr val="00FFFF"/>
              </a:gs>
              <a:gs pos="100000">
                <a:srgbClr val="00FFFF">
                  <a:gamma/>
                  <a:shade val="46275"/>
                  <a:invGamma/>
                </a:srgbClr>
              </a:gs>
            </a:gsLst>
            <a:lin ang="0" scaled="1"/>
          </a:gradFill>
          <a:ln w="9525">
            <a:solidFill>
              <a:srgbClr val="000000"/>
            </a:solidFill>
            <a:miter lim="800000"/>
            <a:headEnd/>
            <a:tailEnd/>
          </a:ln>
        </p:spPr>
        <p:txBody>
          <a:bodyPr>
            <a:prstTxWarp prst="textNoShape">
              <a:avLst/>
            </a:prstTxWarp>
          </a:bodyPr>
          <a:lstStyle/>
          <a:p>
            <a:endParaRPr lang="es-ES_tradnl"/>
          </a:p>
        </p:txBody>
      </p:sp>
      <p:sp>
        <p:nvSpPr>
          <p:cNvPr id="728071" name="Rectangle 7"/>
          <p:cNvSpPr>
            <a:spLocks noChangeArrowheads="1"/>
          </p:cNvSpPr>
          <p:nvPr/>
        </p:nvSpPr>
        <p:spPr bwMode="auto">
          <a:xfrm>
            <a:off x="6130925" y="3298825"/>
            <a:ext cx="619125" cy="2005013"/>
          </a:xfrm>
          <a:prstGeom prst="rect">
            <a:avLst/>
          </a:prstGeom>
          <a:gradFill rotWithShape="0">
            <a:gsLst>
              <a:gs pos="0">
                <a:srgbClr val="FF66CC">
                  <a:gamma/>
                  <a:shade val="46275"/>
                  <a:invGamma/>
                </a:srgbClr>
              </a:gs>
              <a:gs pos="50000">
                <a:srgbClr val="FF66CC"/>
              </a:gs>
              <a:gs pos="100000">
                <a:srgbClr val="FF66CC">
                  <a:gamma/>
                  <a:shade val="46275"/>
                  <a:invGamma/>
                </a:srgbClr>
              </a:gs>
            </a:gsLst>
            <a:lin ang="0" scaled="1"/>
          </a:gradFill>
          <a:ln w="9525">
            <a:solidFill>
              <a:srgbClr val="000000"/>
            </a:solidFill>
            <a:miter lim="800000"/>
            <a:headEnd/>
            <a:tailEnd/>
          </a:ln>
        </p:spPr>
        <p:txBody>
          <a:bodyPr>
            <a:prstTxWarp prst="textNoShape">
              <a:avLst/>
            </a:prstTxWarp>
          </a:bodyPr>
          <a:lstStyle/>
          <a:p>
            <a:endParaRPr lang="es-ES_tradnl"/>
          </a:p>
        </p:txBody>
      </p:sp>
      <p:sp>
        <p:nvSpPr>
          <p:cNvPr id="728072" name="Line 8"/>
          <p:cNvSpPr>
            <a:spLocks noChangeShapeType="1"/>
          </p:cNvSpPr>
          <p:nvPr/>
        </p:nvSpPr>
        <p:spPr bwMode="auto">
          <a:xfrm>
            <a:off x="1504950" y="1795463"/>
            <a:ext cx="1588" cy="3508375"/>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73" name="Line 9"/>
          <p:cNvSpPr>
            <a:spLocks noChangeShapeType="1"/>
          </p:cNvSpPr>
          <p:nvPr/>
        </p:nvSpPr>
        <p:spPr bwMode="auto">
          <a:xfrm>
            <a:off x="1416050" y="5303838"/>
            <a:ext cx="88900" cy="15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74" name="Line 10"/>
          <p:cNvSpPr>
            <a:spLocks noChangeShapeType="1"/>
          </p:cNvSpPr>
          <p:nvPr/>
        </p:nvSpPr>
        <p:spPr bwMode="auto">
          <a:xfrm>
            <a:off x="1416050" y="4865688"/>
            <a:ext cx="88900" cy="15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75" name="Line 11"/>
          <p:cNvSpPr>
            <a:spLocks noChangeShapeType="1"/>
          </p:cNvSpPr>
          <p:nvPr/>
        </p:nvSpPr>
        <p:spPr bwMode="auto">
          <a:xfrm>
            <a:off x="1416050" y="4427538"/>
            <a:ext cx="88900" cy="15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76" name="Line 12"/>
          <p:cNvSpPr>
            <a:spLocks noChangeShapeType="1"/>
          </p:cNvSpPr>
          <p:nvPr/>
        </p:nvSpPr>
        <p:spPr bwMode="auto">
          <a:xfrm>
            <a:off x="1416050" y="3989388"/>
            <a:ext cx="88900" cy="0"/>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77" name="Line 13"/>
          <p:cNvSpPr>
            <a:spLocks noChangeShapeType="1"/>
          </p:cNvSpPr>
          <p:nvPr/>
        </p:nvSpPr>
        <p:spPr bwMode="auto">
          <a:xfrm>
            <a:off x="1416050" y="3552825"/>
            <a:ext cx="88900" cy="0"/>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78" name="Line 14"/>
          <p:cNvSpPr>
            <a:spLocks noChangeShapeType="1"/>
          </p:cNvSpPr>
          <p:nvPr/>
        </p:nvSpPr>
        <p:spPr bwMode="auto">
          <a:xfrm>
            <a:off x="1416050" y="3113088"/>
            <a:ext cx="88900" cy="15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79" name="Line 15"/>
          <p:cNvSpPr>
            <a:spLocks noChangeShapeType="1"/>
          </p:cNvSpPr>
          <p:nvPr/>
        </p:nvSpPr>
        <p:spPr bwMode="auto">
          <a:xfrm>
            <a:off x="1416050" y="2671763"/>
            <a:ext cx="88900" cy="15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0" name="Line 16"/>
          <p:cNvSpPr>
            <a:spLocks noChangeShapeType="1"/>
          </p:cNvSpPr>
          <p:nvPr/>
        </p:nvSpPr>
        <p:spPr bwMode="auto">
          <a:xfrm>
            <a:off x="1416050" y="2235200"/>
            <a:ext cx="88900" cy="1588"/>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1" name="Line 17"/>
          <p:cNvSpPr>
            <a:spLocks noChangeShapeType="1"/>
          </p:cNvSpPr>
          <p:nvPr/>
        </p:nvSpPr>
        <p:spPr bwMode="auto">
          <a:xfrm>
            <a:off x="1416050" y="1795463"/>
            <a:ext cx="88900" cy="15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2" name="Line 18"/>
          <p:cNvSpPr>
            <a:spLocks noChangeShapeType="1"/>
          </p:cNvSpPr>
          <p:nvPr/>
        </p:nvSpPr>
        <p:spPr bwMode="auto">
          <a:xfrm flipV="1">
            <a:off x="1504950" y="5295900"/>
            <a:ext cx="5973763" cy="7938"/>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3" name="Line 19"/>
          <p:cNvSpPr>
            <a:spLocks noChangeShapeType="1"/>
          </p:cNvSpPr>
          <p:nvPr/>
        </p:nvSpPr>
        <p:spPr bwMode="auto">
          <a:xfrm flipV="1">
            <a:off x="1504950" y="5303838"/>
            <a:ext cx="1588" cy="650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4" name="Line 20"/>
          <p:cNvSpPr>
            <a:spLocks noChangeShapeType="1"/>
          </p:cNvSpPr>
          <p:nvPr/>
        </p:nvSpPr>
        <p:spPr bwMode="auto">
          <a:xfrm flipV="1">
            <a:off x="3517900" y="5303838"/>
            <a:ext cx="3175" cy="650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5" name="Line 21"/>
          <p:cNvSpPr>
            <a:spLocks noChangeShapeType="1"/>
          </p:cNvSpPr>
          <p:nvPr/>
        </p:nvSpPr>
        <p:spPr bwMode="auto">
          <a:xfrm flipV="1">
            <a:off x="4852988" y="5303838"/>
            <a:ext cx="1587" cy="650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6" name="Line 22"/>
          <p:cNvSpPr>
            <a:spLocks noChangeShapeType="1"/>
          </p:cNvSpPr>
          <p:nvPr/>
        </p:nvSpPr>
        <p:spPr bwMode="auto">
          <a:xfrm flipV="1">
            <a:off x="5911850" y="5303838"/>
            <a:ext cx="1588" cy="650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7" name="Line 23"/>
          <p:cNvSpPr>
            <a:spLocks noChangeShapeType="1"/>
          </p:cNvSpPr>
          <p:nvPr/>
        </p:nvSpPr>
        <p:spPr bwMode="auto">
          <a:xfrm flipV="1">
            <a:off x="6969125" y="5303838"/>
            <a:ext cx="1588" cy="65087"/>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728088" name="Rectangle 24"/>
          <p:cNvSpPr>
            <a:spLocks noChangeArrowheads="1"/>
          </p:cNvSpPr>
          <p:nvPr/>
        </p:nvSpPr>
        <p:spPr bwMode="auto">
          <a:xfrm>
            <a:off x="2743200" y="2692400"/>
            <a:ext cx="493713" cy="304800"/>
          </a:xfrm>
          <a:prstGeom prst="rect">
            <a:avLst/>
          </a:prstGeom>
          <a:noFill/>
          <a:ln w="9525">
            <a:noFill/>
            <a:miter lim="800000"/>
            <a:headEnd/>
            <a:tailEnd/>
          </a:ln>
        </p:spPr>
        <p:txBody>
          <a:bodyPr wrap="none" lIns="0" tIns="0" rIns="0" bIns="0">
            <a:prstTxWarp prst="textNoShape">
              <a:avLst/>
            </a:prstTxWarp>
            <a:spAutoFit/>
          </a:bodyPr>
          <a:lstStyle/>
          <a:p>
            <a:r>
              <a:rPr lang="es-ES" sz="2000" b="1">
                <a:solidFill>
                  <a:srgbClr val="000000"/>
                </a:solidFill>
              </a:rPr>
              <a:t>24,3</a:t>
            </a:r>
            <a:endParaRPr lang="es-ES" sz="2000"/>
          </a:p>
        </p:txBody>
      </p:sp>
      <p:sp>
        <p:nvSpPr>
          <p:cNvPr id="728089" name="Rectangle 25"/>
          <p:cNvSpPr>
            <a:spLocks noChangeArrowheads="1"/>
          </p:cNvSpPr>
          <p:nvPr/>
        </p:nvSpPr>
        <p:spPr bwMode="auto">
          <a:xfrm>
            <a:off x="6227763" y="2771775"/>
            <a:ext cx="493712" cy="304800"/>
          </a:xfrm>
          <a:prstGeom prst="rect">
            <a:avLst/>
          </a:prstGeom>
          <a:noFill/>
          <a:ln w="9525">
            <a:noFill/>
            <a:miter lim="800000"/>
            <a:headEnd/>
            <a:tailEnd/>
          </a:ln>
        </p:spPr>
        <p:txBody>
          <a:bodyPr wrap="none" lIns="0" tIns="0" rIns="0" bIns="0">
            <a:prstTxWarp prst="textNoShape">
              <a:avLst/>
            </a:prstTxWarp>
            <a:spAutoFit/>
          </a:bodyPr>
          <a:lstStyle/>
          <a:p>
            <a:r>
              <a:rPr lang="es-ES" sz="2000" b="1">
                <a:solidFill>
                  <a:srgbClr val="000000"/>
                </a:solidFill>
              </a:rPr>
              <a:t>22,9</a:t>
            </a:r>
            <a:endParaRPr lang="es-ES" sz="2000"/>
          </a:p>
        </p:txBody>
      </p:sp>
      <p:sp>
        <p:nvSpPr>
          <p:cNvPr id="728090" name="Rectangle 26"/>
          <p:cNvSpPr>
            <a:spLocks noChangeArrowheads="1"/>
          </p:cNvSpPr>
          <p:nvPr/>
        </p:nvSpPr>
        <p:spPr bwMode="auto">
          <a:xfrm>
            <a:off x="5118100" y="2532063"/>
            <a:ext cx="493713" cy="304800"/>
          </a:xfrm>
          <a:prstGeom prst="rect">
            <a:avLst/>
          </a:prstGeom>
          <a:noFill/>
          <a:ln w="9525">
            <a:noFill/>
            <a:miter lim="800000"/>
            <a:headEnd/>
            <a:tailEnd/>
          </a:ln>
        </p:spPr>
        <p:txBody>
          <a:bodyPr wrap="none" lIns="0" tIns="0" rIns="0" bIns="0">
            <a:prstTxWarp prst="textNoShape">
              <a:avLst/>
            </a:prstTxWarp>
            <a:spAutoFit/>
          </a:bodyPr>
          <a:lstStyle/>
          <a:p>
            <a:r>
              <a:rPr lang="es-ES" sz="2000" b="1">
                <a:solidFill>
                  <a:srgbClr val="000000"/>
                </a:solidFill>
              </a:rPr>
              <a:t>26,2</a:t>
            </a:r>
            <a:endParaRPr lang="es-ES" sz="2000"/>
          </a:p>
        </p:txBody>
      </p:sp>
      <p:sp>
        <p:nvSpPr>
          <p:cNvPr id="728091" name="Rectangle 27"/>
          <p:cNvSpPr>
            <a:spLocks noChangeArrowheads="1"/>
          </p:cNvSpPr>
          <p:nvPr/>
        </p:nvSpPr>
        <p:spPr bwMode="auto">
          <a:xfrm>
            <a:off x="1135063" y="5138738"/>
            <a:ext cx="147637"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0</a:t>
            </a:r>
            <a:endParaRPr lang="es-ES"/>
          </a:p>
        </p:txBody>
      </p:sp>
      <p:sp>
        <p:nvSpPr>
          <p:cNvPr id="728092" name="Rectangle 28"/>
          <p:cNvSpPr>
            <a:spLocks noChangeArrowheads="1"/>
          </p:cNvSpPr>
          <p:nvPr/>
        </p:nvSpPr>
        <p:spPr bwMode="auto">
          <a:xfrm>
            <a:off x="1135063" y="4699000"/>
            <a:ext cx="147637"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5</a:t>
            </a:r>
            <a:endParaRPr lang="es-ES"/>
          </a:p>
        </p:txBody>
      </p:sp>
      <p:sp>
        <p:nvSpPr>
          <p:cNvPr id="728093" name="Rectangle 29"/>
          <p:cNvSpPr>
            <a:spLocks noChangeArrowheads="1"/>
          </p:cNvSpPr>
          <p:nvPr/>
        </p:nvSpPr>
        <p:spPr bwMode="auto">
          <a:xfrm>
            <a:off x="985838" y="4262438"/>
            <a:ext cx="295275"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10</a:t>
            </a:r>
            <a:endParaRPr lang="es-ES"/>
          </a:p>
        </p:txBody>
      </p:sp>
      <p:sp>
        <p:nvSpPr>
          <p:cNvPr id="728094" name="Rectangle 30"/>
          <p:cNvSpPr>
            <a:spLocks noChangeArrowheads="1"/>
          </p:cNvSpPr>
          <p:nvPr/>
        </p:nvSpPr>
        <p:spPr bwMode="auto">
          <a:xfrm>
            <a:off x="985838" y="3825875"/>
            <a:ext cx="295275"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15</a:t>
            </a:r>
            <a:endParaRPr lang="es-ES"/>
          </a:p>
        </p:txBody>
      </p:sp>
      <p:sp>
        <p:nvSpPr>
          <p:cNvPr id="728095" name="Rectangle 31"/>
          <p:cNvSpPr>
            <a:spLocks noChangeArrowheads="1"/>
          </p:cNvSpPr>
          <p:nvPr/>
        </p:nvSpPr>
        <p:spPr bwMode="auto">
          <a:xfrm>
            <a:off x="985838" y="3384550"/>
            <a:ext cx="295275"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20</a:t>
            </a:r>
            <a:endParaRPr lang="es-ES"/>
          </a:p>
        </p:txBody>
      </p:sp>
      <p:sp>
        <p:nvSpPr>
          <p:cNvPr id="728096" name="Rectangle 32"/>
          <p:cNvSpPr>
            <a:spLocks noChangeArrowheads="1"/>
          </p:cNvSpPr>
          <p:nvPr/>
        </p:nvSpPr>
        <p:spPr bwMode="auto">
          <a:xfrm>
            <a:off x="985838" y="2944813"/>
            <a:ext cx="295275"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25</a:t>
            </a:r>
            <a:endParaRPr lang="es-ES"/>
          </a:p>
        </p:txBody>
      </p:sp>
      <p:sp>
        <p:nvSpPr>
          <p:cNvPr id="728097" name="Rectangle 33"/>
          <p:cNvSpPr>
            <a:spLocks noChangeArrowheads="1"/>
          </p:cNvSpPr>
          <p:nvPr/>
        </p:nvSpPr>
        <p:spPr bwMode="auto">
          <a:xfrm>
            <a:off x="985838" y="2506663"/>
            <a:ext cx="295275"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30</a:t>
            </a:r>
            <a:endParaRPr lang="es-ES"/>
          </a:p>
        </p:txBody>
      </p:sp>
      <p:sp>
        <p:nvSpPr>
          <p:cNvPr id="728098" name="Rectangle 34"/>
          <p:cNvSpPr>
            <a:spLocks noChangeArrowheads="1"/>
          </p:cNvSpPr>
          <p:nvPr/>
        </p:nvSpPr>
        <p:spPr bwMode="auto">
          <a:xfrm>
            <a:off x="985838" y="2068513"/>
            <a:ext cx="295275"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35</a:t>
            </a:r>
            <a:endParaRPr lang="es-ES"/>
          </a:p>
        </p:txBody>
      </p:sp>
      <p:sp>
        <p:nvSpPr>
          <p:cNvPr id="728099" name="Rectangle 35"/>
          <p:cNvSpPr>
            <a:spLocks noChangeArrowheads="1"/>
          </p:cNvSpPr>
          <p:nvPr/>
        </p:nvSpPr>
        <p:spPr bwMode="auto">
          <a:xfrm>
            <a:off x="985838" y="1628775"/>
            <a:ext cx="295275" cy="320675"/>
          </a:xfrm>
          <a:prstGeom prst="rect">
            <a:avLst/>
          </a:prstGeom>
          <a:noFill/>
          <a:ln w="9525">
            <a:noFill/>
            <a:miter lim="800000"/>
            <a:headEnd/>
            <a:tailEnd/>
          </a:ln>
        </p:spPr>
        <p:txBody>
          <a:bodyPr wrap="none" lIns="0" tIns="0" rIns="0" bIns="0">
            <a:prstTxWarp prst="textNoShape">
              <a:avLst/>
            </a:prstTxWarp>
            <a:spAutoFit/>
          </a:bodyPr>
          <a:lstStyle/>
          <a:p>
            <a:r>
              <a:rPr lang="es-ES" sz="2100" b="1">
                <a:solidFill>
                  <a:srgbClr val="000000"/>
                </a:solidFill>
              </a:rPr>
              <a:t>40</a:t>
            </a:r>
            <a:endParaRPr lang="es-ES"/>
          </a:p>
        </p:txBody>
      </p:sp>
      <p:sp>
        <p:nvSpPr>
          <p:cNvPr id="728100" name="Rectangle 36"/>
          <p:cNvSpPr>
            <a:spLocks noChangeArrowheads="1"/>
          </p:cNvSpPr>
          <p:nvPr/>
        </p:nvSpPr>
        <p:spPr bwMode="auto">
          <a:xfrm>
            <a:off x="2698750" y="5492750"/>
            <a:ext cx="788988" cy="304800"/>
          </a:xfrm>
          <a:prstGeom prst="rect">
            <a:avLst/>
          </a:prstGeom>
          <a:noFill/>
          <a:ln w="9525">
            <a:noFill/>
            <a:miter lim="800000"/>
            <a:headEnd/>
            <a:tailEnd/>
          </a:ln>
        </p:spPr>
        <p:txBody>
          <a:bodyPr wrap="none" lIns="0" tIns="0" rIns="0" bIns="0">
            <a:prstTxWarp prst="textNoShape">
              <a:avLst/>
            </a:prstTxWarp>
            <a:spAutoFit/>
          </a:bodyPr>
          <a:lstStyle/>
          <a:p>
            <a:r>
              <a:rPr lang="es-ES" sz="2000" b="1">
                <a:solidFill>
                  <a:srgbClr val="000000"/>
                </a:solidFill>
              </a:rPr>
              <a:t>Global</a:t>
            </a:r>
            <a:endParaRPr lang="es-ES" sz="2400"/>
          </a:p>
        </p:txBody>
      </p:sp>
      <p:sp>
        <p:nvSpPr>
          <p:cNvPr id="728101" name="Rectangle 37"/>
          <p:cNvSpPr>
            <a:spLocks noChangeArrowheads="1"/>
          </p:cNvSpPr>
          <p:nvPr/>
        </p:nvSpPr>
        <p:spPr bwMode="auto">
          <a:xfrm>
            <a:off x="5011738" y="5492750"/>
            <a:ext cx="1003300" cy="304800"/>
          </a:xfrm>
          <a:prstGeom prst="rect">
            <a:avLst/>
          </a:prstGeom>
          <a:noFill/>
          <a:ln w="9525">
            <a:noFill/>
            <a:miter lim="800000"/>
            <a:headEnd/>
            <a:tailEnd/>
          </a:ln>
        </p:spPr>
        <p:txBody>
          <a:bodyPr wrap="none" lIns="0" tIns="0" rIns="0" bIns="0">
            <a:prstTxWarp prst="textNoShape">
              <a:avLst/>
            </a:prstTxWarp>
            <a:spAutoFit/>
          </a:bodyPr>
          <a:lstStyle/>
          <a:p>
            <a:r>
              <a:rPr lang="es-ES" sz="2000" b="1">
                <a:solidFill>
                  <a:srgbClr val="000000"/>
                </a:solidFill>
              </a:rPr>
              <a:t>Varones</a:t>
            </a:r>
            <a:endParaRPr lang="es-ES" sz="2400"/>
          </a:p>
        </p:txBody>
      </p:sp>
      <p:sp>
        <p:nvSpPr>
          <p:cNvPr id="728102" name="Rectangle 38"/>
          <p:cNvSpPr>
            <a:spLocks noChangeArrowheads="1"/>
          </p:cNvSpPr>
          <p:nvPr/>
        </p:nvSpPr>
        <p:spPr bwMode="auto">
          <a:xfrm>
            <a:off x="6080125" y="5492750"/>
            <a:ext cx="958850" cy="304800"/>
          </a:xfrm>
          <a:prstGeom prst="rect">
            <a:avLst/>
          </a:prstGeom>
          <a:noFill/>
          <a:ln w="9525">
            <a:noFill/>
            <a:miter lim="800000"/>
            <a:headEnd/>
            <a:tailEnd/>
          </a:ln>
        </p:spPr>
        <p:txBody>
          <a:bodyPr wrap="none" lIns="0" tIns="0" rIns="0" bIns="0">
            <a:prstTxWarp prst="textNoShape">
              <a:avLst/>
            </a:prstTxWarp>
            <a:spAutoFit/>
          </a:bodyPr>
          <a:lstStyle/>
          <a:p>
            <a:r>
              <a:rPr lang="es-ES" sz="2000" b="1">
                <a:solidFill>
                  <a:srgbClr val="000000"/>
                </a:solidFill>
              </a:rPr>
              <a:t>Mujeres</a:t>
            </a:r>
            <a:endParaRPr lang="es-ES" sz="2400"/>
          </a:p>
        </p:txBody>
      </p:sp>
      <p:sp>
        <p:nvSpPr>
          <p:cNvPr id="728103" name="Rectangle 39"/>
          <p:cNvSpPr>
            <a:spLocks noChangeArrowheads="1"/>
          </p:cNvSpPr>
          <p:nvPr/>
        </p:nvSpPr>
        <p:spPr bwMode="auto">
          <a:xfrm rot="16200000">
            <a:off x="-389731" y="3259932"/>
            <a:ext cx="1874837" cy="304800"/>
          </a:xfrm>
          <a:prstGeom prst="rect">
            <a:avLst/>
          </a:prstGeom>
          <a:noFill/>
          <a:ln w="9525">
            <a:noFill/>
            <a:miter lim="800000"/>
            <a:headEnd/>
            <a:tailEnd/>
          </a:ln>
        </p:spPr>
        <p:txBody>
          <a:bodyPr wrap="none" lIns="0" tIns="0" rIns="0" bIns="0">
            <a:prstTxWarp prst="textNoShape">
              <a:avLst/>
            </a:prstTxWarp>
            <a:spAutoFit/>
          </a:bodyPr>
          <a:lstStyle/>
          <a:p>
            <a:r>
              <a:rPr lang="es-ES" sz="2000" b="1">
                <a:solidFill>
                  <a:srgbClr val="000000"/>
                </a:solidFill>
              </a:rPr>
              <a:t>Prevalencia (%)</a:t>
            </a:r>
            <a:endParaRPr lang="es-ES" sz="2800"/>
          </a:p>
        </p:txBody>
      </p:sp>
      <p:sp>
        <p:nvSpPr>
          <p:cNvPr id="728104" name="Line 40"/>
          <p:cNvSpPr>
            <a:spLocks noChangeShapeType="1"/>
          </p:cNvSpPr>
          <p:nvPr/>
        </p:nvSpPr>
        <p:spPr bwMode="auto">
          <a:xfrm flipV="1">
            <a:off x="1725613" y="3190875"/>
            <a:ext cx="5753100" cy="4763"/>
          </a:xfrm>
          <a:prstGeom prst="line">
            <a:avLst/>
          </a:prstGeom>
          <a:noFill/>
          <a:ln w="9525">
            <a:solidFill>
              <a:schemeClr val="tx1"/>
            </a:solidFill>
            <a:prstDash val="dash"/>
            <a:round/>
            <a:headEnd/>
            <a:tailEnd/>
          </a:ln>
          <a:effectLst/>
        </p:spPr>
        <p:txBody>
          <a:bodyPr>
            <a:prstTxWarp prst="textNoShape">
              <a:avLst/>
            </a:prstTxWarp>
          </a:bodyPr>
          <a:lstStyle/>
          <a:p>
            <a:endParaRPr lang="es-ES_tradnl"/>
          </a:p>
        </p:txBody>
      </p:sp>
      <p:sp>
        <p:nvSpPr>
          <p:cNvPr id="728105" name="Text Box 41"/>
          <p:cNvSpPr txBox="1">
            <a:spLocks noChangeArrowheads="1"/>
          </p:cNvSpPr>
          <p:nvPr/>
        </p:nvSpPr>
        <p:spPr bwMode="auto">
          <a:xfrm>
            <a:off x="4543425" y="5888038"/>
            <a:ext cx="2635250" cy="868362"/>
          </a:xfrm>
          <a:prstGeom prst="rect">
            <a:avLst/>
          </a:prstGeom>
          <a:noFill/>
          <a:ln w="9525">
            <a:noFill/>
            <a:miter lim="800000"/>
            <a:headEnd/>
            <a:tailEnd/>
          </a:ln>
          <a:effectLst/>
        </p:spPr>
        <p:txBody>
          <a:bodyPr wrap="none">
            <a:prstTxWarp prst="textNoShape">
              <a:avLst/>
            </a:prstTxWarp>
            <a:spAutoFit/>
          </a:bodyPr>
          <a:lstStyle/>
          <a:p>
            <a:pPr algn="ctr"/>
            <a:r>
              <a:rPr lang="es-ES" sz="2400" b="1"/>
              <a:t>Sexo</a:t>
            </a:r>
          </a:p>
          <a:p>
            <a:pPr algn="ctr"/>
            <a:r>
              <a:rPr lang="es-ES" sz="900" b="1"/>
              <a:t> </a:t>
            </a:r>
          </a:p>
          <a:p>
            <a:pPr algn="ctr"/>
            <a:r>
              <a:rPr lang="es-ES" b="1"/>
              <a:t>(</a:t>
            </a:r>
            <a:r>
              <a:rPr lang="es-ES" b="1">
                <a:ea typeface="Times New Roman" pitchFamily="-65" charset="0"/>
                <a:cs typeface="Times New Roman" pitchFamily="-65" charset="0"/>
              </a:rPr>
              <a:t>†) OR: </a:t>
            </a:r>
            <a:r>
              <a:rPr lang="es-ES" b="1"/>
              <a:t>1,19 (1,14-1,25)</a:t>
            </a:r>
            <a:endParaRPr lang="es-ES" b="1">
              <a:ea typeface="Times New Roman" pitchFamily="-65" charset="0"/>
              <a:cs typeface="Times New Roman" pitchFamily="-65" charset="0"/>
            </a:endParaRPr>
          </a:p>
        </p:txBody>
      </p:sp>
      <p:sp>
        <p:nvSpPr>
          <p:cNvPr id="728106" name="Rectangle 42"/>
          <p:cNvSpPr>
            <a:spLocks noChangeArrowheads="1"/>
          </p:cNvSpPr>
          <p:nvPr/>
        </p:nvSpPr>
        <p:spPr bwMode="auto">
          <a:xfrm>
            <a:off x="5764213" y="2127250"/>
            <a:ext cx="493712" cy="396875"/>
          </a:xfrm>
          <a:prstGeom prst="rect">
            <a:avLst/>
          </a:prstGeom>
          <a:noFill/>
          <a:ln w="9525">
            <a:noFill/>
            <a:miter lim="800000"/>
            <a:headEnd/>
            <a:tailEnd/>
          </a:ln>
          <a:effectLst/>
        </p:spPr>
        <p:txBody>
          <a:bodyPr wrap="none">
            <a:prstTxWarp prst="textNoShape">
              <a:avLst/>
            </a:prstTxWarp>
            <a:spAutoFit/>
          </a:bodyPr>
          <a:lstStyle/>
          <a:p>
            <a:r>
              <a:rPr lang="es-ES" sz="2000" b="1"/>
              <a:t>(</a:t>
            </a:r>
            <a:r>
              <a:rPr lang="es-ES" sz="2000" b="1">
                <a:ea typeface="Times New Roman" pitchFamily="-65" charset="0"/>
                <a:cs typeface="Times New Roman" pitchFamily="-65" charset="0"/>
              </a:rPr>
              <a:t>†</a:t>
            </a:r>
            <a:r>
              <a:rPr lang="es-ES" sz="2000" b="1"/>
              <a:t>)</a:t>
            </a:r>
          </a:p>
        </p:txBody>
      </p:sp>
      <p:sp>
        <p:nvSpPr>
          <p:cNvPr id="43" name="CuadroTexto 42"/>
          <p:cNvSpPr txBox="1"/>
          <p:nvPr/>
        </p:nvSpPr>
        <p:spPr>
          <a:xfrm>
            <a:off x="2187279" y="1295400"/>
            <a:ext cx="3603921" cy="307777"/>
          </a:xfrm>
          <a:prstGeom prst="rect">
            <a:avLst/>
          </a:prstGeom>
          <a:noFill/>
        </p:spPr>
        <p:txBody>
          <a:bodyPr wrap="none" rtlCol="0">
            <a:spAutoFit/>
          </a:bodyPr>
          <a:lstStyle/>
          <a:p>
            <a:r>
              <a:rPr lang="es-ES" sz="1400" b="1" dirty="0" smtClean="0">
                <a:solidFill>
                  <a:srgbClr val="000000"/>
                </a:solidFill>
              </a:rPr>
              <a:t>Total de pacientes de la muestra: 33.913</a:t>
            </a:r>
            <a:endParaRPr lang="es-ES_tradnl" sz="1400" dirty="0">
              <a:solidFill>
                <a:srgbClr val="000000"/>
              </a:solidFill>
            </a:endParaRPr>
          </a:p>
        </p:txBody>
      </p:sp>
      <p:sp>
        <p:nvSpPr>
          <p:cNvPr id="44" name="Text Box 127"/>
          <p:cNvSpPr txBox="1">
            <a:spLocks noChangeArrowheads="1"/>
          </p:cNvSpPr>
          <p:nvPr/>
        </p:nvSpPr>
        <p:spPr bwMode="auto">
          <a:xfrm>
            <a:off x="381000" y="6443663"/>
            <a:ext cx="8247063" cy="338137"/>
          </a:xfrm>
          <a:prstGeom prst="rect">
            <a:avLst/>
          </a:prstGeom>
          <a:noFill/>
          <a:ln w="9525">
            <a:noFill/>
            <a:miter lim="800000"/>
            <a:headEnd/>
            <a:tailEnd/>
          </a:ln>
        </p:spPr>
        <p:txBody>
          <a:bodyPr wrap="none">
            <a:prstTxWarp prst="textNoShape">
              <a:avLst/>
            </a:prstTxWarp>
            <a:spAutoFit/>
          </a:bodyPr>
          <a:lstStyle/>
          <a:p>
            <a:pPr>
              <a:defRPr/>
            </a:pPr>
            <a:r>
              <a:rPr lang="es-ES" sz="1600" i="1" dirty="0">
                <a:solidFill>
                  <a:srgbClr val="000000"/>
                </a:solidFill>
                <a:latin typeface="+mn-lt"/>
              </a:rPr>
              <a:t>Estudio HISPALIPID: </a:t>
            </a:r>
            <a:r>
              <a:rPr lang="en-GB" sz="1600" i="1" dirty="0">
                <a:solidFill>
                  <a:srgbClr val="000000"/>
                </a:solidFill>
                <a:latin typeface="+mn-lt"/>
                <a:ea typeface="Tahoma" pitchFamily="-65" charset="0"/>
                <a:cs typeface="Tahoma" pitchFamily="-65" charset="0"/>
              </a:rPr>
              <a:t>Serrano P, </a:t>
            </a:r>
            <a:r>
              <a:rPr lang="en-GB" sz="1600" i="1" dirty="0" err="1">
                <a:solidFill>
                  <a:srgbClr val="000000"/>
                </a:solidFill>
                <a:latin typeface="+mn-lt"/>
                <a:ea typeface="Tahoma" pitchFamily="-65" charset="0"/>
                <a:cs typeface="Tahoma" pitchFamily="-65" charset="0"/>
              </a:rPr>
              <a:t>Vegazo</a:t>
            </a:r>
            <a:r>
              <a:rPr lang="en-GB" sz="1600" i="1" dirty="0">
                <a:solidFill>
                  <a:srgbClr val="000000"/>
                </a:solidFill>
                <a:latin typeface="+mn-lt"/>
                <a:ea typeface="Tahoma" pitchFamily="-65" charset="0"/>
                <a:cs typeface="Tahoma" pitchFamily="-65" charset="0"/>
              </a:rPr>
              <a:t> O et al. Rev </a:t>
            </a:r>
            <a:r>
              <a:rPr lang="en-GB" sz="1600" i="1" dirty="0" err="1">
                <a:solidFill>
                  <a:srgbClr val="000000"/>
                </a:solidFill>
                <a:latin typeface="+mn-lt"/>
                <a:ea typeface="Tahoma" pitchFamily="-65" charset="0"/>
                <a:cs typeface="Tahoma" pitchFamily="-65" charset="0"/>
              </a:rPr>
              <a:t>Esp</a:t>
            </a:r>
            <a:r>
              <a:rPr lang="en-GB" sz="1600" i="1" dirty="0">
                <a:solidFill>
                  <a:srgbClr val="000000"/>
                </a:solidFill>
                <a:latin typeface="+mn-lt"/>
                <a:ea typeface="Tahoma" pitchFamily="-65" charset="0"/>
                <a:cs typeface="Tahoma" pitchFamily="-65" charset="0"/>
              </a:rPr>
              <a:t> </a:t>
            </a:r>
            <a:r>
              <a:rPr lang="en-GB" sz="1600" i="1" dirty="0" err="1">
                <a:solidFill>
                  <a:srgbClr val="000000"/>
                </a:solidFill>
                <a:latin typeface="+mn-lt"/>
                <a:ea typeface="Tahoma" pitchFamily="-65" charset="0"/>
                <a:cs typeface="Tahoma" pitchFamily="-65" charset="0"/>
              </a:rPr>
              <a:t>Cardiol</a:t>
            </a:r>
            <a:r>
              <a:rPr lang="en-GB" sz="1600" i="1" dirty="0">
                <a:solidFill>
                  <a:srgbClr val="000000"/>
                </a:solidFill>
                <a:latin typeface="+mn-lt"/>
                <a:ea typeface="Tahoma" pitchFamily="-65" charset="0"/>
                <a:cs typeface="Tahoma" pitchFamily="-65" charset="0"/>
              </a:rPr>
              <a:t> 2003; 56 (</a:t>
            </a:r>
            <a:r>
              <a:rPr lang="en-GB" sz="1600" i="1" dirty="0" err="1">
                <a:solidFill>
                  <a:srgbClr val="000000"/>
                </a:solidFill>
                <a:latin typeface="+mn-lt"/>
                <a:ea typeface="Tahoma" pitchFamily="-65" charset="0"/>
                <a:cs typeface="Tahoma" pitchFamily="-65" charset="0"/>
              </a:rPr>
              <a:t>Supl</a:t>
            </a:r>
            <a:r>
              <a:rPr lang="en-GB" sz="1600" i="1" dirty="0">
                <a:solidFill>
                  <a:srgbClr val="000000"/>
                </a:solidFill>
                <a:latin typeface="+mn-lt"/>
                <a:ea typeface="Tahoma" pitchFamily="-65" charset="0"/>
                <a:cs typeface="Tahoma" pitchFamily="-65" charset="0"/>
              </a:rPr>
              <a:t> 2): 162 </a:t>
            </a:r>
            <a:endParaRPr lang="es-ES" sz="1600" i="1" dirty="0">
              <a:solidFill>
                <a:srgbClr val="000000"/>
              </a:solidFill>
              <a:latin typeface="+mn-lt"/>
              <a:ea typeface="Tahoma" pitchFamily="-65" charset="0"/>
              <a:cs typeface="Tahoma" pitchFamily="-65"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1"/>
          <p:cNvGrpSpPr>
            <a:grpSpLocks/>
          </p:cNvGrpSpPr>
          <p:nvPr/>
        </p:nvGrpSpPr>
        <p:grpSpPr bwMode="auto">
          <a:xfrm>
            <a:off x="-103188" y="1308100"/>
            <a:ext cx="9350376" cy="5630863"/>
            <a:chOff x="0" y="0"/>
            <a:chExt cx="5890" cy="3547"/>
          </a:xfrm>
        </p:grpSpPr>
        <p:grpSp>
          <p:nvGrpSpPr>
            <p:cNvPr id="72710" name="Group 2"/>
            <p:cNvGrpSpPr>
              <a:grpSpLocks/>
            </p:cNvGrpSpPr>
            <p:nvPr/>
          </p:nvGrpSpPr>
          <p:grpSpPr bwMode="auto">
            <a:xfrm rot="10020000" flipH="1">
              <a:off x="52" y="203"/>
              <a:ext cx="1744" cy="8"/>
              <a:chOff x="0" y="0"/>
              <a:chExt cx="1744" cy="8"/>
            </a:xfrm>
          </p:grpSpPr>
          <p:sp>
            <p:nvSpPr>
              <p:cNvPr id="73353"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54"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1" name="Group 5"/>
            <p:cNvGrpSpPr>
              <a:grpSpLocks/>
            </p:cNvGrpSpPr>
            <p:nvPr/>
          </p:nvGrpSpPr>
          <p:grpSpPr bwMode="auto">
            <a:xfrm rot="9960000" flipH="1">
              <a:off x="39" y="307"/>
              <a:ext cx="2034" cy="8"/>
              <a:chOff x="0" y="0"/>
              <a:chExt cx="2033" cy="8"/>
            </a:xfrm>
          </p:grpSpPr>
          <p:sp>
            <p:nvSpPr>
              <p:cNvPr id="73351"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52"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2" name="Group 8"/>
            <p:cNvGrpSpPr>
              <a:grpSpLocks/>
            </p:cNvGrpSpPr>
            <p:nvPr/>
          </p:nvGrpSpPr>
          <p:grpSpPr bwMode="auto">
            <a:xfrm rot="9960000" flipH="1">
              <a:off x="38" y="373"/>
              <a:ext cx="2246" cy="8"/>
              <a:chOff x="0" y="0"/>
              <a:chExt cx="2246" cy="8"/>
            </a:xfrm>
          </p:grpSpPr>
          <p:sp>
            <p:nvSpPr>
              <p:cNvPr id="73349"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50"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3" name="Group 11"/>
            <p:cNvGrpSpPr>
              <a:grpSpLocks/>
            </p:cNvGrpSpPr>
            <p:nvPr/>
          </p:nvGrpSpPr>
          <p:grpSpPr bwMode="auto">
            <a:xfrm rot="9900000" flipH="1">
              <a:off x="23" y="453"/>
              <a:ext cx="2476" cy="8"/>
              <a:chOff x="0" y="0"/>
              <a:chExt cx="2476" cy="8"/>
            </a:xfrm>
          </p:grpSpPr>
          <p:sp>
            <p:nvSpPr>
              <p:cNvPr id="73347"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48"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4" name="Group 14"/>
            <p:cNvGrpSpPr>
              <a:grpSpLocks/>
            </p:cNvGrpSpPr>
            <p:nvPr/>
          </p:nvGrpSpPr>
          <p:grpSpPr bwMode="auto">
            <a:xfrm rot="9840000" flipH="1">
              <a:off x="14" y="569"/>
              <a:ext cx="2771" cy="8"/>
              <a:chOff x="0" y="0"/>
              <a:chExt cx="2770" cy="8"/>
            </a:xfrm>
          </p:grpSpPr>
          <p:sp>
            <p:nvSpPr>
              <p:cNvPr id="73345"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46"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5" name="Group 17"/>
            <p:cNvGrpSpPr>
              <a:grpSpLocks/>
            </p:cNvGrpSpPr>
            <p:nvPr/>
          </p:nvGrpSpPr>
          <p:grpSpPr bwMode="auto">
            <a:xfrm rot="9780000" flipH="1">
              <a:off x="3" y="688"/>
              <a:ext cx="3058" cy="8"/>
              <a:chOff x="0" y="0"/>
              <a:chExt cx="3058" cy="8"/>
            </a:xfrm>
          </p:grpSpPr>
          <p:sp>
            <p:nvSpPr>
              <p:cNvPr id="73343"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44"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6" name="Group 20"/>
            <p:cNvGrpSpPr>
              <a:grpSpLocks/>
            </p:cNvGrpSpPr>
            <p:nvPr/>
          </p:nvGrpSpPr>
          <p:grpSpPr bwMode="auto">
            <a:xfrm rot="9660000" flipH="1">
              <a:off x="-29" y="873"/>
              <a:ext cx="3403" cy="8"/>
              <a:chOff x="0" y="0"/>
              <a:chExt cx="3403" cy="8"/>
            </a:xfrm>
          </p:grpSpPr>
          <p:sp>
            <p:nvSpPr>
              <p:cNvPr id="73341"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42"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7" name="Group 23"/>
            <p:cNvGrpSpPr>
              <a:grpSpLocks/>
            </p:cNvGrpSpPr>
            <p:nvPr/>
          </p:nvGrpSpPr>
          <p:grpSpPr bwMode="auto">
            <a:xfrm rot="9540000" flipH="1">
              <a:off x="-34" y="1040"/>
              <a:ext cx="3748" cy="8"/>
              <a:chOff x="0" y="0"/>
              <a:chExt cx="3749" cy="8"/>
            </a:xfrm>
          </p:grpSpPr>
          <p:sp>
            <p:nvSpPr>
              <p:cNvPr id="73339"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40"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8" name="Group 26"/>
            <p:cNvGrpSpPr>
              <a:grpSpLocks/>
            </p:cNvGrpSpPr>
            <p:nvPr/>
          </p:nvGrpSpPr>
          <p:grpSpPr bwMode="auto">
            <a:xfrm rot="9420000" flipH="1">
              <a:off x="-97" y="1223"/>
              <a:ext cx="4208" cy="8"/>
              <a:chOff x="0" y="0"/>
              <a:chExt cx="4209" cy="8"/>
            </a:xfrm>
          </p:grpSpPr>
          <p:sp>
            <p:nvSpPr>
              <p:cNvPr id="73337"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38"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19" name="Group 29"/>
            <p:cNvGrpSpPr>
              <a:grpSpLocks/>
            </p:cNvGrpSpPr>
            <p:nvPr/>
          </p:nvGrpSpPr>
          <p:grpSpPr bwMode="auto">
            <a:xfrm rot="9300000" flipH="1">
              <a:off x="-149" y="1466"/>
              <a:ext cx="4611" cy="8"/>
              <a:chOff x="0" y="0"/>
              <a:chExt cx="4612" cy="8"/>
            </a:xfrm>
          </p:grpSpPr>
          <p:sp>
            <p:nvSpPr>
              <p:cNvPr id="73335"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36"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0" name="Group 32"/>
            <p:cNvGrpSpPr>
              <a:grpSpLocks/>
            </p:cNvGrpSpPr>
            <p:nvPr/>
          </p:nvGrpSpPr>
          <p:grpSpPr bwMode="auto">
            <a:xfrm rot="9120000" flipH="1">
              <a:off x="-249" y="1795"/>
              <a:ext cx="5200" cy="8"/>
              <a:chOff x="0" y="0"/>
              <a:chExt cx="5200" cy="8"/>
            </a:xfrm>
          </p:grpSpPr>
          <p:sp>
            <p:nvSpPr>
              <p:cNvPr id="73333"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34"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1" name="Group 35"/>
            <p:cNvGrpSpPr>
              <a:grpSpLocks/>
            </p:cNvGrpSpPr>
            <p:nvPr/>
          </p:nvGrpSpPr>
          <p:grpSpPr bwMode="auto">
            <a:xfrm rot="8880000" flipH="1">
              <a:off x="71" y="2061"/>
              <a:ext cx="5401" cy="8"/>
              <a:chOff x="0" y="0"/>
              <a:chExt cx="5401" cy="8"/>
            </a:xfrm>
          </p:grpSpPr>
          <p:sp>
            <p:nvSpPr>
              <p:cNvPr id="73331"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32"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2" name="Group 38"/>
            <p:cNvGrpSpPr>
              <a:grpSpLocks/>
            </p:cNvGrpSpPr>
            <p:nvPr/>
          </p:nvGrpSpPr>
          <p:grpSpPr bwMode="auto">
            <a:xfrm rot="8580000" flipH="1">
              <a:off x="1382" y="2105"/>
              <a:ext cx="4613" cy="8"/>
              <a:chOff x="0" y="0"/>
              <a:chExt cx="4612" cy="8"/>
            </a:xfrm>
          </p:grpSpPr>
          <p:sp>
            <p:nvSpPr>
              <p:cNvPr id="73329"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30"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3" name="Group 41"/>
            <p:cNvGrpSpPr>
              <a:grpSpLocks/>
            </p:cNvGrpSpPr>
            <p:nvPr/>
          </p:nvGrpSpPr>
          <p:grpSpPr bwMode="auto">
            <a:xfrm rot="8220000" flipH="1">
              <a:off x="2755" y="2236"/>
              <a:ext cx="3576" cy="8"/>
              <a:chOff x="0" y="0"/>
              <a:chExt cx="3576" cy="8"/>
            </a:xfrm>
          </p:grpSpPr>
          <p:sp>
            <p:nvSpPr>
              <p:cNvPr id="73327"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28"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4" name="Group 44"/>
            <p:cNvGrpSpPr>
              <a:grpSpLocks/>
            </p:cNvGrpSpPr>
            <p:nvPr/>
          </p:nvGrpSpPr>
          <p:grpSpPr bwMode="auto">
            <a:xfrm rot="7800000" flipH="1">
              <a:off x="4117" y="2678"/>
              <a:ext cx="2079" cy="8"/>
              <a:chOff x="0" y="0"/>
              <a:chExt cx="2079" cy="8"/>
            </a:xfrm>
          </p:grpSpPr>
          <p:sp>
            <p:nvSpPr>
              <p:cNvPr id="73325"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26"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5" name="Group 47"/>
            <p:cNvGrpSpPr>
              <a:grpSpLocks/>
            </p:cNvGrpSpPr>
            <p:nvPr/>
          </p:nvGrpSpPr>
          <p:grpSpPr bwMode="auto">
            <a:xfrm rot="7620000">
              <a:off x="5435" y="3340"/>
              <a:ext cx="502" cy="8"/>
              <a:chOff x="0" y="0"/>
              <a:chExt cx="501" cy="8"/>
            </a:xfrm>
          </p:grpSpPr>
          <p:sp>
            <p:nvSpPr>
              <p:cNvPr id="73323"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24"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6" name="Group 50"/>
            <p:cNvGrpSpPr>
              <a:grpSpLocks/>
            </p:cNvGrpSpPr>
            <p:nvPr/>
          </p:nvGrpSpPr>
          <p:grpSpPr bwMode="auto">
            <a:xfrm rot="1079999">
              <a:off x="-87" y="1553"/>
              <a:ext cx="6046" cy="8"/>
              <a:chOff x="0" y="0"/>
              <a:chExt cx="6046" cy="8"/>
            </a:xfrm>
          </p:grpSpPr>
          <p:sp>
            <p:nvSpPr>
              <p:cNvPr id="73321"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22"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7" name="Group 53"/>
            <p:cNvGrpSpPr>
              <a:grpSpLocks/>
            </p:cNvGrpSpPr>
            <p:nvPr/>
          </p:nvGrpSpPr>
          <p:grpSpPr bwMode="auto">
            <a:xfrm rot="1560000">
              <a:off x="-132" y="2569"/>
              <a:ext cx="4142" cy="8"/>
              <a:chOff x="0" y="0"/>
              <a:chExt cx="4142" cy="8"/>
            </a:xfrm>
          </p:grpSpPr>
          <p:sp>
            <p:nvSpPr>
              <p:cNvPr id="73319"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20"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8" name="Group 56"/>
            <p:cNvGrpSpPr>
              <a:grpSpLocks/>
            </p:cNvGrpSpPr>
            <p:nvPr/>
          </p:nvGrpSpPr>
          <p:grpSpPr bwMode="auto">
            <a:xfrm rot="1739999">
              <a:off x="-101" y="2802"/>
              <a:ext cx="2803" cy="8"/>
              <a:chOff x="0" y="0"/>
              <a:chExt cx="2804" cy="8"/>
            </a:xfrm>
          </p:grpSpPr>
          <p:sp>
            <p:nvSpPr>
              <p:cNvPr id="73317"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18"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29" name="Group 59"/>
            <p:cNvGrpSpPr>
              <a:grpSpLocks/>
            </p:cNvGrpSpPr>
            <p:nvPr/>
          </p:nvGrpSpPr>
          <p:grpSpPr bwMode="auto">
            <a:xfrm rot="1979999">
              <a:off x="-46" y="3099"/>
              <a:ext cx="1399" cy="8"/>
              <a:chOff x="0" y="0"/>
              <a:chExt cx="1400" cy="8"/>
            </a:xfrm>
          </p:grpSpPr>
          <p:sp>
            <p:nvSpPr>
              <p:cNvPr id="73315"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16"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0" name="Group 62"/>
            <p:cNvGrpSpPr>
              <a:grpSpLocks/>
            </p:cNvGrpSpPr>
            <p:nvPr/>
          </p:nvGrpSpPr>
          <p:grpSpPr bwMode="auto">
            <a:xfrm rot="1379999">
              <a:off x="-149" y="2392"/>
              <a:ext cx="5476" cy="8"/>
              <a:chOff x="0" y="0"/>
              <a:chExt cx="5477" cy="8"/>
            </a:xfrm>
          </p:grpSpPr>
          <p:sp>
            <p:nvSpPr>
              <p:cNvPr id="73313"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14"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1" name="Group 65"/>
            <p:cNvGrpSpPr>
              <a:grpSpLocks/>
            </p:cNvGrpSpPr>
            <p:nvPr/>
          </p:nvGrpSpPr>
          <p:grpSpPr bwMode="auto">
            <a:xfrm rot="960000">
              <a:off x="-44" y="1284"/>
              <a:ext cx="6015" cy="8"/>
              <a:chOff x="0" y="0"/>
              <a:chExt cx="6016" cy="8"/>
            </a:xfrm>
          </p:grpSpPr>
          <p:sp>
            <p:nvSpPr>
              <p:cNvPr id="73311"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73312"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2" name="Group 68"/>
            <p:cNvGrpSpPr>
              <a:grpSpLocks/>
            </p:cNvGrpSpPr>
            <p:nvPr/>
          </p:nvGrpSpPr>
          <p:grpSpPr bwMode="auto">
            <a:xfrm rot="11760001" flipH="1">
              <a:off x="137" y="1146"/>
              <a:ext cx="5757" cy="8"/>
              <a:chOff x="0" y="0"/>
              <a:chExt cx="5756" cy="8"/>
            </a:xfrm>
          </p:grpSpPr>
          <p:sp>
            <p:nvSpPr>
              <p:cNvPr id="73309"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10"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3" name="Group 71"/>
            <p:cNvGrpSpPr>
              <a:grpSpLocks/>
            </p:cNvGrpSpPr>
            <p:nvPr/>
          </p:nvGrpSpPr>
          <p:grpSpPr bwMode="auto">
            <a:xfrm rot="839999">
              <a:off x="444" y="956"/>
              <a:ext cx="5475" cy="8"/>
              <a:chOff x="0" y="0"/>
              <a:chExt cx="5475" cy="8"/>
            </a:xfrm>
          </p:grpSpPr>
          <p:sp>
            <p:nvSpPr>
              <p:cNvPr id="73307"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08"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4" name="Group 74"/>
            <p:cNvGrpSpPr>
              <a:grpSpLocks/>
            </p:cNvGrpSpPr>
            <p:nvPr/>
          </p:nvGrpSpPr>
          <p:grpSpPr bwMode="auto">
            <a:xfrm rot="779999">
              <a:off x="912" y="761"/>
              <a:ext cx="4976" cy="8"/>
              <a:chOff x="0" y="0"/>
              <a:chExt cx="4976" cy="8"/>
            </a:xfrm>
          </p:grpSpPr>
          <p:sp>
            <p:nvSpPr>
              <p:cNvPr id="73305"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06"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5" name="Group 77"/>
            <p:cNvGrpSpPr>
              <a:grpSpLocks/>
            </p:cNvGrpSpPr>
            <p:nvPr/>
          </p:nvGrpSpPr>
          <p:grpSpPr bwMode="auto">
            <a:xfrm rot="720000">
              <a:off x="1120" y="641"/>
              <a:ext cx="4759" cy="8"/>
              <a:chOff x="0" y="0"/>
              <a:chExt cx="4759" cy="8"/>
            </a:xfrm>
          </p:grpSpPr>
          <p:sp>
            <p:nvSpPr>
              <p:cNvPr id="73303"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04"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6" name="Group 80"/>
            <p:cNvGrpSpPr>
              <a:grpSpLocks/>
            </p:cNvGrpSpPr>
            <p:nvPr/>
          </p:nvGrpSpPr>
          <p:grpSpPr bwMode="auto">
            <a:xfrm rot="720000">
              <a:off x="1305" y="570"/>
              <a:ext cx="4557" cy="8"/>
              <a:chOff x="0" y="0"/>
              <a:chExt cx="4557" cy="8"/>
            </a:xfrm>
          </p:grpSpPr>
          <p:sp>
            <p:nvSpPr>
              <p:cNvPr id="73301"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02"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7" name="Group 83"/>
            <p:cNvGrpSpPr>
              <a:grpSpLocks/>
            </p:cNvGrpSpPr>
            <p:nvPr/>
          </p:nvGrpSpPr>
          <p:grpSpPr bwMode="auto">
            <a:xfrm rot="11460001" flipH="1">
              <a:off x="1551" y="483"/>
              <a:ext cx="4314" cy="8"/>
              <a:chOff x="0" y="0"/>
              <a:chExt cx="4314" cy="8"/>
            </a:xfrm>
          </p:grpSpPr>
          <p:sp>
            <p:nvSpPr>
              <p:cNvPr id="73299"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300"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8" name="Group 86"/>
            <p:cNvGrpSpPr>
              <a:grpSpLocks/>
            </p:cNvGrpSpPr>
            <p:nvPr/>
          </p:nvGrpSpPr>
          <p:grpSpPr bwMode="auto">
            <a:xfrm rot="11460001" flipH="1">
              <a:off x="1712" y="407"/>
              <a:ext cx="4154" cy="8"/>
              <a:chOff x="0" y="0"/>
              <a:chExt cx="4154" cy="8"/>
            </a:xfrm>
          </p:grpSpPr>
          <p:sp>
            <p:nvSpPr>
              <p:cNvPr id="73297"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298"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39" name="Group 89"/>
            <p:cNvGrpSpPr>
              <a:grpSpLocks/>
            </p:cNvGrpSpPr>
            <p:nvPr/>
          </p:nvGrpSpPr>
          <p:grpSpPr bwMode="auto">
            <a:xfrm rot="11580000" flipH="1">
              <a:off x="679" y="842"/>
              <a:ext cx="5205" cy="8"/>
              <a:chOff x="0" y="0"/>
              <a:chExt cx="5204" cy="8"/>
            </a:xfrm>
          </p:grpSpPr>
          <p:sp>
            <p:nvSpPr>
              <p:cNvPr id="73295"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296"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0" name="Group 92"/>
            <p:cNvGrpSpPr>
              <a:grpSpLocks/>
            </p:cNvGrpSpPr>
            <p:nvPr/>
          </p:nvGrpSpPr>
          <p:grpSpPr bwMode="auto">
            <a:xfrm rot="12060000" flipH="1">
              <a:off x="-135" y="2140"/>
              <a:ext cx="6150" cy="8"/>
              <a:chOff x="0" y="0"/>
              <a:chExt cx="6150" cy="8"/>
            </a:xfrm>
          </p:grpSpPr>
          <p:sp>
            <p:nvSpPr>
              <p:cNvPr id="73293"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294"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1" name="Group 95"/>
            <p:cNvGrpSpPr>
              <a:grpSpLocks/>
            </p:cNvGrpSpPr>
            <p:nvPr/>
          </p:nvGrpSpPr>
          <p:grpSpPr bwMode="auto">
            <a:xfrm rot="11939999" flipH="1">
              <a:off x="-100" y="1814"/>
              <a:ext cx="6103" cy="8"/>
              <a:chOff x="0" y="0"/>
              <a:chExt cx="6104" cy="8"/>
            </a:xfrm>
          </p:grpSpPr>
          <p:sp>
            <p:nvSpPr>
              <p:cNvPr id="73291"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3292"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2" name="Group 98"/>
            <p:cNvGrpSpPr>
              <a:grpSpLocks/>
            </p:cNvGrpSpPr>
            <p:nvPr/>
          </p:nvGrpSpPr>
          <p:grpSpPr bwMode="auto">
            <a:xfrm>
              <a:off x="805" y="2535"/>
              <a:ext cx="168" cy="96"/>
              <a:chOff x="0" y="0"/>
              <a:chExt cx="168" cy="96"/>
            </a:xfrm>
          </p:grpSpPr>
          <p:sp>
            <p:nvSpPr>
              <p:cNvPr id="73289"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90"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3" name="Group 101"/>
            <p:cNvGrpSpPr>
              <a:grpSpLocks/>
            </p:cNvGrpSpPr>
            <p:nvPr/>
          </p:nvGrpSpPr>
          <p:grpSpPr bwMode="auto">
            <a:xfrm>
              <a:off x="301" y="2250"/>
              <a:ext cx="168" cy="95"/>
              <a:chOff x="0" y="0"/>
              <a:chExt cx="168" cy="95"/>
            </a:xfrm>
          </p:grpSpPr>
          <p:sp>
            <p:nvSpPr>
              <p:cNvPr id="73287"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88"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4" name="Group 104"/>
            <p:cNvGrpSpPr>
              <a:grpSpLocks/>
            </p:cNvGrpSpPr>
            <p:nvPr/>
          </p:nvGrpSpPr>
          <p:grpSpPr bwMode="auto">
            <a:xfrm>
              <a:off x="224" y="2828"/>
              <a:ext cx="196" cy="106"/>
              <a:chOff x="0" y="0"/>
              <a:chExt cx="196" cy="106"/>
            </a:xfrm>
          </p:grpSpPr>
          <p:sp>
            <p:nvSpPr>
              <p:cNvPr id="73285"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86"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5" name="Group 107"/>
            <p:cNvGrpSpPr>
              <a:grpSpLocks/>
            </p:cNvGrpSpPr>
            <p:nvPr/>
          </p:nvGrpSpPr>
          <p:grpSpPr bwMode="auto">
            <a:xfrm>
              <a:off x="2142" y="1837"/>
              <a:ext cx="156" cy="84"/>
              <a:chOff x="0" y="0"/>
              <a:chExt cx="156" cy="84"/>
            </a:xfrm>
          </p:grpSpPr>
          <p:sp>
            <p:nvSpPr>
              <p:cNvPr id="73283"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84"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6" name="Group 110"/>
            <p:cNvGrpSpPr>
              <a:grpSpLocks/>
            </p:cNvGrpSpPr>
            <p:nvPr/>
          </p:nvGrpSpPr>
          <p:grpSpPr bwMode="auto">
            <a:xfrm>
              <a:off x="1288" y="2252"/>
              <a:ext cx="168" cy="95"/>
              <a:chOff x="0" y="0"/>
              <a:chExt cx="168" cy="95"/>
            </a:xfrm>
          </p:grpSpPr>
          <p:sp>
            <p:nvSpPr>
              <p:cNvPr id="73281"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82"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7" name="Group 113"/>
            <p:cNvGrpSpPr>
              <a:grpSpLocks/>
            </p:cNvGrpSpPr>
            <p:nvPr/>
          </p:nvGrpSpPr>
          <p:grpSpPr bwMode="auto">
            <a:xfrm>
              <a:off x="1751" y="2033"/>
              <a:ext cx="156" cy="90"/>
              <a:chOff x="0" y="0"/>
              <a:chExt cx="156" cy="90"/>
            </a:xfrm>
          </p:grpSpPr>
          <p:sp>
            <p:nvSpPr>
              <p:cNvPr id="73279"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80"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8" name="Group 116"/>
            <p:cNvGrpSpPr>
              <a:grpSpLocks/>
            </p:cNvGrpSpPr>
            <p:nvPr/>
          </p:nvGrpSpPr>
          <p:grpSpPr bwMode="auto">
            <a:xfrm>
              <a:off x="815" y="2015"/>
              <a:ext cx="151" cy="89"/>
              <a:chOff x="0" y="0"/>
              <a:chExt cx="151" cy="89"/>
            </a:xfrm>
          </p:grpSpPr>
          <p:sp>
            <p:nvSpPr>
              <p:cNvPr id="73277"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78"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49" name="Group 119"/>
            <p:cNvGrpSpPr>
              <a:grpSpLocks/>
            </p:cNvGrpSpPr>
            <p:nvPr/>
          </p:nvGrpSpPr>
          <p:grpSpPr bwMode="auto">
            <a:xfrm>
              <a:off x="432" y="1832"/>
              <a:ext cx="150" cy="84"/>
              <a:chOff x="0" y="0"/>
              <a:chExt cx="150" cy="84"/>
            </a:xfrm>
          </p:grpSpPr>
          <p:sp>
            <p:nvSpPr>
              <p:cNvPr id="73275"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76"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0" name="Group 122"/>
            <p:cNvGrpSpPr>
              <a:grpSpLocks/>
            </p:cNvGrpSpPr>
            <p:nvPr/>
          </p:nvGrpSpPr>
          <p:grpSpPr bwMode="auto">
            <a:xfrm>
              <a:off x="1237" y="1818"/>
              <a:ext cx="156" cy="83"/>
              <a:chOff x="0" y="0"/>
              <a:chExt cx="156" cy="83"/>
            </a:xfrm>
          </p:grpSpPr>
          <p:sp>
            <p:nvSpPr>
              <p:cNvPr id="73273"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74"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1" name="Group 125"/>
            <p:cNvGrpSpPr>
              <a:grpSpLocks/>
            </p:cNvGrpSpPr>
            <p:nvPr/>
          </p:nvGrpSpPr>
          <p:grpSpPr bwMode="auto">
            <a:xfrm>
              <a:off x="2466" y="1661"/>
              <a:ext cx="156" cy="83"/>
              <a:chOff x="0" y="0"/>
              <a:chExt cx="156" cy="83"/>
            </a:xfrm>
          </p:grpSpPr>
          <p:sp>
            <p:nvSpPr>
              <p:cNvPr id="73271"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72"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2" name="Group 128"/>
            <p:cNvGrpSpPr>
              <a:grpSpLocks/>
            </p:cNvGrpSpPr>
            <p:nvPr/>
          </p:nvGrpSpPr>
          <p:grpSpPr bwMode="auto">
            <a:xfrm>
              <a:off x="1975" y="1490"/>
              <a:ext cx="134" cy="73"/>
              <a:chOff x="0" y="0"/>
              <a:chExt cx="134" cy="73"/>
            </a:xfrm>
          </p:grpSpPr>
          <p:sp>
            <p:nvSpPr>
              <p:cNvPr id="73269"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70"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3" name="Group 131"/>
            <p:cNvGrpSpPr>
              <a:grpSpLocks/>
            </p:cNvGrpSpPr>
            <p:nvPr/>
          </p:nvGrpSpPr>
          <p:grpSpPr bwMode="auto">
            <a:xfrm>
              <a:off x="2319" y="1330"/>
              <a:ext cx="134" cy="61"/>
              <a:chOff x="0" y="0"/>
              <a:chExt cx="134" cy="61"/>
            </a:xfrm>
          </p:grpSpPr>
          <p:sp>
            <p:nvSpPr>
              <p:cNvPr id="73267"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68"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4" name="Group 134"/>
            <p:cNvGrpSpPr>
              <a:grpSpLocks/>
            </p:cNvGrpSpPr>
            <p:nvPr/>
          </p:nvGrpSpPr>
          <p:grpSpPr bwMode="auto">
            <a:xfrm>
              <a:off x="2807" y="1481"/>
              <a:ext cx="140" cy="72"/>
              <a:chOff x="0" y="0"/>
              <a:chExt cx="139" cy="72"/>
            </a:xfrm>
          </p:grpSpPr>
          <p:sp>
            <p:nvSpPr>
              <p:cNvPr id="73265"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66"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5" name="Group 137"/>
            <p:cNvGrpSpPr>
              <a:grpSpLocks/>
            </p:cNvGrpSpPr>
            <p:nvPr/>
          </p:nvGrpSpPr>
          <p:grpSpPr bwMode="auto">
            <a:xfrm>
              <a:off x="2877" y="1074"/>
              <a:ext cx="129" cy="61"/>
              <a:chOff x="0" y="0"/>
              <a:chExt cx="129" cy="61"/>
            </a:xfrm>
          </p:grpSpPr>
          <p:sp>
            <p:nvSpPr>
              <p:cNvPr id="73263"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64"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6" name="Group 140"/>
            <p:cNvGrpSpPr>
              <a:grpSpLocks/>
            </p:cNvGrpSpPr>
            <p:nvPr/>
          </p:nvGrpSpPr>
          <p:grpSpPr bwMode="auto">
            <a:xfrm>
              <a:off x="3786" y="968"/>
              <a:ext cx="128" cy="61"/>
              <a:chOff x="0" y="0"/>
              <a:chExt cx="128" cy="61"/>
            </a:xfrm>
          </p:grpSpPr>
          <p:sp>
            <p:nvSpPr>
              <p:cNvPr id="73261"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62"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7" name="Group 143"/>
            <p:cNvGrpSpPr>
              <a:grpSpLocks/>
            </p:cNvGrpSpPr>
            <p:nvPr/>
          </p:nvGrpSpPr>
          <p:grpSpPr bwMode="auto">
            <a:xfrm>
              <a:off x="3593" y="1072"/>
              <a:ext cx="128" cy="61"/>
              <a:chOff x="0" y="0"/>
              <a:chExt cx="128" cy="61"/>
            </a:xfrm>
          </p:grpSpPr>
          <p:sp>
            <p:nvSpPr>
              <p:cNvPr id="73259"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60"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8" name="Group 146"/>
            <p:cNvGrpSpPr>
              <a:grpSpLocks/>
            </p:cNvGrpSpPr>
            <p:nvPr/>
          </p:nvGrpSpPr>
          <p:grpSpPr bwMode="auto">
            <a:xfrm>
              <a:off x="3129" y="954"/>
              <a:ext cx="128" cy="62"/>
              <a:chOff x="0" y="0"/>
              <a:chExt cx="128" cy="62"/>
            </a:xfrm>
          </p:grpSpPr>
          <p:sp>
            <p:nvSpPr>
              <p:cNvPr id="73257"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58"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59" name="Group 149"/>
            <p:cNvGrpSpPr>
              <a:grpSpLocks/>
            </p:cNvGrpSpPr>
            <p:nvPr/>
          </p:nvGrpSpPr>
          <p:grpSpPr bwMode="auto">
            <a:xfrm>
              <a:off x="3342" y="1200"/>
              <a:ext cx="134" cy="73"/>
              <a:chOff x="0" y="0"/>
              <a:chExt cx="134" cy="73"/>
            </a:xfrm>
          </p:grpSpPr>
          <p:sp>
            <p:nvSpPr>
              <p:cNvPr id="73255"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56"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0" name="Group 152"/>
            <p:cNvGrpSpPr>
              <a:grpSpLocks/>
            </p:cNvGrpSpPr>
            <p:nvPr/>
          </p:nvGrpSpPr>
          <p:grpSpPr bwMode="auto">
            <a:xfrm>
              <a:off x="3092" y="1336"/>
              <a:ext cx="133" cy="61"/>
              <a:chOff x="0" y="0"/>
              <a:chExt cx="133" cy="61"/>
            </a:xfrm>
          </p:grpSpPr>
          <p:sp>
            <p:nvSpPr>
              <p:cNvPr id="73253"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54"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1" name="Group 155"/>
            <p:cNvGrpSpPr>
              <a:grpSpLocks/>
            </p:cNvGrpSpPr>
            <p:nvPr/>
          </p:nvGrpSpPr>
          <p:grpSpPr bwMode="auto">
            <a:xfrm>
              <a:off x="1634" y="1629"/>
              <a:ext cx="150" cy="90"/>
              <a:chOff x="0" y="0"/>
              <a:chExt cx="150" cy="90"/>
            </a:xfrm>
          </p:grpSpPr>
          <p:sp>
            <p:nvSpPr>
              <p:cNvPr id="73251"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52"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2" name="Group 158"/>
            <p:cNvGrpSpPr>
              <a:grpSpLocks/>
            </p:cNvGrpSpPr>
            <p:nvPr/>
          </p:nvGrpSpPr>
          <p:grpSpPr bwMode="auto">
            <a:xfrm>
              <a:off x="1928" y="1204"/>
              <a:ext cx="139" cy="61"/>
              <a:chOff x="0" y="0"/>
              <a:chExt cx="139" cy="61"/>
            </a:xfrm>
          </p:grpSpPr>
          <p:sp>
            <p:nvSpPr>
              <p:cNvPr id="73249"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50"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3" name="Group 161"/>
            <p:cNvGrpSpPr>
              <a:grpSpLocks/>
            </p:cNvGrpSpPr>
            <p:nvPr/>
          </p:nvGrpSpPr>
          <p:grpSpPr bwMode="auto">
            <a:xfrm>
              <a:off x="1578" y="1351"/>
              <a:ext cx="139" cy="61"/>
              <a:chOff x="0" y="0"/>
              <a:chExt cx="139" cy="61"/>
            </a:xfrm>
          </p:grpSpPr>
          <p:sp>
            <p:nvSpPr>
              <p:cNvPr id="73247"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48"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4" name="Group 164"/>
            <p:cNvGrpSpPr>
              <a:grpSpLocks/>
            </p:cNvGrpSpPr>
            <p:nvPr/>
          </p:nvGrpSpPr>
          <p:grpSpPr bwMode="auto">
            <a:xfrm>
              <a:off x="1256" y="1487"/>
              <a:ext cx="134" cy="72"/>
              <a:chOff x="0" y="0"/>
              <a:chExt cx="134" cy="72"/>
            </a:xfrm>
          </p:grpSpPr>
          <p:sp>
            <p:nvSpPr>
              <p:cNvPr id="73245"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46"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5" name="Group 167"/>
            <p:cNvGrpSpPr>
              <a:grpSpLocks/>
            </p:cNvGrpSpPr>
            <p:nvPr/>
          </p:nvGrpSpPr>
          <p:grpSpPr bwMode="auto">
            <a:xfrm>
              <a:off x="1219" y="1223"/>
              <a:ext cx="134" cy="61"/>
              <a:chOff x="0" y="0"/>
              <a:chExt cx="134" cy="61"/>
            </a:xfrm>
          </p:grpSpPr>
          <p:sp>
            <p:nvSpPr>
              <p:cNvPr id="73243"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44"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6" name="Group 170"/>
            <p:cNvGrpSpPr>
              <a:grpSpLocks/>
            </p:cNvGrpSpPr>
            <p:nvPr/>
          </p:nvGrpSpPr>
          <p:grpSpPr bwMode="auto">
            <a:xfrm>
              <a:off x="1207" y="979"/>
              <a:ext cx="128" cy="61"/>
              <a:chOff x="0" y="0"/>
              <a:chExt cx="128" cy="61"/>
            </a:xfrm>
          </p:grpSpPr>
          <p:sp>
            <p:nvSpPr>
              <p:cNvPr id="73241"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42"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7" name="Group 173"/>
            <p:cNvGrpSpPr>
              <a:grpSpLocks/>
            </p:cNvGrpSpPr>
            <p:nvPr/>
          </p:nvGrpSpPr>
          <p:grpSpPr bwMode="auto">
            <a:xfrm>
              <a:off x="1565" y="1088"/>
              <a:ext cx="128" cy="61"/>
              <a:chOff x="0" y="0"/>
              <a:chExt cx="128" cy="61"/>
            </a:xfrm>
          </p:grpSpPr>
          <p:sp>
            <p:nvSpPr>
              <p:cNvPr id="73239"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40"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8" name="Group 176"/>
            <p:cNvGrpSpPr>
              <a:grpSpLocks/>
            </p:cNvGrpSpPr>
            <p:nvPr/>
          </p:nvGrpSpPr>
          <p:grpSpPr bwMode="auto">
            <a:xfrm>
              <a:off x="1869" y="977"/>
              <a:ext cx="128" cy="61"/>
              <a:chOff x="0" y="0"/>
              <a:chExt cx="128" cy="61"/>
            </a:xfrm>
          </p:grpSpPr>
          <p:sp>
            <p:nvSpPr>
              <p:cNvPr id="73237"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38"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69" name="Group 179"/>
            <p:cNvGrpSpPr>
              <a:grpSpLocks/>
            </p:cNvGrpSpPr>
            <p:nvPr/>
          </p:nvGrpSpPr>
          <p:grpSpPr bwMode="auto">
            <a:xfrm>
              <a:off x="2224" y="1081"/>
              <a:ext cx="128" cy="61"/>
              <a:chOff x="0" y="0"/>
              <a:chExt cx="128" cy="61"/>
            </a:xfrm>
          </p:grpSpPr>
          <p:sp>
            <p:nvSpPr>
              <p:cNvPr id="73235"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36"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0" name="Group 182"/>
            <p:cNvGrpSpPr>
              <a:grpSpLocks/>
            </p:cNvGrpSpPr>
            <p:nvPr/>
          </p:nvGrpSpPr>
          <p:grpSpPr bwMode="auto">
            <a:xfrm>
              <a:off x="2497" y="963"/>
              <a:ext cx="128" cy="61"/>
              <a:chOff x="0" y="0"/>
              <a:chExt cx="128" cy="61"/>
            </a:xfrm>
          </p:grpSpPr>
          <p:sp>
            <p:nvSpPr>
              <p:cNvPr id="73233"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34"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1" name="Group 185"/>
            <p:cNvGrpSpPr>
              <a:grpSpLocks/>
            </p:cNvGrpSpPr>
            <p:nvPr/>
          </p:nvGrpSpPr>
          <p:grpSpPr bwMode="auto">
            <a:xfrm>
              <a:off x="535" y="1208"/>
              <a:ext cx="134" cy="73"/>
              <a:chOff x="0" y="0"/>
              <a:chExt cx="134" cy="73"/>
            </a:xfrm>
          </p:grpSpPr>
          <p:sp>
            <p:nvSpPr>
              <p:cNvPr id="73231"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32"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2" name="Group 188"/>
            <p:cNvGrpSpPr>
              <a:grpSpLocks/>
            </p:cNvGrpSpPr>
            <p:nvPr/>
          </p:nvGrpSpPr>
          <p:grpSpPr bwMode="auto">
            <a:xfrm>
              <a:off x="133" y="1342"/>
              <a:ext cx="134" cy="73"/>
              <a:chOff x="0" y="0"/>
              <a:chExt cx="134" cy="73"/>
            </a:xfrm>
          </p:grpSpPr>
          <p:sp>
            <p:nvSpPr>
              <p:cNvPr id="73229"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30"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3" name="Group 191"/>
            <p:cNvGrpSpPr>
              <a:grpSpLocks/>
            </p:cNvGrpSpPr>
            <p:nvPr/>
          </p:nvGrpSpPr>
          <p:grpSpPr bwMode="auto">
            <a:xfrm>
              <a:off x="863" y="1092"/>
              <a:ext cx="128" cy="61"/>
              <a:chOff x="0" y="0"/>
              <a:chExt cx="128" cy="61"/>
            </a:xfrm>
          </p:grpSpPr>
          <p:sp>
            <p:nvSpPr>
              <p:cNvPr id="73227"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28"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4" name="Group 194"/>
            <p:cNvGrpSpPr>
              <a:grpSpLocks/>
            </p:cNvGrpSpPr>
            <p:nvPr/>
          </p:nvGrpSpPr>
          <p:grpSpPr bwMode="auto">
            <a:xfrm>
              <a:off x="520" y="973"/>
              <a:ext cx="128" cy="61"/>
              <a:chOff x="0" y="0"/>
              <a:chExt cx="128" cy="61"/>
            </a:xfrm>
          </p:grpSpPr>
          <p:sp>
            <p:nvSpPr>
              <p:cNvPr id="73225"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26"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5" name="Group 197"/>
            <p:cNvGrpSpPr>
              <a:grpSpLocks/>
            </p:cNvGrpSpPr>
            <p:nvPr/>
          </p:nvGrpSpPr>
          <p:grpSpPr bwMode="auto">
            <a:xfrm>
              <a:off x="178" y="1077"/>
              <a:ext cx="128" cy="61"/>
              <a:chOff x="0" y="0"/>
              <a:chExt cx="128" cy="61"/>
            </a:xfrm>
          </p:grpSpPr>
          <p:sp>
            <p:nvSpPr>
              <p:cNvPr id="73223"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24"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6" name="Group 200"/>
            <p:cNvGrpSpPr>
              <a:grpSpLocks/>
            </p:cNvGrpSpPr>
            <p:nvPr/>
          </p:nvGrpSpPr>
          <p:grpSpPr bwMode="auto">
            <a:xfrm>
              <a:off x="497" y="1499"/>
              <a:ext cx="139" cy="61"/>
              <a:chOff x="0" y="0"/>
              <a:chExt cx="139" cy="61"/>
            </a:xfrm>
          </p:grpSpPr>
          <p:sp>
            <p:nvSpPr>
              <p:cNvPr id="73221"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22"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7" name="Group 203"/>
            <p:cNvGrpSpPr>
              <a:grpSpLocks/>
            </p:cNvGrpSpPr>
            <p:nvPr/>
          </p:nvGrpSpPr>
          <p:grpSpPr bwMode="auto">
            <a:xfrm>
              <a:off x="879" y="1354"/>
              <a:ext cx="134" cy="61"/>
              <a:chOff x="0" y="0"/>
              <a:chExt cx="134" cy="61"/>
            </a:xfrm>
          </p:grpSpPr>
          <p:sp>
            <p:nvSpPr>
              <p:cNvPr id="73219"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20"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8" name="Group 206"/>
            <p:cNvGrpSpPr>
              <a:grpSpLocks/>
            </p:cNvGrpSpPr>
            <p:nvPr/>
          </p:nvGrpSpPr>
          <p:grpSpPr bwMode="auto">
            <a:xfrm>
              <a:off x="854" y="1648"/>
              <a:ext cx="156" cy="89"/>
              <a:chOff x="0" y="0"/>
              <a:chExt cx="156" cy="89"/>
            </a:xfrm>
          </p:grpSpPr>
          <p:sp>
            <p:nvSpPr>
              <p:cNvPr id="73217"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18"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79" name="Group 209"/>
            <p:cNvGrpSpPr>
              <a:grpSpLocks/>
            </p:cNvGrpSpPr>
            <p:nvPr/>
          </p:nvGrpSpPr>
          <p:grpSpPr bwMode="auto">
            <a:xfrm>
              <a:off x="2609" y="1191"/>
              <a:ext cx="140" cy="72"/>
              <a:chOff x="0" y="0"/>
              <a:chExt cx="139" cy="72"/>
            </a:xfrm>
          </p:grpSpPr>
          <p:sp>
            <p:nvSpPr>
              <p:cNvPr id="73215"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16"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0" name="Group 212"/>
            <p:cNvGrpSpPr>
              <a:grpSpLocks/>
            </p:cNvGrpSpPr>
            <p:nvPr/>
          </p:nvGrpSpPr>
          <p:grpSpPr bwMode="auto">
            <a:xfrm>
              <a:off x="1522" y="876"/>
              <a:ext cx="123" cy="51"/>
              <a:chOff x="0" y="0"/>
              <a:chExt cx="122" cy="51"/>
            </a:xfrm>
          </p:grpSpPr>
          <p:sp>
            <p:nvSpPr>
              <p:cNvPr id="73213"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14"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1" name="Group 215"/>
            <p:cNvGrpSpPr>
              <a:grpSpLocks/>
            </p:cNvGrpSpPr>
            <p:nvPr/>
          </p:nvGrpSpPr>
          <p:grpSpPr bwMode="auto">
            <a:xfrm>
              <a:off x="1812" y="775"/>
              <a:ext cx="123" cy="50"/>
              <a:chOff x="0" y="0"/>
              <a:chExt cx="122" cy="50"/>
            </a:xfrm>
          </p:grpSpPr>
          <p:sp>
            <p:nvSpPr>
              <p:cNvPr id="73211"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12"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2" name="Group 218"/>
            <p:cNvGrpSpPr>
              <a:grpSpLocks/>
            </p:cNvGrpSpPr>
            <p:nvPr/>
          </p:nvGrpSpPr>
          <p:grpSpPr bwMode="auto">
            <a:xfrm>
              <a:off x="1450" y="682"/>
              <a:ext cx="123" cy="50"/>
              <a:chOff x="0" y="0"/>
              <a:chExt cx="122" cy="50"/>
            </a:xfrm>
          </p:grpSpPr>
          <p:sp>
            <p:nvSpPr>
              <p:cNvPr id="73209"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10"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3" name="Group 221"/>
            <p:cNvGrpSpPr>
              <a:grpSpLocks/>
            </p:cNvGrpSpPr>
            <p:nvPr/>
          </p:nvGrpSpPr>
          <p:grpSpPr bwMode="auto">
            <a:xfrm>
              <a:off x="1158" y="771"/>
              <a:ext cx="123" cy="51"/>
              <a:chOff x="0" y="0"/>
              <a:chExt cx="122" cy="51"/>
            </a:xfrm>
          </p:grpSpPr>
          <p:sp>
            <p:nvSpPr>
              <p:cNvPr id="73207"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08"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4" name="Group 224"/>
            <p:cNvGrpSpPr>
              <a:grpSpLocks/>
            </p:cNvGrpSpPr>
            <p:nvPr/>
          </p:nvGrpSpPr>
          <p:grpSpPr bwMode="auto">
            <a:xfrm>
              <a:off x="857" y="866"/>
              <a:ext cx="124" cy="51"/>
              <a:chOff x="0" y="0"/>
              <a:chExt cx="124" cy="51"/>
            </a:xfrm>
          </p:grpSpPr>
          <p:sp>
            <p:nvSpPr>
              <p:cNvPr id="73205"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06"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5" name="Group 227"/>
            <p:cNvGrpSpPr>
              <a:grpSpLocks/>
            </p:cNvGrpSpPr>
            <p:nvPr/>
          </p:nvGrpSpPr>
          <p:grpSpPr bwMode="auto">
            <a:xfrm>
              <a:off x="2076" y="688"/>
              <a:ext cx="123" cy="50"/>
              <a:chOff x="0" y="0"/>
              <a:chExt cx="122" cy="50"/>
            </a:xfrm>
          </p:grpSpPr>
          <p:sp>
            <p:nvSpPr>
              <p:cNvPr id="73203"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04"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6" name="Group 230"/>
            <p:cNvGrpSpPr>
              <a:grpSpLocks/>
            </p:cNvGrpSpPr>
            <p:nvPr/>
          </p:nvGrpSpPr>
          <p:grpSpPr bwMode="auto">
            <a:xfrm>
              <a:off x="2152" y="872"/>
              <a:ext cx="123" cy="50"/>
              <a:chOff x="0" y="0"/>
              <a:chExt cx="122" cy="50"/>
            </a:xfrm>
          </p:grpSpPr>
          <p:sp>
            <p:nvSpPr>
              <p:cNvPr id="73201"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02"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7" name="Group 233"/>
            <p:cNvGrpSpPr>
              <a:grpSpLocks/>
            </p:cNvGrpSpPr>
            <p:nvPr/>
          </p:nvGrpSpPr>
          <p:grpSpPr bwMode="auto">
            <a:xfrm>
              <a:off x="2410" y="777"/>
              <a:ext cx="123" cy="50"/>
              <a:chOff x="0" y="0"/>
              <a:chExt cx="122" cy="50"/>
            </a:xfrm>
          </p:grpSpPr>
          <p:sp>
            <p:nvSpPr>
              <p:cNvPr id="73199"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200"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8" name="Group 236"/>
            <p:cNvGrpSpPr>
              <a:grpSpLocks/>
            </p:cNvGrpSpPr>
            <p:nvPr/>
          </p:nvGrpSpPr>
          <p:grpSpPr bwMode="auto">
            <a:xfrm>
              <a:off x="2749" y="862"/>
              <a:ext cx="123" cy="51"/>
              <a:chOff x="0" y="0"/>
              <a:chExt cx="122" cy="51"/>
            </a:xfrm>
          </p:grpSpPr>
          <p:sp>
            <p:nvSpPr>
              <p:cNvPr id="73197"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98"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89" name="Group 239"/>
            <p:cNvGrpSpPr>
              <a:grpSpLocks/>
            </p:cNvGrpSpPr>
            <p:nvPr/>
          </p:nvGrpSpPr>
          <p:grpSpPr bwMode="auto">
            <a:xfrm>
              <a:off x="871" y="688"/>
              <a:ext cx="123" cy="50"/>
              <a:chOff x="0" y="0"/>
              <a:chExt cx="122" cy="50"/>
            </a:xfrm>
          </p:grpSpPr>
          <p:sp>
            <p:nvSpPr>
              <p:cNvPr id="73195"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96"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0" name="Group 242"/>
            <p:cNvGrpSpPr>
              <a:grpSpLocks/>
            </p:cNvGrpSpPr>
            <p:nvPr/>
          </p:nvGrpSpPr>
          <p:grpSpPr bwMode="auto">
            <a:xfrm>
              <a:off x="560" y="773"/>
              <a:ext cx="123" cy="50"/>
              <a:chOff x="0" y="0"/>
              <a:chExt cx="122" cy="50"/>
            </a:xfrm>
          </p:grpSpPr>
          <p:sp>
            <p:nvSpPr>
              <p:cNvPr id="73193"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94"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1" name="Group 245"/>
            <p:cNvGrpSpPr>
              <a:grpSpLocks/>
            </p:cNvGrpSpPr>
            <p:nvPr/>
          </p:nvGrpSpPr>
          <p:grpSpPr bwMode="auto">
            <a:xfrm>
              <a:off x="293" y="684"/>
              <a:ext cx="123" cy="50"/>
              <a:chOff x="0" y="0"/>
              <a:chExt cx="122" cy="50"/>
            </a:xfrm>
          </p:grpSpPr>
          <p:sp>
            <p:nvSpPr>
              <p:cNvPr id="73191"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92"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2" name="Group 248"/>
            <p:cNvGrpSpPr>
              <a:grpSpLocks/>
            </p:cNvGrpSpPr>
            <p:nvPr/>
          </p:nvGrpSpPr>
          <p:grpSpPr bwMode="auto">
            <a:xfrm>
              <a:off x="222" y="874"/>
              <a:ext cx="123" cy="50"/>
              <a:chOff x="0" y="0"/>
              <a:chExt cx="122" cy="50"/>
            </a:xfrm>
          </p:grpSpPr>
          <p:sp>
            <p:nvSpPr>
              <p:cNvPr id="73189"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90"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3" name="Group 251"/>
            <p:cNvGrpSpPr>
              <a:grpSpLocks/>
            </p:cNvGrpSpPr>
            <p:nvPr/>
          </p:nvGrpSpPr>
          <p:grpSpPr bwMode="auto">
            <a:xfrm>
              <a:off x="2952" y="771"/>
              <a:ext cx="124" cy="50"/>
              <a:chOff x="0" y="0"/>
              <a:chExt cx="124" cy="50"/>
            </a:xfrm>
          </p:grpSpPr>
          <p:sp>
            <p:nvSpPr>
              <p:cNvPr id="73187"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88"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4" name="Group 254"/>
            <p:cNvGrpSpPr>
              <a:grpSpLocks/>
            </p:cNvGrpSpPr>
            <p:nvPr/>
          </p:nvGrpSpPr>
          <p:grpSpPr bwMode="auto">
            <a:xfrm>
              <a:off x="3144" y="687"/>
              <a:ext cx="124" cy="51"/>
              <a:chOff x="0" y="0"/>
              <a:chExt cx="124" cy="51"/>
            </a:xfrm>
          </p:grpSpPr>
          <p:sp>
            <p:nvSpPr>
              <p:cNvPr id="73185"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86"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5" name="Group 257"/>
            <p:cNvGrpSpPr>
              <a:grpSpLocks/>
            </p:cNvGrpSpPr>
            <p:nvPr/>
          </p:nvGrpSpPr>
          <p:grpSpPr bwMode="auto">
            <a:xfrm>
              <a:off x="3335" y="864"/>
              <a:ext cx="124" cy="51"/>
              <a:chOff x="0" y="0"/>
              <a:chExt cx="124" cy="51"/>
            </a:xfrm>
          </p:grpSpPr>
          <p:sp>
            <p:nvSpPr>
              <p:cNvPr id="73183"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84"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6" name="Group 260"/>
            <p:cNvGrpSpPr>
              <a:grpSpLocks/>
            </p:cNvGrpSpPr>
            <p:nvPr/>
          </p:nvGrpSpPr>
          <p:grpSpPr bwMode="auto">
            <a:xfrm>
              <a:off x="3518" y="775"/>
              <a:ext cx="123" cy="50"/>
              <a:chOff x="0" y="0"/>
              <a:chExt cx="122" cy="50"/>
            </a:xfrm>
          </p:grpSpPr>
          <p:sp>
            <p:nvSpPr>
              <p:cNvPr id="73181"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82"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7" name="Group 263"/>
            <p:cNvGrpSpPr>
              <a:grpSpLocks/>
            </p:cNvGrpSpPr>
            <p:nvPr/>
          </p:nvGrpSpPr>
          <p:grpSpPr bwMode="auto">
            <a:xfrm>
              <a:off x="3716" y="682"/>
              <a:ext cx="123" cy="50"/>
              <a:chOff x="0" y="0"/>
              <a:chExt cx="122" cy="50"/>
            </a:xfrm>
          </p:grpSpPr>
          <p:sp>
            <p:nvSpPr>
              <p:cNvPr id="73179"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80"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8" name="Group 266"/>
            <p:cNvGrpSpPr>
              <a:grpSpLocks/>
            </p:cNvGrpSpPr>
            <p:nvPr/>
          </p:nvGrpSpPr>
          <p:grpSpPr bwMode="auto">
            <a:xfrm>
              <a:off x="4316" y="689"/>
              <a:ext cx="124" cy="51"/>
              <a:chOff x="0" y="0"/>
              <a:chExt cx="124" cy="51"/>
            </a:xfrm>
          </p:grpSpPr>
          <p:sp>
            <p:nvSpPr>
              <p:cNvPr id="73177"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78"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799" name="Group 269"/>
            <p:cNvGrpSpPr>
              <a:grpSpLocks/>
            </p:cNvGrpSpPr>
            <p:nvPr/>
          </p:nvGrpSpPr>
          <p:grpSpPr bwMode="auto">
            <a:xfrm>
              <a:off x="3966" y="877"/>
              <a:ext cx="128" cy="50"/>
              <a:chOff x="0" y="0"/>
              <a:chExt cx="128" cy="50"/>
            </a:xfrm>
          </p:grpSpPr>
          <p:sp>
            <p:nvSpPr>
              <p:cNvPr id="73175"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76"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0" name="Group 272"/>
            <p:cNvGrpSpPr>
              <a:grpSpLocks/>
            </p:cNvGrpSpPr>
            <p:nvPr/>
          </p:nvGrpSpPr>
          <p:grpSpPr bwMode="auto">
            <a:xfrm>
              <a:off x="4151" y="784"/>
              <a:ext cx="128" cy="50"/>
              <a:chOff x="0" y="0"/>
              <a:chExt cx="128" cy="50"/>
            </a:xfrm>
          </p:grpSpPr>
          <p:sp>
            <p:nvSpPr>
              <p:cNvPr id="73173"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74"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1" name="Group 275"/>
            <p:cNvGrpSpPr>
              <a:grpSpLocks/>
            </p:cNvGrpSpPr>
            <p:nvPr/>
          </p:nvGrpSpPr>
          <p:grpSpPr bwMode="auto">
            <a:xfrm>
              <a:off x="1347" y="2829"/>
              <a:ext cx="196" cy="111"/>
              <a:chOff x="0" y="0"/>
              <a:chExt cx="196" cy="111"/>
            </a:xfrm>
          </p:grpSpPr>
          <p:sp>
            <p:nvSpPr>
              <p:cNvPr id="73171"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72"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2" name="Group 278"/>
            <p:cNvGrpSpPr>
              <a:grpSpLocks/>
            </p:cNvGrpSpPr>
            <p:nvPr/>
          </p:nvGrpSpPr>
          <p:grpSpPr bwMode="auto">
            <a:xfrm>
              <a:off x="772" y="3190"/>
              <a:ext cx="191" cy="112"/>
              <a:chOff x="0" y="0"/>
              <a:chExt cx="191" cy="112"/>
            </a:xfrm>
          </p:grpSpPr>
          <p:sp>
            <p:nvSpPr>
              <p:cNvPr id="73169"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70"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3" name="Group 281"/>
            <p:cNvGrpSpPr>
              <a:grpSpLocks/>
            </p:cNvGrpSpPr>
            <p:nvPr/>
          </p:nvGrpSpPr>
          <p:grpSpPr bwMode="auto">
            <a:xfrm>
              <a:off x="2294" y="2266"/>
              <a:ext cx="168" cy="95"/>
              <a:chOff x="0" y="0"/>
              <a:chExt cx="168" cy="95"/>
            </a:xfrm>
          </p:grpSpPr>
          <p:sp>
            <p:nvSpPr>
              <p:cNvPr id="73167"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68"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4" name="Group 284"/>
            <p:cNvGrpSpPr>
              <a:grpSpLocks/>
            </p:cNvGrpSpPr>
            <p:nvPr/>
          </p:nvGrpSpPr>
          <p:grpSpPr bwMode="auto">
            <a:xfrm>
              <a:off x="2669" y="2043"/>
              <a:ext cx="156" cy="89"/>
              <a:chOff x="0" y="0"/>
              <a:chExt cx="156" cy="89"/>
            </a:xfrm>
          </p:grpSpPr>
          <p:sp>
            <p:nvSpPr>
              <p:cNvPr id="73165"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66"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5" name="Group 287"/>
            <p:cNvGrpSpPr>
              <a:grpSpLocks/>
            </p:cNvGrpSpPr>
            <p:nvPr/>
          </p:nvGrpSpPr>
          <p:grpSpPr bwMode="auto">
            <a:xfrm>
              <a:off x="2972" y="1844"/>
              <a:ext cx="156" cy="84"/>
              <a:chOff x="0" y="0"/>
              <a:chExt cx="156" cy="84"/>
            </a:xfrm>
          </p:grpSpPr>
          <p:sp>
            <p:nvSpPr>
              <p:cNvPr id="73163"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64"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6" name="Group 290"/>
            <p:cNvGrpSpPr>
              <a:grpSpLocks/>
            </p:cNvGrpSpPr>
            <p:nvPr/>
          </p:nvGrpSpPr>
          <p:grpSpPr bwMode="auto">
            <a:xfrm>
              <a:off x="3313" y="1630"/>
              <a:ext cx="150" cy="90"/>
              <a:chOff x="0" y="0"/>
              <a:chExt cx="150" cy="90"/>
            </a:xfrm>
          </p:grpSpPr>
          <p:sp>
            <p:nvSpPr>
              <p:cNvPr id="73161"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62"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7" name="Group 293"/>
            <p:cNvGrpSpPr>
              <a:grpSpLocks/>
            </p:cNvGrpSpPr>
            <p:nvPr/>
          </p:nvGrpSpPr>
          <p:grpSpPr bwMode="auto">
            <a:xfrm>
              <a:off x="1866" y="2536"/>
              <a:ext cx="168" cy="95"/>
              <a:chOff x="0" y="0"/>
              <a:chExt cx="168" cy="95"/>
            </a:xfrm>
          </p:grpSpPr>
          <p:sp>
            <p:nvSpPr>
              <p:cNvPr id="73159"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60"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8" name="Group 296"/>
            <p:cNvGrpSpPr>
              <a:grpSpLocks/>
            </p:cNvGrpSpPr>
            <p:nvPr/>
          </p:nvGrpSpPr>
          <p:grpSpPr bwMode="auto">
            <a:xfrm>
              <a:off x="3577" y="1478"/>
              <a:ext cx="134" cy="73"/>
              <a:chOff x="0" y="0"/>
              <a:chExt cx="134" cy="73"/>
            </a:xfrm>
          </p:grpSpPr>
          <p:sp>
            <p:nvSpPr>
              <p:cNvPr id="73157"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58"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09" name="Group 299"/>
            <p:cNvGrpSpPr>
              <a:grpSpLocks/>
            </p:cNvGrpSpPr>
            <p:nvPr/>
          </p:nvGrpSpPr>
          <p:grpSpPr bwMode="auto">
            <a:xfrm>
              <a:off x="4045" y="1190"/>
              <a:ext cx="134" cy="72"/>
              <a:chOff x="0" y="0"/>
              <a:chExt cx="134" cy="72"/>
            </a:xfrm>
          </p:grpSpPr>
          <p:sp>
            <p:nvSpPr>
              <p:cNvPr id="73155"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56"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0" name="Group 302"/>
            <p:cNvGrpSpPr>
              <a:grpSpLocks/>
            </p:cNvGrpSpPr>
            <p:nvPr/>
          </p:nvGrpSpPr>
          <p:grpSpPr bwMode="auto">
            <a:xfrm>
              <a:off x="3818" y="1334"/>
              <a:ext cx="134" cy="61"/>
              <a:chOff x="0" y="0"/>
              <a:chExt cx="134" cy="61"/>
            </a:xfrm>
          </p:grpSpPr>
          <p:sp>
            <p:nvSpPr>
              <p:cNvPr id="73153"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54"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1" name="Group 305"/>
            <p:cNvGrpSpPr>
              <a:grpSpLocks/>
            </p:cNvGrpSpPr>
            <p:nvPr/>
          </p:nvGrpSpPr>
          <p:grpSpPr bwMode="auto">
            <a:xfrm>
              <a:off x="4241" y="1074"/>
              <a:ext cx="128" cy="61"/>
              <a:chOff x="0" y="0"/>
              <a:chExt cx="128" cy="61"/>
            </a:xfrm>
          </p:grpSpPr>
          <p:sp>
            <p:nvSpPr>
              <p:cNvPr id="73151"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52"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2" name="Group 308"/>
            <p:cNvGrpSpPr>
              <a:grpSpLocks/>
            </p:cNvGrpSpPr>
            <p:nvPr/>
          </p:nvGrpSpPr>
          <p:grpSpPr bwMode="auto">
            <a:xfrm>
              <a:off x="4403" y="973"/>
              <a:ext cx="129" cy="61"/>
              <a:chOff x="0" y="0"/>
              <a:chExt cx="129" cy="61"/>
            </a:xfrm>
          </p:grpSpPr>
          <p:sp>
            <p:nvSpPr>
              <p:cNvPr id="73149"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50"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3" name="Group 311"/>
            <p:cNvGrpSpPr>
              <a:grpSpLocks/>
            </p:cNvGrpSpPr>
            <p:nvPr/>
          </p:nvGrpSpPr>
          <p:grpSpPr bwMode="auto">
            <a:xfrm>
              <a:off x="4570" y="876"/>
              <a:ext cx="124" cy="51"/>
              <a:chOff x="0" y="0"/>
              <a:chExt cx="124" cy="51"/>
            </a:xfrm>
          </p:grpSpPr>
          <p:sp>
            <p:nvSpPr>
              <p:cNvPr id="73147"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48"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4" name="Group 314"/>
            <p:cNvGrpSpPr>
              <a:grpSpLocks/>
            </p:cNvGrpSpPr>
            <p:nvPr/>
          </p:nvGrpSpPr>
          <p:grpSpPr bwMode="auto">
            <a:xfrm>
              <a:off x="4726" y="779"/>
              <a:ext cx="123" cy="50"/>
              <a:chOff x="0" y="0"/>
              <a:chExt cx="122" cy="50"/>
            </a:xfrm>
          </p:grpSpPr>
          <p:sp>
            <p:nvSpPr>
              <p:cNvPr id="73145"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46"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5" name="Group 317"/>
            <p:cNvGrpSpPr>
              <a:grpSpLocks/>
            </p:cNvGrpSpPr>
            <p:nvPr/>
          </p:nvGrpSpPr>
          <p:grpSpPr bwMode="auto">
            <a:xfrm>
              <a:off x="4868" y="688"/>
              <a:ext cx="128" cy="51"/>
              <a:chOff x="0" y="0"/>
              <a:chExt cx="128" cy="51"/>
            </a:xfrm>
          </p:grpSpPr>
          <p:sp>
            <p:nvSpPr>
              <p:cNvPr id="73143"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44"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6" name="Group 320"/>
            <p:cNvGrpSpPr>
              <a:grpSpLocks/>
            </p:cNvGrpSpPr>
            <p:nvPr/>
          </p:nvGrpSpPr>
          <p:grpSpPr bwMode="auto">
            <a:xfrm>
              <a:off x="4995" y="607"/>
              <a:ext cx="111" cy="50"/>
              <a:chOff x="0" y="0"/>
              <a:chExt cx="111" cy="50"/>
            </a:xfrm>
          </p:grpSpPr>
          <p:sp>
            <p:nvSpPr>
              <p:cNvPr id="73141"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42"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7" name="Group 323"/>
            <p:cNvGrpSpPr>
              <a:grpSpLocks/>
            </p:cNvGrpSpPr>
            <p:nvPr/>
          </p:nvGrpSpPr>
          <p:grpSpPr bwMode="auto">
            <a:xfrm>
              <a:off x="3900" y="606"/>
              <a:ext cx="112" cy="50"/>
              <a:chOff x="0" y="0"/>
              <a:chExt cx="112" cy="50"/>
            </a:xfrm>
          </p:grpSpPr>
          <p:sp>
            <p:nvSpPr>
              <p:cNvPr id="73139"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40"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8" name="Group 326"/>
            <p:cNvGrpSpPr>
              <a:grpSpLocks/>
            </p:cNvGrpSpPr>
            <p:nvPr/>
          </p:nvGrpSpPr>
          <p:grpSpPr bwMode="auto">
            <a:xfrm>
              <a:off x="3351" y="606"/>
              <a:ext cx="112" cy="50"/>
              <a:chOff x="0" y="0"/>
              <a:chExt cx="112" cy="50"/>
            </a:xfrm>
          </p:grpSpPr>
          <p:sp>
            <p:nvSpPr>
              <p:cNvPr id="73137"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38"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19" name="Group 329"/>
            <p:cNvGrpSpPr>
              <a:grpSpLocks/>
            </p:cNvGrpSpPr>
            <p:nvPr/>
          </p:nvGrpSpPr>
          <p:grpSpPr bwMode="auto">
            <a:xfrm>
              <a:off x="3037" y="542"/>
              <a:ext cx="111" cy="51"/>
              <a:chOff x="0" y="0"/>
              <a:chExt cx="111" cy="51"/>
            </a:xfrm>
          </p:grpSpPr>
          <p:sp>
            <p:nvSpPr>
              <p:cNvPr id="73135"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36"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0" name="Group 332"/>
            <p:cNvGrpSpPr>
              <a:grpSpLocks/>
            </p:cNvGrpSpPr>
            <p:nvPr/>
          </p:nvGrpSpPr>
          <p:grpSpPr bwMode="auto">
            <a:xfrm>
              <a:off x="3217" y="468"/>
              <a:ext cx="112" cy="50"/>
              <a:chOff x="0" y="0"/>
              <a:chExt cx="112" cy="50"/>
            </a:xfrm>
          </p:grpSpPr>
          <p:sp>
            <p:nvSpPr>
              <p:cNvPr id="73133"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34"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1" name="Group 335"/>
            <p:cNvGrpSpPr>
              <a:grpSpLocks/>
            </p:cNvGrpSpPr>
            <p:nvPr/>
          </p:nvGrpSpPr>
          <p:grpSpPr bwMode="auto">
            <a:xfrm>
              <a:off x="3085" y="346"/>
              <a:ext cx="112" cy="50"/>
              <a:chOff x="0" y="0"/>
              <a:chExt cx="112" cy="50"/>
            </a:xfrm>
          </p:grpSpPr>
          <p:sp>
            <p:nvSpPr>
              <p:cNvPr id="73131"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32"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2" name="Group 338"/>
            <p:cNvGrpSpPr>
              <a:grpSpLocks/>
            </p:cNvGrpSpPr>
            <p:nvPr/>
          </p:nvGrpSpPr>
          <p:grpSpPr bwMode="auto">
            <a:xfrm>
              <a:off x="2508" y="544"/>
              <a:ext cx="112" cy="51"/>
              <a:chOff x="0" y="0"/>
              <a:chExt cx="112" cy="51"/>
            </a:xfrm>
          </p:grpSpPr>
          <p:sp>
            <p:nvSpPr>
              <p:cNvPr id="73129"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30"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3" name="Group 341"/>
            <p:cNvGrpSpPr>
              <a:grpSpLocks/>
            </p:cNvGrpSpPr>
            <p:nvPr/>
          </p:nvGrpSpPr>
          <p:grpSpPr bwMode="auto">
            <a:xfrm>
              <a:off x="2366" y="396"/>
              <a:ext cx="112" cy="51"/>
              <a:chOff x="0" y="0"/>
              <a:chExt cx="112" cy="51"/>
            </a:xfrm>
          </p:grpSpPr>
          <p:sp>
            <p:nvSpPr>
              <p:cNvPr id="73127"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28"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4" name="Group 344"/>
            <p:cNvGrpSpPr>
              <a:grpSpLocks/>
            </p:cNvGrpSpPr>
            <p:nvPr/>
          </p:nvGrpSpPr>
          <p:grpSpPr bwMode="auto">
            <a:xfrm>
              <a:off x="2160" y="460"/>
              <a:ext cx="112" cy="51"/>
              <a:chOff x="0" y="0"/>
              <a:chExt cx="112" cy="51"/>
            </a:xfrm>
          </p:grpSpPr>
          <p:sp>
            <p:nvSpPr>
              <p:cNvPr id="73125"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26"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5" name="Group 347"/>
            <p:cNvGrpSpPr>
              <a:grpSpLocks/>
            </p:cNvGrpSpPr>
            <p:nvPr/>
          </p:nvGrpSpPr>
          <p:grpSpPr bwMode="auto">
            <a:xfrm>
              <a:off x="2293" y="618"/>
              <a:ext cx="111" cy="50"/>
              <a:chOff x="0" y="0"/>
              <a:chExt cx="111" cy="50"/>
            </a:xfrm>
          </p:grpSpPr>
          <p:sp>
            <p:nvSpPr>
              <p:cNvPr id="73123"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24"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6" name="Group 350"/>
            <p:cNvGrpSpPr>
              <a:grpSpLocks/>
            </p:cNvGrpSpPr>
            <p:nvPr/>
          </p:nvGrpSpPr>
          <p:grpSpPr bwMode="auto">
            <a:xfrm>
              <a:off x="1174" y="600"/>
              <a:ext cx="112" cy="50"/>
              <a:chOff x="0" y="0"/>
              <a:chExt cx="112" cy="50"/>
            </a:xfrm>
          </p:grpSpPr>
          <p:sp>
            <p:nvSpPr>
              <p:cNvPr id="73121"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22"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7" name="Group 353"/>
            <p:cNvGrpSpPr>
              <a:grpSpLocks/>
            </p:cNvGrpSpPr>
            <p:nvPr/>
          </p:nvGrpSpPr>
          <p:grpSpPr bwMode="auto">
            <a:xfrm>
              <a:off x="676" y="460"/>
              <a:ext cx="111" cy="51"/>
              <a:chOff x="0" y="0"/>
              <a:chExt cx="111" cy="51"/>
            </a:xfrm>
          </p:grpSpPr>
          <p:sp>
            <p:nvSpPr>
              <p:cNvPr id="73119"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20"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8" name="Group 356"/>
            <p:cNvGrpSpPr>
              <a:grpSpLocks/>
            </p:cNvGrpSpPr>
            <p:nvPr/>
          </p:nvGrpSpPr>
          <p:grpSpPr bwMode="auto">
            <a:xfrm>
              <a:off x="370" y="534"/>
              <a:ext cx="111" cy="51"/>
              <a:chOff x="0" y="0"/>
              <a:chExt cx="111" cy="51"/>
            </a:xfrm>
          </p:grpSpPr>
          <p:sp>
            <p:nvSpPr>
              <p:cNvPr id="73117"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18"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29" name="Group 359"/>
            <p:cNvGrpSpPr>
              <a:grpSpLocks/>
            </p:cNvGrpSpPr>
            <p:nvPr/>
          </p:nvGrpSpPr>
          <p:grpSpPr bwMode="auto">
            <a:xfrm>
              <a:off x="221" y="330"/>
              <a:ext cx="112" cy="50"/>
              <a:chOff x="0" y="0"/>
              <a:chExt cx="112" cy="50"/>
            </a:xfrm>
          </p:grpSpPr>
          <p:sp>
            <p:nvSpPr>
              <p:cNvPr id="73115"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16"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0" name="Group 362"/>
            <p:cNvGrpSpPr>
              <a:grpSpLocks/>
            </p:cNvGrpSpPr>
            <p:nvPr/>
          </p:nvGrpSpPr>
          <p:grpSpPr bwMode="auto">
            <a:xfrm>
              <a:off x="4603" y="541"/>
              <a:ext cx="106" cy="45"/>
              <a:chOff x="0" y="0"/>
              <a:chExt cx="106" cy="45"/>
            </a:xfrm>
          </p:grpSpPr>
          <p:sp>
            <p:nvSpPr>
              <p:cNvPr id="73113"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14"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1" name="Group 365"/>
            <p:cNvGrpSpPr>
              <a:grpSpLocks/>
            </p:cNvGrpSpPr>
            <p:nvPr/>
          </p:nvGrpSpPr>
          <p:grpSpPr bwMode="auto">
            <a:xfrm>
              <a:off x="4472" y="616"/>
              <a:ext cx="105" cy="44"/>
              <a:chOff x="0" y="0"/>
              <a:chExt cx="105" cy="44"/>
            </a:xfrm>
          </p:grpSpPr>
          <p:sp>
            <p:nvSpPr>
              <p:cNvPr id="73111"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12"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2" name="Group 368"/>
            <p:cNvGrpSpPr>
              <a:grpSpLocks/>
            </p:cNvGrpSpPr>
            <p:nvPr/>
          </p:nvGrpSpPr>
          <p:grpSpPr bwMode="auto">
            <a:xfrm>
              <a:off x="4057" y="532"/>
              <a:ext cx="106" cy="45"/>
              <a:chOff x="0" y="0"/>
              <a:chExt cx="106" cy="45"/>
            </a:xfrm>
          </p:grpSpPr>
          <p:sp>
            <p:nvSpPr>
              <p:cNvPr id="73109"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10"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3" name="Group 371"/>
            <p:cNvGrpSpPr>
              <a:grpSpLocks/>
            </p:cNvGrpSpPr>
            <p:nvPr/>
          </p:nvGrpSpPr>
          <p:grpSpPr bwMode="auto">
            <a:xfrm>
              <a:off x="3531" y="532"/>
              <a:ext cx="106" cy="45"/>
              <a:chOff x="0" y="0"/>
              <a:chExt cx="106" cy="45"/>
            </a:xfrm>
          </p:grpSpPr>
          <p:sp>
            <p:nvSpPr>
              <p:cNvPr id="73107"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08"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4" name="Group 374"/>
            <p:cNvGrpSpPr>
              <a:grpSpLocks/>
            </p:cNvGrpSpPr>
            <p:nvPr/>
          </p:nvGrpSpPr>
          <p:grpSpPr bwMode="auto">
            <a:xfrm>
              <a:off x="2917" y="404"/>
              <a:ext cx="106" cy="44"/>
              <a:chOff x="0" y="0"/>
              <a:chExt cx="106" cy="44"/>
            </a:xfrm>
          </p:grpSpPr>
          <p:sp>
            <p:nvSpPr>
              <p:cNvPr id="73105"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06"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5" name="Group 377"/>
            <p:cNvGrpSpPr>
              <a:grpSpLocks/>
            </p:cNvGrpSpPr>
            <p:nvPr/>
          </p:nvGrpSpPr>
          <p:grpSpPr bwMode="auto">
            <a:xfrm>
              <a:off x="2743" y="285"/>
              <a:ext cx="106" cy="44"/>
              <a:chOff x="0" y="0"/>
              <a:chExt cx="106" cy="44"/>
            </a:xfrm>
          </p:grpSpPr>
          <p:sp>
            <p:nvSpPr>
              <p:cNvPr id="73103"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04"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6" name="Group 380"/>
            <p:cNvGrpSpPr>
              <a:grpSpLocks/>
            </p:cNvGrpSpPr>
            <p:nvPr/>
          </p:nvGrpSpPr>
          <p:grpSpPr bwMode="auto">
            <a:xfrm>
              <a:off x="2924" y="221"/>
              <a:ext cx="106" cy="45"/>
              <a:chOff x="0" y="0"/>
              <a:chExt cx="106" cy="45"/>
            </a:xfrm>
          </p:grpSpPr>
          <p:sp>
            <p:nvSpPr>
              <p:cNvPr id="73101"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02"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7" name="Group 383"/>
            <p:cNvGrpSpPr>
              <a:grpSpLocks/>
            </p:cNvGrpSpPr>
            <p:nvPr/>
          </p:nvGrpSpPr>
          <p:grpSpPr bwMode="auto">
            <a:xfrm>
              <a:off x="2007" y="216"/>
              <a:ext cx="106" cy="45"/>
              <a:chOff x="0" y="0"/>
              <a:chExt cx="106" cy="45"/>
            </a:xfrm>
          </p:grpSpPr>
          <p:sp>
            <p:nvSpPr>
              <p:cNvPr id="73099"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100"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8" name="Group 386"/>
            <p:cNvGrpSpPr>
              <a:grpSpLocks/>
            </p:cNvGrpSpPr>
            <p:nvPr/>
          </p:nvGrpSpPr>
          <p:grpSpPr bwMode="auto">
            <a:xfrm>
              <a:off x="1153" y="453"/>
              <a:ext cx="106" cy="44"/>
              <a:chOff x="0" y="0"/>
              <a:chExt cx="106" cy="44"/>
            </a:xfrm>
          </p:grpSpPr>
          <p:sp>
            <p:nvSpPr>
              <p:cNvPr id="73097"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98"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39" name="Group 389"/>
            <p:cNvGrpSpPr>
              <a:grpSpLocks/>
            </p:cNvGrpSpPr>
            <p:nvPr/>
          </p:nvGrpSpPr>
          <p:grpSpPr bwMode="auto">
            <a:xfrm>
              <a:off x="892" y="526"/>
              <a:ext cx="106" cy="45"/>
              <a:chOff x="0" y="0"/>
              <a:chExt cx="106" cy="45"/>
            </a:xfrm>
          </p:grpSpPr>
          <p:sp>
            <p:nvSpPr>
              <p:cNvPr id="73095"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96"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0" name="Group 392"/>
            <p:cNvGrpSpPr>
              <a:grpSpLocks/>
            </p:cNvGrpSpPr>
            <p:nvPr/>
          </p:nvGrpSpPr>
          <p:grpSpPr bwMode="auto">
            <a:xfrm>
              <a:off x="602" y="604"/>
              <a:ext cx="106" cy="45"/>
              <a:chOff x="0" y="0"/>
              <a:chExt cx="106" cy="45"/>
            </a:xfrm>
          </p:grpSpPr>
          <p:sp>
            <p:nvSpPr>
              <p:cNvPr id="73093"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94"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1" name="Group 395"/>
            <p:cNvGrpSpPr>
              <a:grpSpLocks/>
            </p:cNvGrpSpPr>
            <p:nvPr/>
          </p:nvGrpSpPr>
          <p:grpSpPr bwMode="auto">
            <a:xfrm>
              <a:off x="700" y="236"/>
              <a:ext cx="106" cy="45"/>
              <a:chOff x="0" y="0"/>
              <a:chExt cx="106" cy="45"/>
            </a:xfrm>
          </p:grpSpPr>
          <p:sp>
            <p:nvSpPr>
              <p:cNvPr id="73091"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92"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2" name="Group 398"/>
            <p:cNvGrpSpPr>
              <a:grpSpLocks/>
            </p:cNvGrpSpPr>
            <p:nvPr/>
          </p:nvGrpSpPr>
          <p:grpSpPr bwMode="auto">
            <a:xfrm>
              <a:off x="1605" y="226"/>
              <a:ext cx="106" cy="45"/>
              <a:chOff x="0" y="0"/>
              <a:chExt cx="106" cy="45"/>
            </a:xfrm>
          </p:grpSpPr>
          <p:sp>
            <p:nvSpPr>
              <p:cNvPr id="73089"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90"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3" name="Group 401"/>
            <p:cNvGrpSpPr>
              <a:grpSpLocks/>
            </p:cNvGrpSpPr>
            <p:nvPr/>
          </p:nvGrpSpPr>
          <p:grpSpPr bwMode="auto">
            <a:xfrm>
              <a:off x="1185" y="239"/>
              <a:ext cx="105" cy="45"/>
              <a:chOff x="0" y="0"/>
              <a:chExt cx="105" cy="45"/>
            </a:xfrm>
          </p:grpSpPr>
          <p:sp>
            <p:nvSpPr>
              <p:cNvPr id="73087"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88"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4" name="Group 404"/>
            <p:cNvGrpSpPr>
              <a:grpSpLocks/>
            </p:cNvGrpSpPr>
            <p:nvPr/>
          </p:nvGrpSpPr>
          <p:grpSpPr bwMode="auto">
            <a:xfrm>
              <a:off x="4196" y="460"/>
              <a:ext cx="111" cy="45"/>
              <a:chOff x="0" y="0"/>
              <a:chExt cx="111" cy="45"/>
            </a:xfrm>
          </p:grpSpPr>
          <p:sp>
            <p:nvSpPr>
              <p:cNvPr id="73085"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86"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5" name="Group 407"/>
            <p:cNvGrpSpPr>
              <a:grpSpLocks/>
            </p:cNvGrpSpPr>
            <p:nvPr/>
          </p:nvGrpSpPr>
          <p:grpSpPr bwMode="auto">
            <a:xfrm>
              <a:off x="3542" y="339"/>
              <a:ext cx="112" cy="45"/>
              <a:chOff x="0" y="0"/>
              <a:chExt cx="112" cy="45"/>
            </a:xfrm>
          </p:grpSpPr>
          <p:sp>
            <p:nvSpPr>
              <p:cNvPr id="73083"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84"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6" name="Group 410"/>
            <p:cNvGrpSpPr>
              <a:grpSpLocks/>
            </p:cNvGrpSpPr>
            <p:nvPr/>
          </p:nvGrpSpPr>
          <p:grpSpPr bwMode="auto">
            <a:xfrm>
              <a:off x="3380" y="405"/>
              <a:ext cx="112" cy="45"/>
              <a:chOff x="0" y="0"/>
              <a:chExt cx="112" cy="45"/>
            </a:xfrm>
          </p:grpSpPr>
          <p:sp>
            <p:nvSpPr>
              <p:cNvPr id="73081"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82"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7" name="Group 413"/>
            <p:cNvGrpSpPr>
              <a:grpSpLocks/>
            </p:cNvGrpSpPr>
            <p:nvPr/>
          </p:nvGrpSpPr>
          <p:grpSpPr bwMode="auto">
            <a:xfrm>
              <a:off x="3239" y="288"/>
              <a:ext cx="112" cy="44"/>
              <a:chOff x="0" y="0"/>
              <a:chExt cx="112" cy="44"/>
            </a:xfrm>
          </p:grpSpPr>
          <p:sp>
            <p:nvSpPr>
              <p:cNvPr id="73079"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80"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8" name="Group 416"/>
            <p:cNvGrpSpPr>
              <a:grpSpLocks/>
            </p:cNvGrpSpPr>
            <p:nvPr/>
          </p:nvGrpSpPr>
          <p:grpSpPr bwMode="auto">
            <a:xfrm>
              <a:off x="2461" y="227"/>
              <a:ext cx="112" cy="45"/>
              <a:chOff x="0" y="0"/>
              <a:chExt cx="112" cy="45"/>
            </a:xfrm>
          </p:grpSpPr>
          <p:sp>
            <p:nvSpPr>
              <p:cNvPr id="73077"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78"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49" name="Group 419"/>
            <p:cNvGrpSpPr>
              <a:grpSpLocks/>
            </p:cNvGrpSpPr>
            <p:nvPr/>
          </p:nvGrpSpPr>
          <p:grpSpPr bwMode="auto">
            <a:xfrm>
              <a:off x="2834" y="622"/>
              <a:ext cx="111" cy="44"/>
              <a:chOff x="0" y="0"/>
              <a:chExt cx="111" cy="44"/>
            </a:xfrm>
          </p:grpSpPr>
          <p:sp>
            <p:nvSpPr>
              <p:cNvPr id="73075"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76"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0" name="Group 422"/>
            <p:cNvGrpSpPr>
              <a:grpSpLocks/>
            </p:cNvGrpSpPr>
            <p:nvPr/>
          </p:nvGrpSpPr>
          <p:grpSpPr bwMode="auto">
            <a:xfrm>
              <a:off x="2721" y="470"/>
              <a:ext cx="112" cy="45"/>
              <a:chOff x="0" y="0"/>
              <a:chExt cx="112" cy="45"/>
            </a:xfrm>
          </p:grpSpPr>
          <p:sp>
            <p:nvSpPr>
              <p:cNvPr id="73073"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74"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1" name="Group 425"/>
            <p:cNvGrpSpPr>
              <a:grpSpLocks/>
            </p:cNvGrpSpPr>
            <p:nvPr/>
          </p:nvGrpSpPr>
          <p:grpSpPr bwMode="auto">
            <a:xfrm>
              <a:off x="2566" y="335"/>
              <a:ext cx="111" cy="45"/>
              <a:chOff x="0" y="0"/>
              <a:chExt cx="111" cy="45"/>
            </a:xfrm>
          </p:grpSpPr>
          <p:sp>
            <p:nvSpPr>
              <p:cNvPr id="73071"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72"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2" name="Group 428"/>
            <p:cNvGrpSpPr>
              <a:grpSpLocks/>
            </p:cNvGrpSpPr>
            <p:nvPr/>
          </p:nvGrpSpPr>
          <p:grpSpPr bwMode="auto">
            <a:xfrm>
              <a:off x="2287" y="277"/>
              <a:ext cx="112" cy="44"/>
              <a:chOff x="0" y="0"/>
              <a:chExt cx="112" cy="44"/>
            </a:xfrm>
          </p:grpSpPr>
          <p:sp>
            <p:nvSpPr>
              <p:cNvPr id="73069"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70"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3" name="Group 431"/>
            <p:cNvGrpSpPr>
              <a:grpSpLocks/>
            </p:cNvGrpSpPr>
            <p:nvPr/>
          </p:nvGrpSpPr>
          <p:grpSpPr bwMode="auto">
            <a:xfrm>
              <a:off x="2094" y="338"/>
              <a:ext cx="111" cy="45"/>
              <a:chOff x="0" y="0"/>
              <a:chExt cx="111" cy="45"/>
            </a:xfrm>
          </p:grpSpPr>
          <p:sp>
            <p:nvSpPr>
              <p:cNvPr id="73067"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68"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4" name="Group 434"/>
            <p:cNvGrpSpPr>
              <a:grpSpLocks/>
            </p:cNvGrpSpPr>
            <p:nvPr/>
          </p:nvGrpSpPr>
          <p:grpSpPr bwMode="auto">
            <a:xfrm>
              <a:off x="1940" y="532"/>
              <a:ext cx="112" cy="45"/>
              <a:chOff x="0" y="0"/>
              <a:chExt cx="112" cy="45"/>
            </a:xfrm>
          </p:grpSpPr>
          <p:sp>
            <p:nvSpPr>
              <p:cNvPr id="73065"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66"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5" name="Group 437"/>
            <p:cNvGrpSpPr>
              <a:grpSpLocks/>
            </p:cNvGrpSpPr>
            <p:nvPr/>
          </p:nvGrpSpPr>
          <p:grpSpPr bwMode="auto">
            <a:xfrm>
              <a:off x="1874" y="399"/>
              <a:ext cx="111" cy="45"/>
              <a:chOff x="0" y="0"/>
              <a:chExt cx="111" cy="45"/>
            </a:xfrm>
          </p:grpSpPr>
          <p:sp>
            <p:nvSpPr>
              <p:cNvPr id="73063"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64"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6" name="Group 440"/>
            <p:cNvGrpSpPr>
              <a:grpSpLocks/>
            </p:cNvGrpSpPr>
            <p:nvPr/>
          </p:nvGrpSpPr>
          <p:grpSpPr bwMode="auto">
            <a:xfrm>
              <a:off x="1803" y="274"/>
              <a:ext cx="112" cy="45"/>
              <a:chOff x="0" y="0"/>
              <a:chExt cx="112" cy="45"/>
            </a:xfrm>
          </p:grpSpPr>
          <p:sp>
            <p:nvSpPr>
              <p:cNvPr id="73061"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62"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7" name="Group 443"/>
            <p:cNvGrpSpPr>
              <a:grpSpLocks/>
            </p:cNvGrpSpPr>
            <p:nvPr/>
          </p:nvGrpSpPr>
          <p:grpSpPr bwMode="auto">
            <a:xfrm>
              <a:off x="1648" y="465"/>
              <a:ext cx="112" cy="45"/>
              <a:chOff x="0" y="0"/>
              <a:chExt cx="112" cy="45"/>
            </a:xfrm>
          </p:grpSpPr>
          <p:sp>
            <p:nvSpPr>
              <p:cNvPr id="73059"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60"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8" name="Group 446"/>
            <p:cNvGrpSpPr>
              <a:grpSpLocks/>
            </p:cNvGrpSpPr>
            <p:nvPr/>
          </p:nvGrpSpPr>
          <p:grpSpPr bwMode="auto">
            <a:xfrm>
              <a:off x="1444" y="519"/>
              <a:ext cx="112" cy="45"/>
              <a:chOff x="0" y="0"/>
              <a:chExt cx="112" cy="45"/>
            </a:xfrm>
          </p:grpSpPr>
          <p:sp>
            <p:nvSpPr>
              <p:cNvPr id="73057"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58"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59" name="Group 449"/>
            <p:cNvGrpSpPr>
              <a:grpSpLocks/>
            </p:cNvGrpSpPr>
            <p:nvPr/>
          </p:nvGrpSpPr>
          <p:grpSpPr bwMode="auto">
            <a:xfrm>
              <a:off x="1594" y="332"/>
              <a:ext cx="112" cy="45"/>
              <a:chOff x="0" y="0"/>
              <a:chExt cx="112" cy="45"/>
            </a:xfrm>
          </p:grpSpPr>
          <p:sp>
            <p:nvSpPr>
              <p:cNvPr id="73055"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56"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0" name="Group 452"/>
            <p:cNvGrpSpPr>
              <a:grpSpLocks/>
            </p:cNvGrpSpPr>
            <p:nvPr/>
          </p:nvGrpSpPr>
          <p:grpSpPr bwMode="auto">
            <a:xfrm>
              <a:off x="1359" y="398"/>
              <a:ext cx="112" cy="45"/>
              <a:chOff x="0" y="0"/>
              <a:chExt cx="112" cy="45"/>
            </a:xfrm>
          </p:grpSpPr>
          <p:sp>
            <p:nvSpPr>
              <p:cNvPr id="73053"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54"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1" name="Group 455"/>
            <p:cNvGrpSpPr>
              <a:grpSpLocks/>
            </p:cNvGrpSpPr>
            <p:nvPr/>
          </p:nvGrpSpPr>
          <p:grpSpPr bwMode="auto">
            <a:xfrm>
              <a:off x="1379" y="288"/>
              <a:ext cx="112" cy="44"/>
              <a:chOff x="0" y="0"/>
              <a:chExt cx="112" cy="44"/>
            </a:xfrm>
          </p:grpSpPr>
          <p:sp>
            <p:nvSpPr>
              <p:cNvPr id="73051"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52"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2" name="Group 458"/>
            <p:cNvGrpSpPr>
              <a:grpSpLocks/>
            </p:cNvGrpSpPr>
            <p:nvPr/>
          </p:nvGrpSpPr>
          <p:grpSpPr bwMode="auto">
            <a:xfrm>
              <a:off x="1147" y="342"/>
              <a:ext cx="111" cy="45"/>
              <a:chOff x="0" y="0"/>
              <a:chExt cx="111" cy="45"/>
            </a:xfrm>
          </p:grpSpPr>
          <p:sp>
            <p:nvSpPr>
              <p:cNvPr id="73049"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50"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3" name="Group 461"/>
            <p:cNvGrpSpPr>
              <a:grpSpLocks/>
            </p:cNvGrpSpPr>
            <p:nvPr/>
          </p:nvGrpSpPr>
          <p:grpSpPr bwMode="auto">
            <a:xfrm>
              <a:off x="942" y="297"/>
              <a:ext cx="112" cy="45"/>
              <a:chOff x="0" y="0"/>
              <a:chExt cx="112" cy="45"/>
            </a:xfrm>
          </p:grpSpPr>
          <p:sp>
            <p:nvSpPr>
              <p:cNvPr id="73047"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48"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4" name="Group 464"/>
            <p:cNvGrpSpPr>
              <a:grpSpLocks/>
            </p:cNvGrpSpPr>
            <p:nvPr/>
          </p:nvGrpSpPr>
          <p:grpSpPr bwMode="auto">
            <a:xfrm>
              <a:off x="940" y="392"/>
              <a:ext cx="111" cy="45"/>
              <a:chOff x="0" y="0"/>
              <a:chExt cx="111" cy="45"/>
            </a:xfrm>
          </p:grpSpPr>
          <p:sp>
            <p:nvSpPr>
              <p:cNvPr id="73045"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46"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5" name="Group 467"/>
            <p:cNvGrpSpPr>
              <a:grpSpLocks/>
            </p:cNvGrpSpPr>
            <p:nvPr/>
          </p:nvGrpSpPr>
          <p:grpSpPr bwMode="auto">
            <a:xfrm>
              <a:off x="745" y="346"/>
              <a:ext cx="112" cy="44"/>
              <a:chOff x="0" y="0"/>
              <a:chExt cx="112" cy="44"/>
            </a:xfrm>
          </p:grpSpPr>
          <p:sp>
            <p:nvSpPr>
              <p:cNvPr id="73043"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44"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6" name="Group 470"/>
            <p:cNvGrpSpPr>
              <a:grpSpLocks/>
            </p:cNvGrpSpPr>
            <p:nvPr/>
          </p:nvGrpSpPr>
          <p:grpSpPr bwMode="auto">
            <a:xfrm>
              <a:off x="476" y="408"/>
              <a:ext cx="111" cy="44"/>
              <a:chOff x="0" y="0"/>
              <a:chExt cx="111" cy="44"/>
            </a:xfrm>
          </p:grpSpPr>
          <p:sp>
            <p:nvSpPr>
              <p:cNvPr id="73041"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42"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7" name="Group 473"/>
            <p:cNvGrpSpPr>
              <a:grpSpLocks/>
            </p:cNvGrpSpPr>
            <p:nvPr/>
          </p:nvGrpSpPr>
          <p:grpSpPr bwMode="auto">
            <a:xfrm>
              <a:off x="499" y="276"/>
              <a:ext cx="112" cy="44"/>
              <a:chOff x="0" y="0"/>
              <a:chExt cx="112" cy="44"/>
            </a:xfrm>
          </p:grpSpPr>
          <p:sp>
            <p:nvSpPr>
              <p:cNvPr id="73039"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40"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8" name="Group 476"/>
            <p:cNvGrpSpPr>
              <a:grpSpLocks/>
            </p:cNvGrpSpPr>
            <p:nvPr/>
          </p:nvGrpSpPr>
          <p:grpSpPr bwMode="auto">
            <a:xfrm>
              <a:off x="184" y="488"/>
              <a:ext cx="111" cy="44"/>
              <a:chOff x="0" y="0"/>
              <a:chExt cx="111" cy="44"/>
            </a:xfrm>
          </p:grpSpPr>
          <p:sp>
            <p:nvSpPr>
              <p:cNvPr id="73037"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38"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69" name="Group 479"/>
            <p:cNvGrpSpPr>
              <a:grpSpLocks/>
            </p:cNvGrpSpPr>
            <p:nvPr/>
          </p:nvGrpSpPr>
          <p:grpSpPr bwMode="auto">
            <a:xfrm>
              <a:off x="923" y="177"/>
              <a:ext cx="101" cy="38"/>
              <a:chOff x="0" y="0"/>
              <a:chExt cx="101" cy="38"/>
            </a:xfrm>
          </p:grpSpPr>
          <p:sp>
            <p:nvSpPr>
              <p:cNvPr id="73035"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36"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0" name="Group 482"/>
            <p:cNvGrpSpPr>
              <a:grpSpLocks/>
            </p:cNvGrpSpPr>
            <p:nvPr/>
          </p:nvGrpSpPr>
          <p:grpSpPr bwMode="auto">
            <a:xfrm>
              <a:off x="1406" y="189"/>
              <a:ext cx="101" cy="39"/>
              <a:chOff x="0" y="0"/>
              <a:chExt cx="101" cy="39"/>
            </a:xfrm>
          </p:grpSpPr>
          <p:sp>
            <p:nvSpPr>
              <p:cNvPr id="73033"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34"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1" name="Group 485"/>
            <p:cNvGrpSpPr>
              <a:grpSpLocks/>
            </p:cNvGrpSpPr>
            <p:nvPr/>
          </p:nvGrpSpPr>
          <p:grpSpPr bwMode="auto">
            <a:xfrm>
              <a:off x="1804" y="184"/>
              <a:ext cx="101" cy="38"/>
              <a:chOff x="0" y="0"/>
              <a:chExt cx="101" cy="38"/>
            </a:xfrm>
          </p:grpSpPr>
          <p:sp>
            <p:nvSpPr>
              <p:cNvPr id="73031"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32"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2" name="Group 488"/>
            <p:cNvGrpSpPr>
              <a:grpSpLocks/>
            </p:cNvGrpSpPr>
            <p:nvPr/>
          </p:nvGrpSpPr>
          <p:grpSpPr bwMode="auto">
            <a:xfrm>
              <a:off x="2181" y="177"/>
              <a:ext cx="100" cy="39"/>
              <a:chOff x="0" y="0"/>
              <a:chExt cx="100" cy="39"/>
            </a:xfrm>
          </p:grpSpPr>
          <p:sp>
            <p:nvSpPr>
              <p:cNvPr id="73029"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30"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3" name="Group 491"/>
            <p:cNvGrpSpPr>
              <a:grpSpLocks/>
            </p:cNvGrpSpPr>
            <p:nvPr/>
          </p:nvGrpSpPr>
          <p:grpSpPr bwMode="auto">
            <a:xfrm>
              <a:off x="2385" y="117"/>
              <a:ext cx="101" cy="39"/>
              <a:chOff x="0" y="0"/>
              <a:chExt cx="101" cy="39"/>
            </a:xfrm>
          </p:grpSpPr>
          <p:sp>
            <p:nvSpPr>
              <p:cNvPr id="73027"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28"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4" name="Group 494"/>
            <p:cNvGrpSpPr>
              <a:grpSpLocks/>
            </p:cNvGrpSpPr>
            <p:nvPr/>
          </p:nvGrpSpPr>
          <p:grpSpPr bwMode="auto">
            <a:xfrm>
              <a:off x="2666" y="171"/>
              <a:ext cx="101" cy="39"/>
              <a:chOff x="0" y="0"/>
              <a:chExt cx="101" cy="39"/>
            </a:xfrm>
          </p:grpSpPr>
          <p:sp>
            <p:nvSpPr>
              <p:cNvPr id="73025"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26"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5" name="Group 497"/>
            <p:cNvGrpSpPr>
              <a:grpSpLocks/>
            </p:cNvGrpSpPr>
            <p:nvPr/>
          </p:nvGrpSpPr>
          <p:grpSpPr bwMode="auto">
            <a:xfrm>
              <a:off x="1732" y="596"/>
              <a:ext cx="106" cy="51"/>
              <a:chOff x="0" y="0"/>
              <a:chExt cx="106" cy="51"/>
            </a:xfrm>
          </p:grpSpPr>
          <p:sp>
            <p:nvSpPr>
              <p:cNvPr id="73023"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24"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6" name="Group 500"/>
            <p:cNvGrpSpPr>
              <a:grpSpLocks/>
            </p:cNvGrpSpPr>
            <p:nvPr/>
          </p:nvGrpSpPr>
          <p:grpSpPr bwMode="auto">
            <a:xfrm>
              <a:off x="2622" y="692"/>
              <a:ext cx="123" cy="51"/>
              <a:chOff x="0" y="0"/>
              <a:chExt cx="122" cy="51"/>
            </a:xfrm>
          </p:grpSpPr>
          <p:sp>
            <p:nvSpPr>
              <p:cNvPr id="73021"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22"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7" name="Group 503"/>
            <p:cNvGrpSpPr>
              <a:grpSpLocks/>
            </p:cNvGrpSpPr>
            <p:nvPr/>
          </p:nvGrpSpPr>
          <p:grpSpPr bwMode="auto">
            <a:xfrm>
              <a:off x="3684" y="463"/>
              <a:ext cx="112" cy="51"/>
              <a:chOff x="0" y="0"/>
              <a:chExt cx="112" cy="51"/>
            </a:xfrm>
          </p:grpSpPr>
          <p:sp>
            <p:nvSpPr>
              <p:cNvPr id="73019"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20"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8" name="Group 506"/>
            <p:cNvGrpSpPr>
              <a:grpSpLocks/>
            </p:cNvGrpSpPr>
            <p:nvPr/>
          </p:nvGrpSpPr>
          <p:grpSpPr bwMode="auto">
            <a:xfrm>
              <a:off x="3856" y="388"/>
              <a:ext cx="111" cy="51"/>
              <a:chOff x="0" y="0"/>
              <a:chExt cx="111" cy="51"/>
            </a:xfrm>
          </p:grpSpPr>
          <p:sp>
            <p:nvSpPr>
              <p:cNvPr id="73017"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18"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79" name="Group 509"/>
            <p:cNvGrpSpPr>
              <a:grpSpLocks/>
            </p:cNvGrpSpPr>
            <p:nvPr/>
          </p:nvGrpSpPr>
          <p:grpSpPr bwMode="auto">
            <a:xfrm>
              <a:off x="2199" y="84"/>
              <a:ext cx="79" cy="34"/>
              <a:chOff x="0" y="0"/>
              <a:chExt cx="79" cy="34"/>
            </a:xfrm>
          </p:grpSpPr>
          <p:sp>
            <p:nvSpPr>
              <p:cNvPr id="73015"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16"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0" name="Group 512"/>
            <p:cNvGrpSpPr>
              <a:grpSpLocks/>
            </p:cNvGrpSpPr>
            <p:nvPr/>
          </p:nvGrpSpPr>
          <p:grpSpPr bwMode="auto">
            <a:xfrm>
              <a:off x="1329" y="84"/>
              <a:ext cx="79" cy="34"/>
              <a:chOff x="0" y="0"/>
              <a:chExt cx="79" cy="34"/>
            </a:xfrm>
          </p:grpSpPr>
          <p:sp>
            <p:nvSpPr>
              <p:cNvPr id="73013"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14"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1" name="Group 515"/>
            <p:cNvGrpSpPr>
              <a:grpSpLocks/>
            </p:cNvGrpSpPr>
            <p:nvPr/>
          </p:nvGrpSpPr>
          <p:grpSpPr bwMode="auto">
            <a:xfrm>
              <a:off x="1536" y="45"/>
              <a:ext cx="79" cy="34"/>
              <a:chOff x="0" y="0"/>
              <a:chExt cx="79" cy="34"/>
            </a:xfrm>
          </p:grpSpPr>
          <p:sp>
            <p:nvSpPr>
              <p:cNvPr id="73011"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12"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2" name="Group 518"/>
            <p:cNvGrpSpPr>
              <a:grpSpLocks/>
            </p:cNvGrpSpPr>
            <p:nvPr/>
          </p:nvGrpSpPr>
          <p:grpSpPr bwMode="auto">
            <a:xfrm>
              <a:off x="1715" y="0"/>
              <a:ext cx="83" cy="34"/>
              <a:chOff x="0" y="0"/>
              <a:chExt cx="83" cy="34"/>
            </a:xfrm>
          </p:grpSpPr>
          <p:sp>
            <p:nvSpPr>
              <p:cNvPr id="73009"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10"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3" name="Group 521"/>
            <p:cNvGrpSpPr>
              <a:grpSpLocks/>
            </p:cNvGrpSpPr>
            <p:nvPr/>
          </p:nvGrpSpPr>
          <p:grpSpPr bwMode="auto">
            <a:xfrm>
              <a:off x="1983" y="45"/>
              <a:ext cx="84" cy="34"/>
              <a:chOff x="0" y="0"/>
              <a:chExt cx="84" cy="34"/>
            </a:xfrm>
          </p:grpSpPr>
          <p:sp>
            <p:nvSpPr>
              <p:cNvPr id="73007"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08"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4" name="Group 524"/>
            <p:cNvGrpSpPr>
              <a:grpSpLocks/>
            </p:cNvGrpSpPr>
            <p:nvPr/>
          </p:nvGrpSpPr>
          <p:grpSpPr bwMode="auto">
            <a:xfrm>
              <a:off x="1785" y="99"/>
              <a:ext cx="83" cy="34"/>
              <a:chOff x="0" y="0"/>
              <a:chExt cx="83" cy="34"/>
            </a:xfrm>
          </p:grpSpPr>
          <p:sp>
            <p:nvSpPr>
              <p:cNvPr id="73005"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06"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5" name="Group 527"/>
            <p:cNvGrpSpPr>
              <a:grpSpLocks/>
            </p:cNvGrpSpPr>
            <p:nvPr/>
          </p:nvGrpSpPr>
          <p:grpSpPr bwMode="auto">
            <a:xfrm>
              <a:off x="1978" y="133"/>
              <a:ext cx="95" cy="45"/>
              <a:chOff x="0" y="0"/>
              <a:chExt cx="95" cy="45"/>
            </a:xfrm>
          </p:grpSpPr>
          <p:sp>
            <p:nvSpPr>
              <p:cNvPr id="73003"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04"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6" name="Group 530"/>
            <p:cNvGrpSpPr>
              <a:grpSpLocks/>
            </p:cNvGrpSpPr>
            <p:nvPr/>
          </p:nvGrpSpPr>
          <p:grpSpPr bwMode="auto">
            <a:xfrm>
              <a:off x="1606" y="138"/>
              <a:ext cx="89" cy="45"/>
              <a:chOff x="0" y="0"/>
              <a:chExt cx="89" cy="45"/>
            </a:xfrm>
          </p:grpSpPr>
          <p:sp>
            <p:nvSpPr>
              <p:cNvPr id="73001"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02"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7" name="Group 533"/>
            <p:cNvGrpSpPr>
              <a:grpSpLocks/>
            </p:cNvGrpSpPr>
            <p:nvPr/>
          </p:nvGrpSpPr>
          <p:grpSpPr bwMode="auto">
            <a:xfrm>
              <a:off x="1141" y="129"/>
              <a:ext cx="101" cy="45"/>
              <a:chOff x="0" y="0"/>
              <a:chExt cx="101" cy="45"/>
            </a:xfrm>
          </p:grpSpPr>
          <p:sp>
            <p:nvSpPr>
              <p:cNvPr id="72999"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000"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8" name="Group 536"/>
            <p:cNvGrpSpPr>
              <a:grpSpLocks/>
            </p:cNvGrpSpPr>
            <p:nvPr/>
          </p:nvGrpSpPr>
          <p:grpSpPr bwMode="auto">
            <a:xfrm>
              <a:off x="2048" y="3203"/>
              <a:ext cx="195" cy="105"/>
              <a:chOff x="0" y="0"/>
              <a:chExt cx="195" cy="105"/>
            </a:xfrm>
          </p:grpSpPr>
          <p:sp>
            <p:nvSpPr>
              <p:cNvPr id="72997"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98"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89" name="Group 539"/>
            <p:cNvGrpSpPr>
              <a:grpSpLocks/>
            </p:cNvGrpSpPr>
            <p:nvPr/>
          </p:nvGrpSpPr>
          <p:grpSpPr bwMode="auto">
            <a:xfrm>
              <a:off x="2525" y="2847"/>
              <a:ext cx="196" cy="112"/>
              <a:chOff x="0" y="0"/>
              <a:chExt cx="196" cy="112"/>
            </a:xfrm>
          </p:grpSpPr>
          <p:sp>
            <p:nvSpPr>
              <p:cNvPr id="72995"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96"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0" name="Group 542"/>
            <p:cNvGrpSpPr>
              <a:grpSpLocks/>
            </p:cNvGrpSpPr>
            <p:nvPr/>
          </p:nvGrpSpPr>
          <p:grpSpPr bwMode="auto">
            <a:xfrm>
              <a:off x="3303" y="2297"/>
              <a:ext cx="168" cy="95"/>
              <a:chOff x="0" y="0"/>
              <a:chExt cx="168" cy="95"/>
            </a:xfrm>
          </p:grpSpPr>
          <p:sp>
            <p:nvSpPr>
              <p:cNvPr id="72993"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94"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1" name="Group 545"/>
            <p:cNvGrpSpPr>
              <a:grpSpLocks/>
            </p:cNvGrpSpPr>
            <p:nvPr/>
          </p:nvGrpSpPr>
          <p:grpSpPr bwMode="auto">
            <a:xfrm>
              <a:off x="3615" y="2056"/>
              <a:ext cx="157" cy="89"/>
              <a:chOff x="0" y="0"/>
              <a:chExt cx="157" cy="89"/>
            </a:xfrm>
          </p:grpSpPr>
          <p:sp>
            <p:nvSpPr>
              <p:cNvPr id="72991"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92"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2" name="Group 548"/>
            <p:cNvGrpSpPr>
              <a:grpSpLocks/>
            </p:cNvGrpSpPr>
            <p:nvPr/>
          </p:nvGrpSpPr>
          <p:grpSpPr bwMode="auto">
            <a:xfrm>
              <a:off x="2957" y="2553"/>
              <a:ext cx="168" cy="95"/>
              <a:chOff x="0" y="0"/>
              <a:chExt cx="168" cy="95"/>
            </a:xfrm>
          </p:grpSpPr>
          <p:sp>
            <p:nvSpPr>
              <p:cNvPr id="72989"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90"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3" name="Group 551"/>
            <p:cNvGrpSpPr>
              <a:grpSpLocks/>
            </p:cNvGrpSpPr>
            <p:nvPr/>
          </p:nvGrpSpPr>
          <p:grpSpPr bwMode="auto">
            <a:xfrm>
              <a:off x="3934" y="1833"/>
              <a:ext cx="151" cy="84"/>
              <a:chOff x="0" y="0"/>
              <a:chExt cx="151" cy="84"/>
            </a:xfrm>
          </p:grpSpPr>
          <p:sp>
            <p:nvSpPr>
              <p:cNvPr id="72987"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88"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4" name="Group 554"/>
            <p:cNvGrpSpPr>
              <a:grpSpLocks/>
            </p:cNvGrpSpPr>
            <p:nvPr/>
          </p:nvGrpSpPr>
          <p:grpSpPr bwMode="auto">
            <a:xfrm>
              <a:off x="4155" y="1651"/>
              <a:ext cx="156" cy="89"/>
              <a:chOff x="0" y="0"/>
              <a:chExt cx="156" cy="89"/>
            </a:xfrm>
          </p:grpSpPr>
          <p:sp>
            <p:nvSpPr>
              <p:cNvPr id="72985"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86"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5" name="Group 557"/>
            <p:cNvGrpSpPr>
              <a:grpSpLocks/>
            </p:cNvGrpSpPr>
            <p:nvPr/>
          </p:nvGrpSpPr>
          <p:grpSpPr bwMode="auto">
            <a:xfrm>
              <a:off x="4392" y="1490"/>
              <a:ext cx="134" cy="72"/>
              <a:chOff x="0" y="0"/>
              <a:chExt cx="134" cy="72"/>
            </a:xfrm>
          </p:grpSpPr>
          <p:sp>
            <p:nvSpPr>
              <p:cNvPr id="72983"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84"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6" name="Group 560"/>
            <p:cNvGrpSpPr>
              <a:grpSpLocks/>
            </p:cNvGrpSpPr>
            <p:nvPr/>
          </p:nvGrpSpPr>
          <p:grpSpPr bwMode="auto">
            <a:xfrm>
              <a:off x="4777" y="1198"/>
              <a:ext cx="134" cy="73"/>
              <a:chOff x="0" y="0"/>
              <a:chExt cx="134" cy="73"/>
            </a:xfrm>
          </p:grpSpPr>
          <p:sp>
            <p:nvSpPr>
              <p:cNvPr id="72981"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82"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7" name="Group 563"/>
            <p:cNvGrpSpPr>
              <a:grpSpLocks/>
            </p:cNvGrpSpPr>
            <p:nvPr/>
          </p:nvGrpSpPr>
          <p:grpSpPr bwMode="auto">
            <a:xfrm>
              <a:off x="4598" y="1338"/>
              <a:ext cx="139" cy="61"/>
              <a:chOff x="0" y="0"/>
              <a:chExt cx="139" cy="61"/>
            </a:xfrm>
          </p:grpSpPr>
          <p:sp>
            <p:nvSpPr>
              <p:cNvPr id="72979"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80"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8" name="Group 566"/>
            <p:cNvGrpSpPr>
              <a:grpSpLocks/>
            </p:cNvGrpSpPr>
            <p:nvPr/>
          </p:nvGrpSpPr>
          <p:grpSpPr bwMode="auto">
            <a:xfrm>
              <a:off x="4928" y="1096"/>
              <a:ext cx="128" cy="61"/>
              <a:chOff x="0" y="0"/>
              <a:chExt cx="128" cy="61"/>
            </a:xfrm>
          </p:grpSpPr>
          <p:sp>
            <p:nvSpPr>
              <p:cNvPr id="72977"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78"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899" name="Group 569"/>
            <p:cNvGrpSpPr>
              <a:grpSpLocks/>
            </p:cNvGrpSpPr>
            <p:nvPr/>
          </p:nvGrpSpPr>
          <p:grpSpPr bwMode="auto">
            <a:xfrm>
              <a:off x="5074" y="983"/>
              <a:ext cx="128" cy="61"/>
              <a:chOff x="0" y="0"/>
              <a:chExt cx="128" cy="61"/>
            </a:xfrm>
          </p:grpSpPr>
          <p:sp>
            <p:nvSpPr>
              <p:cNvPr id="72975"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76"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0" name="Group 572"/>
            <p:cNvGrpSpPr>
              <a:grpSpLocks/>
            </p:cNvGrpSpPr>
            <p:nvPr/>
          </p:nvGrpSpPr>
          <p:grpSpPr bwMode="auto">
            <a:xfrm>
              <a:off x="5226" y="878"/>
              <a:ext cx="123" cy="50"/>
              <a:chOff x="0" y="0"/>
              <a:chExt cx="122" cy="50"/>
            </a:xfrm>
          </p:grpSpPr>
          <p:sp>
            <p:nvSpPr>
              <p:cNvPr id="72973"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74"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1" name="Group 575"/>
            <p:cNvGrpSpPr>
              <a:grpSpLocks/>
            </p:cNvGrpSpPr>
            <p:nvPr/>
          </p:nvGrpSpPr>
          <p:grpSpPr bwMode="auto">
            <a:xfrm>
              <a:off x="5342" y="790"/>
              <a:ext cx="124" cy="51"/>
              <a:chOff x="0" y="0"/>
              <a:chExt cx="124" cy="51"/>
            </a:xfrm>
          </p:grpSpPr>
          <p:sp>
            <p:nvSpPr>
              <p:cNvPr id="72971"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72"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2" name="Group 578"/>
            <p:cNvGrpSpPr>
              <a:grpSpLocks/>
            </p:cNvGrpSpPr>
            <p:nvPr/>
          </p:nvGrpSpPr>
          <p:grpSpPr bwMode="auto">
            <a:xfrm>
              <a:off x="5463" y="697"/>
              <a:ext cx="123" cy="51"/>
              <a:chOff x="0" y="0"/>
              <a:chExt cx="122" cy="51"/>
            </a:xfrm>
          </p:grpSpPr>
          <p:sp>
            <p:nvSpPr>
              <p:cNvPr id="72969"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70"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3" name="Group 581"/>
            <p:cNvGrpSpPr>
              <a:grpSpLocks/>
            </p:cNvGrpSpPr>
            <p:nvPr/>
          </p:nvGrpSpPr>
          <p:grpSpPr bwMode="auto">
            <a:xfrm>
              <a:off x="3320" y="3247"/>
              <a:ext cx="196" cy="106"/>
              <a:chOff x="0" y="0"/>
              <a:chExt cx="196" cy="106"/>
            </a:xfrm>
          </p:grpSpPr>
          <p:sp>
            <p:nvSpPr>
              <p:cNvPr id="72967"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68"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4" name="Group 584"/>
            <p:cNvGrpSpPr>
              <a:grpSpLocks/>
            </p:cNvGrpSpPr>
            <p:nvPr/>
          </p:nvGrpSpPr>
          <p:grpSpPr bwMode="auto">
            <a:xfrm>
              <a:off x="3716" y="2869"/>
              <a:ext cx="196" cy="111"/>
              <a:chOff x="0" y="0"/>
              <a:chExt cx="196" cy="111"/>
            </a:xfrm>
          </p:grpSpPr>
          <p:sp>
            <p:nvSpPr>
              <p:cNvPr id="72965"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66"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5" name="Group 587"/>
            <p:cNvGrpSpPr>
              <a:grpSpLocks/>
            </p:cNvGrpSpPr>
            <p:nvPr/>
          </p:nvGrpSpPr>
          <p:grpSpPr bwMode="auto">
            <a:xfrm>
              <a:off x="4838" y="2881"/>
              <a:ext cx="201" cy="106"/>
              <a:chOff x="0" y="0"/>
              <a:chExt cx="201" cy="106"/>
            </a:xfrm>
          </p:grpSpPr>
          <p:sp>
            <p:nvSpPr>
              <p:cNvPr id="72963"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64"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6" name="Group 590"/>
            <p:cNvGrpSpPr>
              <a:grpSpLocks/>
            </p:cNvGrpSpPr>
            <p:nvPr/>
          </p:nvGrpSpPr>
          <p:grpSpPr bwMode="auto">
            <a:xfrm>
              <a:off x="4556" y="3225"/>
              <a:ext cx="196" cy="105"/>
              <a:chOff x="0" y="0"/>
              <a:chExt cx="196" cy="105"/>
            </a:xfrm>
          </p:grpSpPr>
          <p:sp>
            <p:nvSpPr>
              <p:cNvPr id="72961"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62"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7" name="Group 593"/>
            <p:cNvGrpSpPr>
              <a:grpSpLocks/>
            </p:cNvGrpSpPr>
            <p:nvPr/>
          </p:nvGrpSpPr>
          <p:grpSpPr bwMode="auto">
            <a:xfrm>
              <a:off x="4054" y="2572"/>
              <a:ext cx="168" cy="96"/>
              <a:chOff x="0" y="0"/>
              <a:chExt cx="168" cy="96"/>
            </a:xfrm>
          </p:grpSpPr>
          <p:sp>
            <p:nvSpPr>
              <p:cNvPr id="72959"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60"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8" name="Group 596"/>
            <p:cNvGrpSpPr>
              <a:grpSpLocks/>
            </p:cNvGrpSpPr>
            <p:nvPr/>
          </p:nvGrpSpPr>
          <p:grpSpPr bwMode="auto">
            <a:xfrm>
              <a:off x="4328" y="2317"/>
              <a:ext cx="167" cy="95"/>
              <a:chOff x="0" y="0"/>
              <a:chExt cx="166" cy="95"/>
            </a:xfrm>
          </p:grpSpPr>
          <p:sp>
            <p:nvSpPr>
              <p:cNvPr id="72957"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58"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09" name="Group 599"/>
            <p:cNvGrpSpPr>
              <a:grpSpLocks/>
            </p:cNvGrpSpPr>
            <p:nvPr/>
          </p:nvGrpSpPr>
          <p:grpSpPr bwMode="auto">
            <a:xfrm>
              <a:off x="5109" y="2594"/>
              <a:ext cx="167" cy="95"/>
              <a:chOff x="0" y="0"/>
              <a:chExt cx="166" cy="95"/>
            </a:xfrm>
          </p:grpSpPr>
          <p:sp>
            <p:nvSpPr>
              <p:cNvPr id="72955"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56"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0" name="Group 602"/>
            <p:cNvGrpSpPr>
              <a:grpSpLocks/>
            </p:cNvGrpSpPr>
            <p:nvPr/>
          </p:nvGrpSpPr>
          <p:grpSpPr bwMode="auto">
            <a:xfrm>
              <a:off x="4618" y="2049"/>
              <a:ext cx="156" cy="83"/>
              <a:chOff x="0" y="0"/>
              <a:chExt cx="156" cy="83"/>
            </a:xfrm>
          </p:grpSpPr>
          <p:sp>
            <p:nvSpPr>
              <p:cNvPr id="72953"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54"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1" name="Group 605"/>
            <p:cNvGrpSpPr>
              <a:grpSpLocks/>
            </p:cNvGrpSpPr>
            <p:nvPr/>
          </p:nvGrpSpPr>
          <p:grpSpPr bwMode="auto">
            <a:xfrm>
              <a:off x="5358" y="2292"/>
              <a:ext cx="168" cy="95"/>
              <a:chOff x="0" y="0"/>
              <a:chExt cx="168" cy="95"/>
            </a:xfrm>
          </p:grpSpPr>
          <p:sp>
            <p:nvSpPr>
              <p:cNvPr id="72951"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52"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2" name="Group 608"/>
            <p:cNvGrpSpPr>
              <a:grpSpLocks/>
            </p:cNvGrpSpPr>
            <p:nvPr/>
          </p:nvGrpSpPr>
          <p:grpSpPr bwMode="auto">
            <a:xfrm>
              <a:off x="5562" y="2055"/>
              <a:ext cx="156" cy="89"/>
              <a:chOff x="0" y="0"/>
              <a:chExt cx="156" cy="89"/>
            </a:xfrm>
          </p:grpSpPr>
          <p:sp>
            <p:nvSpPr>
              <p:cNvPr id="72949"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50"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3" name="Group 611"/>
            <p:cNvGrpSpPr>
              <a:grpSpLocks/>
            </p:cNvGrpSpPr>
            <p:nvPr/>
          </p:nvGrpSpPr>
          <p:grpSpPr bwMode="auto">
            <a:xfrm>
              <a:off x="4837" y="1849"/>
              <a:ext cx="156" cy="83"/>
              <a:chOff x="0" y="0"/>
              <a:chExt cx="156" cy="83"/>
            </a:xfrm>
          </p:grpSpPr>
          <p:sp>
            <p:nvSpPr>
              <p:cNvPr id="72947"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48"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4" name="Group 614"/>
            <p:cNvGrpSpPr>
              <a:grpSpLocks/>
            </p:cNvGrpSpPr>
            <p:nvPr/>
          </p:nvGrpSpPr>
          <p:grpSpPr bwMode="auto">
            <a:xfrm>
              <a:off x="5031" y="1664"/>
              <a:ext cx="156" cy="84"/>
              <a:chOff x="0" y="0"/>
              <a:chExt cx="156" cy="84"/>
            </a:xfrm>
          </p:grpSpPr>
          <p:sp>
            <p:nvSpPr>
              <p:cNvPr id="72945"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46"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5" name="Group 617"/>
            <p:cNvGrpSpPr>
              <a:grpSpLocks/>
            </p:cNvGrpSpPr>
            <p:nvPr/>
          </p:nvGrpSpPr>
          <p:grpSpPr bwMode="auto">
            <a:xfrm>
              <a:off x="5509" y="1228"/>
              <a:ext cx="134" cy="73"/>
              <a:chOff x="0" y="0"/>
              <a:chExt cx="134" cy="73"/>
            </a:xfrm>
          </p:grpSpPr>
          <p:sp>
            <p:nvSpPr>
              <p:cNvPr id="72943"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44"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6" name="Group 620"/>
            <p:cNvGrpSpPr>
              <a:grpSpLocks/>
            </p:cNvGrpSpPr>
            <p:nvPr/>
          </p:nvGrpSpPr>
          <p:grpSpPr bwMode="auto">
            <a:xfrm>
              <a:off x="5226" y="1490"/>
              <a:ext cx="140" cy="73"/>
              <a:chOff x="0" y="0"/>
              <a:chExt cx="139" cy="73"/>
            </a:xfrm>
          </p:grpSpPr>
          <p:sp>
            <p:nvSpPr>
              <p:cNvPr id="72941"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42"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7" name="Group 623"/>
            <p:cNvGrpSpPr>
              <a:grpSpLocks/>
            </p:cNvGrpSpPr>
            <p:nvPr/>
          </p:nvGrpSpPr>
          <p:grpSpPr bwMode="auto">
            <a:xfrm>
              <a:off x="5383" y="1352"/>
              <a:ext cx="134" cy="61"/>
              <a:chOff x="0" y="0"/>
              <a:chExt cx="134" cy="61"/>
            </a:xfrm>
          </p:grpSpPr>
          <p:sp>
            <p:nvSpPr>
              <p:cNvPr id="72939"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40"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8" name="Group 626"/>
            <p:cNvGrpSpPr>
              <a:grpSpLocks/>
            </p:cNvGrpSpPr>
            <p:nvPr/>
          </p:nvGrpSpPr>
          <p:grpSpPr bwMode="auto">
            <a:xfrm>
              <a:off x="5646" y="1109"/>
              <a:ext cx="128" cy="61"/>
              <a:chOff x="0" y="0"/>
              <a:chExt cx="128" cy="61"/>
            </a:xfrm>
          </p:grpSpPr>
          <p:sp>
            <p:nvSpPr>
              <p:cNvPr id="72937"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38"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19" name="Group 629"/>
            <p:cNvGrpSpPr>
              <a:grpSpLocks/>
            </p:cNvGrpSpPr>
            <p:nvPr/>
          </p:nvGrpSpPr>
          <p:grpSpPr bwMode="auto">
            <a:xfrm>
              <a:off x="5754" y="987"/>
              <a:ext cx="128" cy="61"/>
              <a:chOff x="0" y="0"/>
              <a:chExt cx="128" cy="61"/>
            </a:xfrm>
          </p:grpSpPr>
          <p:sp>
            <p:nvSpPr>
              <p:cNvPr id="72935"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36"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20" name="Group 632"/>
            <p:cNvGrpSpPr>
              <a:grpSpLocks/>
            </p:cNvGrpSpPr>
            <p:nvPr/>
          </p:nvGrpSpPr>
          <p:grpSpPr bwMode="auto">
            <a:xfrm>
              <a:off x="5728" y="1856"/>
              <a:ext cx="156" cy="83"/>
              <a:chOff x="0" y="0"/>
              <a:chExt cx="156" cy="83"/>
            </a:xfrm>
          </p:grpSpPr>
          <p:sp>
            <p:nvSpPr>
              <p:cNvPr id="72933"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34"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21" name="Group 635"/>
            <p:cNvGrpSpPr>
              <a:grpSpLocks/>
            </p:cNvGrpSpPr>
            <p:nvPr/>
          </p:nvGrpSpPr>
          <p:grpSpPr bwMode="auto">
            <a:xfrm>
              <a:off x="0" y="2041"/>
              <a:ext cx="150" cy="89"/>
              <a:chOff x="0" y="0"/>
              <a:chExt cx="150" cy="89"/>
            </a:xfrm>
          </p:grpSpPr>
          <p:sp>
            <p:nvSpPr>
              <p:cNvPr id="72931"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32"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22" name="Group 638"/>
            <p:cNvGrpSpPr>
              <a:grpSpLocks/>
            </p:cNvGrpSpPr>
            <p:nvPr/>
          </p:nvGrpSpPr>
          <p:grpSpPr bwMode="auto">
            <a:xfrm>
              <a:off x="67" y="1653"/>
              <a:ext cx="156" cy="89"/>
              <a:chOff x="0" y="0"/>
              <a:chExt cx="156" cy="89"/>
            </a:xfrm>
          </p:grpSpPr>
          <p:sp>
            <p:nvSpPr>
              <p:cNvPr id="72929"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30"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23" name="Group 641"/>
            <p:cNvGrpSpPr>
              <a:grpSpLocks/>
            </p:cNvGrpSpPr>
            <p:nvPr/>
          </p:nvGrpSpPr>
          <p:grpSpPr bwMode="auto">
            <a:xfrm>
              <a:off x="56" y="612"/>
              <a:ext cx="106" cy="44"/>
              <a:chOff x="0" y="0"/>
              <a:chExt cx="106" cy="44"/>
            </a:xfrm>
          </p:grpSpPr>
          <p:sp>
            <p:nvSpPr>
              <p:cNvPr id="72927"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28"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2924" name="Group 644"/>
            <p:cNvGrpSpPr>
              <a:grpSpLocks/>
            </p:cNvGrpSpPr>
            <p:nvPr/>
          </p:nvGrpSpPr>
          <p:grpSpPr bwMode="auto">
            <a:xfrm>
              <a:off x="5689" y="3186"/>
              <a:ext cx="201" cy="106"/>
              <a:chOff x="0" y="0"/>
              <a:chExt cx="201" cy="106"/>
            </a:xfrm>
          </p:grpSpPr>
          <p:sp>
            <p:nvSpPr>
              <p:cNvPr id="72925"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2926"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31367"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6D5D608E-FE0D-3C4D-904C-1DD761C40029}"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50</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1368"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31369" name="Rectangle 649"/>
          <p:cNvSpPr>
            <a:spLocks noGrp="1" noChangeArrowheads="1"/>
          </p:cNvSpPr>
          <p:nvPr>
            <p:ph idx="1"/>
          </p:nvPr>
        </p:nvSpPr>
        <p:spPr/>
        <p:txBody>
          <a:bodyPr rIns="132080"/>
          <a:lstStyle/>
          <a:p>
            <a:pPr eaLnBrk="1" hangingPunct="1">
              <a:buFontTx/>
              <a:buBlip>
                <a:blip r:embed="rId2"/>
              </a:buBlip>
              <a:defRPr/>
            </a:pPr>
            <a:r>
              <a:rPr lang="es-ES" b="1" i="1" dirty="0" smtClean="0">
                <a:sym typeface="Arial" pitchFamily="-110" charset="0"/>
              </a:rPr>
              <a:t>OBJETIVO PRINCIPAL:</a:t>
            </a:r>
            <a:endParaRPr lang="es-ES" b="1" i="1" dirty="0" smtClean="0">
              <a:ea typeface="ヒラギノ角ゴ ProN W6" pitchFamily="-110" charset="-128"/>
              <a:cs typeface="ヒラギノ角ゴ ProN W6" pitchFamily="-110" charset="-128"/>
              <a:sym typeface="Arial" pitchFamily="-110" charset="0"/>
            </a:endParaRPr>
          </a:p>
          <a:p>
            <a:r>
              <a:rPr lang="es-ES_tradnl" dirty="0" smtClean="0"/>
              <a:t>Conocer el porcentaje de los pacientes </a:t>
            </a:r>
            <a:r>
              <a:rPr lang="es-ES_tradnl" dirty="0" err="1" smtClean="0"/>
              <a:t>dislipémicos</a:t>
            </a:r>
            <a:r>
              <a:rPr lang="es-ES_tradnl" dirty="0" smtClean="0"/>
              <a:t> confirmados, </a:t>
            </a:r>
            <a:r>
              <a:rPr lang="es-ES_tradnl" dirty="0" err="1" smtClean="0"/>
              <a:t>diabéticos</a:t>
            </a:r>
            <a:r>
              <a:rPr lang="es-ES_tradnl" dirty="0" smtClean="0"/>
              <a:t> y/o con enfermedad CV, que alcanzan el objetivo </a:t>
            </a:r>
            <a:r>
              <a:rPr lang="es-ES_tradnl" dirty="0" err="1" smtClean="0"/>
              <a:t>terapéutico</a:t>
            </a:r>
            <a:r>
              <a:rPr lang="es-ES_tradnl" dirty="0" smtClean="0"/>
              <a:t> de </a:t>
            </a:r>
            <a:r>
              <a:rPr lang="es-ES_tradnl" dirty="0" err="1" smtClean="0"/>
              <a:t>c</a:t>
            </a:r>
            <a:r>
              <a:rPr lang="es-ES_tradnl" dirty="0" smtClean="0"/>
              <a:t>-LDL &lt; 100 </a:t>
            </a:r>
            <a:r>
              <a:rPr lang="es-ES_tradnl" dirty="0" err="1" smtClean="0"/>
              <a:t>mg</a:t>
            </a:r>
            <a:r>
              <a:rPr lang="es-ES_tradnl" dirty="0" smtClean="0"/>
              <a:t>/</a:t>
            </a:r>
            <a:r>
              <a:rPr lang="es-ES_tradnl" dirty="0" err="1" smtClean="0"/>
              <a:t>dl</a:t>
            </a:r>
            <a:r>
              <a:rPr lang="es-ES_tradnl" dirty="0" smtClean="0"/>
              <a:t> (OT-</a:t>
            </a:r>
            <a:r>
              <a:rPr lang="es-ES_tradnl" dirty="0" err="1" smtClean="0"/>
              <a:t>cLDL</a:t>
            </a:r>
            <a:r>
              <a:rPr lang="es-ES_tradnl" dirty="0" smtClean="0"/>
              <a:t>) al aplicar recomendaciones </a:t>
            </a:r>
            <a:r>
              <a:rPr lang="es-ES_tradnl" dirty="0" err="1" smtClean="0"/>
              <a:t>clínicas</a:t>
            </a:r>
            <a:r>
              <a:rPr lang="es-ES_tradnl" dirty="0" smtClean="0"/>
              <a:t> seleccionadas de las </a:t>
            </a:r>
            <a:r>
              <a:rPr lang="es-ES_tradnl" dirty="0" err="1" smtClean="0"/>
              <a:t>Guías</a:t>
            </a:r>
            <a:r>
              <a:rPr lang="es-ES_tradnl" dirty="0" smtClean="0"/>
              <a:t> de </a:t>
            </a:r>
            <a:r>
              <a:rPr lang="es-ES_tradnl" dirty="0" err="1" smtClean="0"/>
              <a:t>Práctica</a:t>
            </a:r>
            <a:r>
              <a:rPr lang="es-ES_tradnl" dirty="0" smtClean="0"/>
              <a:t> </a:t>
            </a:r>
            <a:r>
              <a:rPr lang="es-ES_tradnl" dirty="0" err="1" smtClean="0"/>
              <a:t>Clínica</a:t>
            </a:r>
            <a:r>
              <a:rPr lang="es-ES_tradnl" dirty="0" smtClean="0"/>
              <a:t>.</a:t>
            </a:r>
            <a:endParaRPr lang="es-ES" dirty="0">
              <a:sym typeface="Arial" pitchFamily="-110" charset="0"/>
            </a:endParaRP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1"/>
          <p:cNvGrpSpPr>
            <a:grpSpLocks/>
          </p:cNvGrpSpPr>
          <p:nvPr/>
        </p:nvGrpSpPr>
        <p:grpSpPr bwMode="auto">
          <a:xfrm>
            <a:off x="-103188" y="1308100"/>
            <a:ext cx="9350376" cy="5630863"/>
            <a:chOff x="0" y="0"/>
            <a:chExt cx="5890" cy="3547"/>
          </a:xfrm>
        </p:grpSpPr>
        <p:grpSp>
          <p:nvGrpSpPr>
            <p:cNvPr id="73734" name="Group 2"/>
            <p:cNvGrpSpPr>
              <a:grpSpLocks/>
            </p:cNvGrpSpPr>
            <p:nvPr/>
          </p:nvGrpSpPr>
          <p:grpSpPr bwMode="auto">
            <a:xfrm rot="10020000" flipH="1">
              <a:off x="52" y="203"/>
              <a:ext cx="1744" cy="8"/>
              <a:chOff x="0" y="0"/>
              <a:chExt cx="1744" cy="8"/>
            </a:xfrm>
          </p:grpSpPr>
          <p:sp>
            <p:nvSpPr>
              <p:cNvPr id="74377"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78"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35" name="Group 5"/>
            <p:cNvGrpSpPr>
              <a:grpSpLocks/>
            </p:cNvGrpSpPr>
            <p:nvPr/>
          </p:nvGrpSpPr>
          <p:grpSpPr bwMode="auto">
            <a:xfrm rot="9960000" flipH="1">
              <a:off x="39" y="307"/>
              <a:ext cx="2034" cy="8"/>
              <a:chOff x="0" y="0"/>
              <a:chExt cx="2033" cy="8"/>
            </a:xfrm>
          </p:grpSpPr>
          <p:sp>
            <p:nvSpPr>
              <p:cNvPr id="74375"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76"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36" name="Group 8"/>
            <p:cNvGrpSpPr>
              <a:grpSpLocks/>
            </p:cNvGrpSpPr>
            <p:nvPr/>
          </p:nvGrpSpPr>
          <p:grpSpPr bwMode="auto">
            <a:xfrm rot="9960000" flipH="1">
              <a:off x="38" y="373"/>
              <a:ext cx="2246" cy="8"/>
              <a:chOff x="0" y="0"/>
              <a:chExt cx="2246" cy="8"/>
            </a:xfrm>
          </p:grpSpPr>
          <p:sp>
            <p:nvSpPr>
              <p:cNvPr id="74373"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74"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37" name="Group 11"/>
            <p:cNvGrpSpPr>
              <a:grpSpLocks/>
            </p:cNvGrpSpPr>
            <p:nvPr/>
          </p:nvGrpSpPr>
          <p:grpSpPr bwMode="auto">
            <a:xfrm rot="9900000" flipH="1">
              <a:off x="23" y="453"/>
              <a:ext cx="2476" cy="8"/>
              <a:chOff x="0" y="0"/>
              <a:chExt cx="2476" cy="8"/>
            </a:xfrm>
          </p:grpSpPr>
          <p:sp>
            <p:nvSpPr>
              <p:cNvPr id="74371"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72"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38" name="Group 14"/>
            <p:cNvGrpSpPr>
              <a:grpSpLocks/>
            </p:cNvGrpSpPr>
            <p:nvPr/>
          </p:nvGrpSpPr>
          <p:grpSpPr bwMode="auto">
            <a:xfrm rot="9840000" flipH="1">
              <a:off x="14" y="569"/>
              <a:ext cx="2771" cy="8"/>
              <a:chOff x="0" y="0"/>
              <a:chExt cx="2770" cy="8"/>
            </a:xfrm>
          </p:grpSpPr>
          <p:sp>
            <p:nvSpPr>
              <p:cNvPr id="74369"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70"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39" name="Group 17"/>
            <p:cNvGrpSpPr>
              <a:grpSpLocks/>
            </p:cNvGrpSpPr>
            <p:nvPr/>
          </p:nvGrpSpPr>
          <p:grpSpPr bwMode="auto">
            <a:xfrm rot="9780000" flipH="1">
              <a:off x="3" y="688"/>
              <a:ext cx="3058" cy="8"/>
              <a:chOff x="0" y="0"/>
              <a:chExt cx="3058" cy="8"/>
            </a:xfrm>
          </p:grpSpPr>
          <p:sp>
            <p:nvSpPr>
              <p:cNvPr id="74367"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68"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0" name="Group 20"/>
            <p:cNvGrpSpPr>
              <a:grpSpLocks/>
            </p:cNvGrpSpPr>
            <p:nvPr/>
          </p:nvGrpSpPr>
          <p:grpSpPr bwMode="auto">
            <a:xfrm rot="9660000" flipH="1">
              <a:off x="-29" y="873"/>
              <a:ext cx="3403" cy="8"/>
              <a:chOff x="0" y="0"/>
              <a:chExt cx="3403" cy="8"/>
            </a:xfrm>
          </p:grpSpPr>
          <p:sp>
            <p:nvSpPr>
              <p:cNvPr id="74365"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66"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1" name="Group 23"/>
            <p:cNvGrpSpPr>
              <a:grpSpLocks/>
            </p:cNvGrpSpPr>
            <p:nvPr/>
          </p:nvGrpSpPr>
          <p:grpSpPr bwMode="auto">
            <a:xfrm rot="9540000" flipH="1">
              <a:off x="-34" y="1040"/>
              <a:ext cx="3748" cy="8"/>
              <a:chOff x="0" y="0"/>
              <a:chExt cx="3749" cy="8"/>
            </a:xfrm>
          </p:grpSpPr>
          <p:sp>
            <p:nvSpPr>
              <p:cNvPr id="74363"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64"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2" name="Group 26"/>
            <p:cNvGrpSpPr>
              <a:grpSpLocks/>
            </p:cNvGrpSpPr>
            <p:nvPr/>
          </p:nvGrpSpPr>
          <p:grpSpPr bwMode="auto">
            <a:xfrm rot="9420000" flipH="1">
              <a:off x="-97" y="1223"/>
              <a:ext cx="4208" cy="8"/>
              <a:chOff x="0" y="0"/>
              <a:chExt cx="4209" cy="8"/>
            </a:xfrm>
          </p:grpSpPr>
          <p:sp>
            <p:nvSpPr>
              <p:cNvPr id="74361"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62"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3" name="Group 29"/>
            <p:cNvGrpSpPr>
              <a:grpSpLocks/>
            </p:cNvGrpSpPr>
            <p:nvPr/>
          </p:nvGrpSpPr>
          <p:grpSpPr bwMode="auto">
            <a:xfrm rot="9300000" flipH="1">
              <a:off x="-149" y="1466"/>
              <a:ext cx="4611" cy="8"/>
              <a:chOff x="0" y="0"/>
              <a:chExt cx="4612" cy="8"/>
            </a:xfrm>
          </p:grpSpPr>
          <p:sp>
            <p:nvSpPr>
              <p:cNvPr id="74359"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60"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4" name="Group 32"/>
            <p:cNvGrpSpPr>
              <a:grpSpLocks/>
            </p:cNvGrpSpPr>
            <p:nvPr/>
          </p:nvGrpSpPr>
          <p:grpSpPr bwMode="auto">
            <a:xfrm rot="9120000" flipH="1">
              <a:off x="-249" y="1795"/>
              <a:ext cx="5200" cy="8"/>
              <a:chOff x="0" y="0"/>
              <a:chExt cx="5200" cy="8"/>
            </a:xfrm>
          </p:grpSpPr>
          <p:sp>
            <p:nvSpPr>
              <p:cNvPr id="74357"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58"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5" name="Group 35"/>
            <p:cNvGrpSpPr>
              <a:grpSpLocks/>
            </p:cNvGrpSpPr>
            <p:nvPr/>
          </p:nvGrpSpPr>
          <p:grpSpPr bwMode="auto">
            <a:xfrm rot="8880000" flipH="1">
              <a:off x="71" y="2061"/>
              <a:ext cx="5401" cy="8"/>
              <a:chOff x="0" y="0"/>
              <a:chExt cx="5401" cy="8"/>
            </a:xfrm>
          </p:grpSpPr>
          <p:sp>
            <p:nvSpPr>
              <p:cNvPr id="74355"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56"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6" name="Group 38"/>
            <p:cNvGrpSpPr>
              <a:grpSpLocks/>
            </p:cNvGrpSpPr>
            <p:nvPr/>
          </p:nvGrpSpPr>
          <p:grpSpPr bwMode="auto">
            <a:xfrm rot="8580000" flipH="1">
              <a:off x="1382" y="2105"/>
              <a:ext cx="4613" cy="8"/>
              <a:chOff x="0" y="0"/>
              <a:chExt cx="4612" cy="8"/>
            </a:xfrm>
          </p:grpSpPr>
          <p:sp>
            <p:nvSpPr>
              <p:cNvPr id="74353"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54"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7" name="Group 41"/>
            <p:cNvGrpSpPr>
              <a:grpSpLocks/>
            </p:cNvGrpSpPr>
            <p:nvPr/>
          </p:nvGrpSpPr>
          <p:grpSpPr bwMode="auto">
            <a:xfrm rot="8220000" flipH="1">
              <a:off x="2755" y="2236"/>
              <a:ext cx="3576" cy="8"/>
              <a:chOff x="0" y="0"/>
              <a:chExt cx="3576" cy="8"/>
            </a:xfrm>
          </p:grpSpPr>
          <p:sp>
            <p:nvSpPr>
              <p:cNvPr id="74351"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52"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8" name="Group 44"/>
            <p:cNvGrpSpPr>
              <a:grpSpLocks/>
            </p:cNvGrpSpPr>
            <p:nvPr/>
          </p:nvGrpSpPr>
          <p:grpSpPr bwMode="auto">
            <a:xfrm rot="7800000" flipH="1">
              <a:off x="4117" y="2678"/>
              <a:ext cx="2079" cy="8"/>
              <a:chOff x="0" y="0"/>
              <a:chExt cx="2079" cy="8"/>
            </a:xfrm>
          </p:grpSpPr>
          <p:sp>
            <p:nvSpPr>
              <p:cNvPr id="74349"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50"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49" name="Group 47"/>
            <p:cNvGrpSpPr>
              <a:grpSpLocks/>
            </p:cNvGrpSpPr>
            <p:nvPr/>
          </p:nvGrpSpPr>
          <p:grpSpPr bwMode="auto">
            <a:xfrm rot="7620000">
              <a:off x="5435" y="3340"/>
              <a:ext cx="502" cy="8"/>
              <a:chOff x="0" y="0"/>
              <a:chExt cx="501" cy="8"/>
            </a:xfrm>
          </p:grpSpPr>
          <p:sp>
            <p:nvSpPr>
              <p:cNvPr id="74347"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48"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0" name="Group 50"/>
            <p:cNvGrpSpPr>
              <a:grpSpLocks/>
            </p:cNvGrpSpPr>
            <p:nvPr/>
          </p:nvGrpSpPr>
          <p:grpSpPr bwMode="auto">
            <a:xfrm rot="1079999">
              <a:off x="-87" y="1553"/>
              <a:ext cx="6046" cy="8"/>
              <a:chOff x="0" y="0"/>
              <a:chExt cx="6046" cy="8"/>
            </a:xfrm>
          </p:grpSpPr>
          <p:sp>
            <p:nvSpPr>
              <p:cNvPr id="74345"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46"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1" name="Group 53"/>
            <p:cNvGrpSpPr>
              <a:grpSpLocks/>
            </p:cNvGrpSpPr>
            <p:nvPr/>
          </p:nvGrpSpPr>
          <p:grpSpPr bwMode="auto">
            <a:xfrm rot="1560000">
              <a:off x="-132" y="2569"/>
              <a:ext cx="4142" cy="8"/>
              <a:chOff x="0" y="0"/>
              <a:chExt cx="4142" cy="8"/>
            </a:xfrm>
          </p:grpSpPr>
          <p:sp>
            <p:nvSpPr>
              <p:cNvPr id="74343"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44"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2" name="Group 56"/>
            <p:cNvGrpSpPr>
              <a:grpSpLocks/>
            </p:cNvGrpSpPr>
            <p:nvPr/>
          </p:nvGrpSpPr>
          <p:grpSpPr bwMode="auto">
            <a:xfrm rot="1739999">
              <a:off x="-101" y="2802"/>
              <a:ext cx="2803" cy="8"/>
              <a:chOff x="0" y="0"/>
              <a:chExt cx="2804" cy="8"/>
            </a:xfrm>
          </p:grpSpPr>
          <p:sp>
            <p:nvSpPr>
              <p:cNvPr id="74341"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42"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3" name="Group 59"/>
            <p:cNvGrpSpPr>
              <a:grpSpLocks/>
            </p:cNvGrpSpPr>
            <p:nvPr/>
          </p:nvGrpSpPr>
          <p:grpSpPr bwMode="auto">
            <a:xfrm rot="1979999">
              <a:off x="-46" y="3099"/>
              <a:ext cx="1399" cy="8"/>
              <a:chOff x="0" y="0"/>
              <a:chExt cx="1400" cy="8"/>
            </a:xfrm>
          </p:grpSpPr>
          <p:sp>
            <p:nvSpPr>
              <p:cNvPr id="74339"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40"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4" name="Group 62"/>
            <p:cNvGrpSpPr>
              <a:grpSpLocks/>
            </p:cNvGrpSpPr>
            <p:nvPr/>
          </p:nvGrpSpPr>
          <p:grpSpPr bwMode="auto">
            <a:xfrm rot="1379999">
              <a:off x="-149" y="2392"/>
              <a:ext cx="5476" cy="8"/>
              <a:chOff x="0" y="0"/>
              <a:chExt cx="5477" cy="8"/>
            </a:xfrm>
          </p:grpSpPr>
          <p:sp>
            <p:nvSpPr>
              <p:cNvPr id="74337"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38"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5" name="Group 65"/>
            <p:cNvGrpSpPr>
              <a:grpSpLocks/>
            </p:cNvGrpSpPr>
            <p:nvPr/>
          </p:nvGrpSpPr>
          <p:grpSpPr bwMode="auto">
            <a:xfrm rot="960000">
              <a:off x="-44" y="1284"/>
              <a:ext cx="6015" cy="8"/>
              <a:chOff x="0" y="0"/>
              <a:chExt cx="6016" cy="8"/>
            </a:xfrm>
          </p:grpSpPr>
          <p:sp>
            <p:nvSpPr>
              <p:cNvPr id="74335"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74336"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6" name="Group 68"/>
            <p:cNvGrpSpPr>
              <a:grpSpLocks/>
            </p:cNvGrpSpPr>
            <p:nvPr/>
          </p:nvGrpSpPr>
          <p:grpSpPr bwMode="auto">
            <a:xfrm rot="11760001" flipH="1">
              <a:off x="137" y="1146"/>
              <a:ext cx="5757" cy="8"/>
              <a:chOff x="0" y="0"/>
              <a:chExt cx="5756" cy="8"/>
            </a:xfrm>
          </p:grpSpPr>
          <p:sp>
            <p:nvSpPr>
              <p:cNvPr id="74333"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34"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7" name="Group 71"/>
            <p:cNvGrpSpPr>
              <a:grpSpLocks/>
            </p:cNvGrpSpPr>
            <p:nvPr/>
          </p:nvGrpSpPr>
          <p:grpSpPr bwMode="auto">
            <a:xfrm rot="839999">
              <a:off x="444" y="956"/>
              <a:ext cx="5475" cy="8"/>
              <a:chOff x="0" y="0"/>
              <a:chExt cx="5475" cy="8"/>
            </a:xfrm>
          </p:grpSpPr>
          <p:sp>
            <p:nvSpPr>
              <p:cNvPr id="74331"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32"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8" name="Group 74"/>
            <p:cNvGrpSpPr>
              <a:grpSpLocks/>
            </p:cNvGrpSpPr>
            <p:nvPr/>
          </p:nvGrpSpPr>
          <p:grpSpPr bwMode="auto">
            <a:xfrm rot="779999">
              <a:off x="912" y="761"/>
              <a:ext cx="4976" cy="8"/>
              <a:chOff x="0" y="0"/>
              <a:chExt cx="4976" cy="8"/>
            </a:xfrm>
          </p:grpSpPr>
          <p:sp>
            <p:nvSpPr>
              <p:cNvPr id="74329"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30"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59" name="Group 77"/>
            <p:cNvGrpSpPr>
              <a:grpSpLocks/>
            </p:cNvGrpSpPr>
            <p:nvPr/>
          </p:nvGrpSpPr>
          <p:grpSpPr bwMode="auto">
            <a:xfrm rot="720000">
              <a:off x="1120" y="641"/>
              <a:ext cx="4759" cy="8"/>
              <a:chOff x="0" y="0"/>
              <a:chExt cx="4759" cy="8"/>
            </a:xfrm>
          </p:grpSpPr>
          <p:sp>
            <p:nvSpPr>
              <p:cNvPr id="74327"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28"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0" name="Group 80"/>
            <p:cNvGrpSpPr>
              <a:grpSpLocks/>
            </p:cNvGrpSpPr>
            <p:nvPr/>
          </p:nvGrpSpPr>
          <p:grpSpPr bwMode="auto">
            <a:xfrm rot="720000">
              <a:off x="1305" y="570"/>
              <a:ext cx="4557" cy="8"/>
              <a:chOff x="0" y="0"/>
              <a:chExt cx="4557" cy="8"/>
            </a:xfrm>
          </p:grpSpPr>
          <p:sp>
            <p:nvSpPr>
              <p:cNvPr id="74325"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26"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1" name="Group 83"/>
            <p:cNvGrpSpPr>
              <a:grpSpLocks/>
            </p:cNvGrpSpPr>
            <p:nvPr/>
          </p:nvGrpSpPr>
          <p:grpSpPr bwMode="auto">
            <a:xfrm rot="11460001" flipH="1">
              <a:off x="1551" y="483"/>
              <a:ext cx="4314" cy="8"/>
              <a:chOff x="0" y="0"/>
              <a:chExt cx="4314" cy="8"/>
            </a:xfrm>
          </p:grpSpPr>
          <p:sp>
            <p:nvSpPr>
              <p:cNvPr id="74323"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24"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2" name="Group 86"/>
            <p:cNvGrpSpPr>
              <a:grpSpLocks/>
            </p:cNvGrpSpPr>
            <p:nvPr/>
          </p:nvGrpSpPr>
          <p:grpSpPr bwMode="auto">
            <a:xfrm rot="11460001" flipH="1">
              <a:off x="1712" y="407"/>
              <a:ext cx="4154" cy="8"/>
              <a:chOff x="0" y="0"/>
              <a:chExt cx="4154" cy="8"/>
            </a:xfrm>
          </p:grpSpPr>
          <p:sp>
            <p:nvSpPr>
              <p:cNvPr id="74321"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22"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3" name="Group 89"/>
            <p:cNvGrpSpPr>
              <a:grpSpLocks/>
            </p:cNvGrpSpPr>
            <p:nvPr/>
          </p:nvGrpSpPr>
          <p:grpSpPr bwMode="auto">
            <a:xfrm rot="11580000" flipH="1">
              <a:off x="679" y="842"/>
              <a:ext cx="5205" cy="8"/>
              <a:chOff x="0" y="0"/>
              <a:chExt cx="5204" cy="8"/>
            </a:xfrm>
          </p:grpSpPr>
          <p:sp>
            <p:nvSpPr>
              <p:cNvPr id="74319"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20"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4" name="Group 92"/>
            <p:cNvGrpSpPr>
              <a:grpSpLocks/>
            </p:cNvGrpSpPr>
            <p:nvPr/>
          </p:nvGrpSpPr>
          <p:grpSpPr bwMode="auto">
            <a:xfrm rot="12060000" flipH="1">
              <a:off x="-135" y="2140"/>
              <a:ext cx="6150" cy="8"/>
              <a:chOff x="0" y="0"/>
              <a:chExt cx="6150" cy="8"/>
            </a:xfrm>
          </p:grpSpPr>
          <p:sp>
            <p:nvSpPr>
              <p:cNvPr id="74317"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18"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5" name="Group 95"/>
            <p:cNvGrpSpPr>
              <a:grpSpLocks/>
            </p:cNvGrpSpPr>
            <p:nvPr/>
          </p:nvGrpSpPr>
          <p:grpSpPr bwMode="auto">
            <a:xfrm rot="11939999" flipH="1">
              <a:off x="-100" y="1814"/>
              <a:ext cx="6103" cy="8"/>
              <a:chOff x="0" y="0"/>
              <a:chExt cx="6104" cy="8"/>
            </a:xfrm>
          </p:grpSpPr>
          <p:sp>
            <p:nvSpPr>
              <p:cNvPr id="74315"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4316"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6" name="Group 98"/>
            <p:cNvGrpSpPr>
              <a:grpSpLocks/>
            </p:cNvGrpSpPr>
            <p:nvPr/>
          </p:nvGrpSpPr>
          <p:grpSpPr bwMode="auto">
            <a:xfrm>
              <a:off x="805" y="2535"/>
              <a:ext cx="168" cy="96"/>
              <a:chOff x="0" y="0"/>
              <a:chExt cx="168" cy="96"/>
            </a:xfrm>
          </p:grpSpPr>
          <p:sp>
            <p:nvSpPr>
              <p:cNvPr id="74313"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14"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7" name="Group 101"/>
            <p:cNvGrpSpPr>
              <a:grpSpLocks/>
            </p:cNvGrpSpPr>
            <p:nvPr/>
          </p:nvGrpSpPr>
          <p:grpSpPr bwMode="auto">
            <a:xfrm>
              <a:off x="301" y="2250"/>
              <a:ext cx="168" cy="95"/>
              <a:chOff x="0" y="0"/>
              <a:chExt cx="168" cy="95"/>
            </a:xfrm>
          </p:grpSpPr>
          <p:sp>
            <p:nvSpPr>
              <p:cNvPr id="74311"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12"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8" name="Group 104"/>
            <p:cNvGrpSpPr>
              <a:grpSpLocks/>
            </p:cNvGrpSpPr>
            <p:nvPr/>
          </p:nvGrpSpPr>
          <p:grpSpPr bwMode="auto">
            <a:xfrm>
              <a:off x="224" y="2828"/>
              <a:ext cx="196" cy="106"/>
              <a:chOff x="0" y="0"/>
              <a:chExt cx="196" cy="106"/>
            </a:xfrm>
          </p:grpSpPr>
          <p:sp>
            <p:nvSpPr>
              <p:cNvPr id="74309"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10"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69" name="Group 107"/>
            <p:cNvGrpSpPr>
              <a:grpSpLocks/>
            </p:cNvGrpSpPr>
            <p:nvPr/>
          </p:nvGrpSpPr>
          <p:grpSpPr bwMode="auto">
            <a:xfrm>
              <a:off x="2142" y="1837"/>
              <a:ext cx="156" cy="84"/>
              <a:chOff x="0" y="0"/>
              <a:chExt cx="156" cy="84"/>
            </a:xfrm>
          </p:grpSpPr>
          <p:sp>
            <p:nvSpPr>
              <p:cNvPr id="74307"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08"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0" name="Group 110"/>
            <p:cNvGrpSpPr>
              <a:grpSpLocks/>
            </p:cNvGrpSpPr>
            <p:nvPr/>
          </p:nvGrpSpPr>
          <p:grpSpPr bwMode="auto">
            <a:xfrm>
              <a:off x="1288" y="2252"/>
              <a:ext cx="168" cy="95"/>
              <a:chOff x="0" y="0"/>
              <a:chExt cx="168" cy="95"/>
            </a:xfrm>
          </p:grpSpPr>
          <p:sp>
            <p:nvSpPr>
              <p:cNvPr id="74305"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06"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1" name="Group 113"/>
            <p:cNvGrpSpPr>
              <a:grpSpLocks/>
            </p:cNvGrpSpPr>
            <p:nvPr/>
          </p:nvGrpSpPr>
          <p:grpSpPr bwMode="auto">
            <a:xfrm>
              <a:off x="1751" y="2033"/>
              <a:ext cx="156" cy="90"/>
              <a:chOff x="0" y="0"/>
              <a:chExt cx="156" cy="90"/>
            </a:xfrm>
          </p:grpSpPr>
          <p:sp>
            <p:nvSpPr>
              <p:cNvPr id="74303"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04"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2" name="Group 116"/>
            <p:cNvGrpSpPr>
              <a:grpSpLocks/>
            </p:cNvGrpSpPr>
            <p:nvPr/>
          </p:nvGrpSpPr>
          <p:grpSpPr bwMode="auto">
            <a:xfrm>
              <a:off x="815" y="2015"/>
              <a:ext cx="151" cy="89"/>
              <a:chOff x="0" y="0"/>
              <a:chExt cx="151" cy="89"/>
            </a:xfrm>
          </p:grpSpPr>
          <p:sp>
            <p:nvSpPr>
              <p:cNvPr id="74301"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02"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3" name="Group 119"/>
            <p:cNvGrpSpPr>
              <a:grpSpLocks/>
            </p:cNvGrpSpPr>
            <p:nvPr/>
          </p:nvGrpSpPr>
          <p:grpSpPr bwMode="auto">
            <a:xfrm>
              <a:off x="432" y="1832"/>
              <a:ext cx="150" cy="84"/>
              <a:chOff x="0" y="0"/>
              <a:chExt cx="150" cy="84"/>
            </a:xfrm>
          </p:grpSpPr>
          <p:sp>
            <p:nvSpPr>
              <p:cNvPr id="74299"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300"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4" name="Group 122"/>
            <p:cNvGrpSpPr>
              <a:grpSpLocks/>
            </p:cNvGrpSpPr>
            <p:nvPr/>
          </p:nvGrpSpPr>
          <p:grpSpPr bwMode="auto">
            <a:xfrm>
              <a:off x="1237" y="1818"/>
              <a:ext cx="156" cy="83"/>
              <a:chOff x="0" y="0"/>
              <a:chExt cx="156" cy="83"/>
            </a:xfrm>
          </p:grpSpPr>
          <p:sp>
            <p:nvSpPr>
              <p:cNvPr id="74297"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98"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5" name="Group 125"/>
            <p:cNvGrpSpPr>
              <a:grpSpLocks/>
            </p:cNvGrpSpPr>
            <p:nvPr/>
          </p:nvGrpSpPr>
          <p:grpSpPr bwMode="auto">
            <a:xfrm>
              <a:off x="2466" y="1661"/>
              <a:ext cx="156" cy="83"/>
              <a:chOff x="0" y="0"/>
              <a:chExt cx="156" cy="83"/>
            </a:xfrm>
          </p:grpSpPr>
          <p:sp>
            <p:nvSpPr>
              <p:cNvPr id="74295"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96"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6" name="Group 128"/>
            <p:cNvGrpSpPr>
              <a:grpSpLocks/>
            </p:cNvGrpSpPr>
            <p:nvPr/>
          </p:nvGrpSpPr>
          <p:grpSpPr bwMode="auto">
            <a:xfrm>
              <a:off x="1975" y="1490"/>
              <a:ext cx="134" cy="73"/>
              <a:chOff x="0" y="0"/>
              <a:chExt cx="134" cy="73"/>
            </a:xfrm>
          </p:grpSpPr>
          <p:sp>
            <p:nvSpPr>
              <p:cNvPr id="74293"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94"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7" name="Group 131"/>
            <p:cNvGrpSpPr>
              <a:grpSpLocks/>
            </p:cNvGrpSpPr>
            <p:nvPr/>
          </p:nvGrpSpPr>
          <p:grpSpPr bwMode="auto">
            <a:xfrm>
              <a:off x="2319" y="1330"/>
              <a:ext cx="134" cy="61"/>
              <a:chOff x="0" y="0"/>
              <a:chExt cx="134" cy="61"/>
            </a:xfrm>
          </p:grpSpPr>
          <p:sp>
            <p:nvSpPr>
              <p:cNvPr id="74291"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92"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8" name="Group 134"/>
            <p:cNvGrpSpPr>
              <a:grpSpLocks/>
            </p:cNvGrpSpPr>
            <p:nvPr/>
          </p:nvGrpSpPr>
          <p:grpSpPr bwMode="auto">
            <a:xfrm>
              <a:off x="2807" y="1481"/>
              <a:ext cx="140" cy="72"/>
              <a:chOff x="0" y="0"/>
              <a:chExt cx="139" cy="72"/>
            </a:xfrm>
          </p:grpSpPr>
          <p:sp>
            <p:nvSpPr>
              <p:cNvPr id="74289"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90"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79" name="Group 137"/>
            <p:cNvGrpSpPr>
              <a:grpSpLocks/>
            </p:cNvGrpSpPr>
            <p:nvPr/>
          </p:nvGrpSpPr>
          <p:grpSpPr bwMode="auto">
            <a:xfrm>
              <a:off x="2877" y="1074"/>
              <a:ext cx="129" cy="61"/>
              <a:chOff x="0" y="0"/>
              <a:chExt cx="129" cy="61"/>
            </a:xfrm>
          </p:grpSpPr>
          <p:sp>
            <p:nvSpPr>
              <p:cNvPr id="74287"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88"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0" name="Group 140"/>
            <p:cNvGrpSpPr>
              <a:grpSpLocks/>
            </p:cNvGrpSpPr>
            <p:nvPr/>
          </p:nvGrpSpPr>
          <p:grpSpPr bwMode="auto">
            <a:xfrm>
              <a:off x="3786" y="968"/>
              <a:ext cx="128" cy="61"/>
              <a:chOff x="0" y="0"/>
              <a:chExt cx="128" cy="61"/>
            </a:xfrm>
          </p:grpSpPr>
          <p:sp>
            <p:nvSpPr>
              <p:cNvPr id="74285"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86"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1" name="Group 143"/>
            <p:cNvGrpSpPr>
              <a:grpSpLocks/>
            </p:cNvGrpSpPr>
            <p:nvPr/>
          </p:nvGrpSpPr>
          <p:grpSpPr bwMode="auto">
            <a:xfrm>
              <a:off x="3593" y="1072"/>
              <a:ext cx="128" cy="61"/>
              <a:chOff x="0" y="0"/>
              <a:chExt cx="128" cy="61"/>
            </a:xfrm>
          </p:grpSpPr>
          <p:sp>
            <p:nvSpPr>
              <p:cNvPr id="74283"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84"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2" name="Group 146"/>
            <p:cNvGrpSpPr>
              <a:grpSpLocks/>
            </p:cNvGrpSpPr>
            <p:nvPr/>
          </p:nvGrpSpPr>
          <p:grpSpPr bwMode="auto">
            <a:xfrm>
              <a:off x="3129" y="954"/>
              <a:ext cx="128" cy="62"/>
              <a:chOff x="0" y="0"/>
              <a:chExt cx="128" cy="62"/>
            </a:xfrm>
          </p:grpSpPr>
          <p:sp>
            <p:nvSpPr>
              <p:cNvPr id="74281"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82"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3" name="Group 149"/>
            <p:cNvGrpSpPr>
              <a:grpSpLocks/>
            </p:cNvGrpSpPr>
            <p:nvPr/>
          </p:nvGrpSpPr>
          <p:grpSpPr bwMode="auto">
            <a:xfrm>
              <a:off x="3342" y="1200"/>
              <a:ext cx="134" cy="73"/>
              <a:chOff x="0" y="0"/>
              <a:chExt cx="134" cy="73"/>
            </a:xfrm>
          </p:grpSpPr>
          <p:sp>
            <p:nvSpPr>
              <p:cNvPr id="74279"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80"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4" name="Group 152"/>
            <p:cNvGrpSpPr>
              <a:grpSpLocks/>
            </p:cNvGrpSpPr>
            <p:nvPr/>
          </p:nvGrpSpPr>
          <p:grpSpPr bwMode="auto">
            <a:xfrm>
              <a:off x="3092" y="1336"/>
              <a:ext cx="133" cy="61"/>
              <a:chOff x="0" y="0"/>
              <a:chExt cx="133" cy="61"/>
            </a:xfrm>
          </p:grpSpPr>
          <p:sp>
            <p:nvSpPr>
              <p:cNvPr id="74277"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78"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5" name="Group 155"/>
            <p:cNvGrpSpPr>
              <a:grpSpLocks/>
            </p:cNvGrpSpPr>
            <p:nvPr/>
          </p:nvGrpSpPr>
          <p:grpSpPr bwMode="auto">
            <a:xfrm>
              <a:off x="1634" y="1629"/>
              <a:ext cx="150" cy="90"/>
              <a:chOff x="0" y="0"/>
              <a:chExt cx="150" cy="90"/>
            </a:xfrm>
          </p:grpSpPr>
          <p:sp>
            <p:nvSpPr>
              <p:cNvPr id="74275"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76"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6" name="Group 158"/>
            <p:cNvGrpSpPr>
              <a:grpSpLocks/>
            </p:cNvGrpSpPr>
            <p:nvPr/>
          </p:nvGrpSpPr>
          <p:grpSpPr bwMode="auto">
            <a:xfrm>
              <a:off x="1928" y="1204"/>
              <a:ext cx="139" cy="61"/>
              <a:chOff x="0" y="0"/>
              <a:chExt cx="139" cy="61"/>
            </a:xfrm>
          </p:grpSpPr>
          <p:sp>
            <p:nvSpPr>
              <p:cNvPr id="74273"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74"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7" name="Group 161"/>
            <p:cNvGrpSpPr>
              <a:grpSpLocks/>
            </p:cNvGrpSpPr>
            <p:nvPr/>
          </p:nvGrpSpPr>
          <p:grpSpPr bwMode="auto">
            <a:xfrm>
              <a:off x="1578" y="1351"/>
              <a:ext cx="139" cy="61"/>
              <a:chOff x="0" y="0"/>
              <a:chExt cx="139" cy="61"/>
            </a:xfrm>
          </p:grpSpPr>
          <p:sp>
            <p:nvSpPr>
              <p:cNvPr id="74271"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72"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8" name="Group 164"/>
            <p:cNvGrpSpPr>
              <a:grpSpLocks/>
            </p:cNvGrpSpPr>
            <p:nvPr/>
          </p:nvGrpSpPr>
          <p:grpSpPr bwMode="auto">
            <a:xfrm>
              <a:off x="1256" y="1487"/>
              <a:ext cx="134" cy="72"/>
              <a:chOff x="0" y="0"/>
              <a:chExt cx="134" cy="72"/>
            </a:xfrm>
          </p:grpSpPr>
          <p:sp>
            <p:nvSpPr>
              <p:cNvPr id="74269"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70"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89" name="Group 167"/>
            <p:cNvGrpSpPr>
              <a:grpSpLocks/>
            </p:cNvGrpSpPr>
            <p:nvPr/>
          </p:nvGrpSpPr>
          <p:grpSpPr bwMode="auto">
            <a:xfrm>
              <a:off x="1219" y="1223"/>
              <a:ext cx="134" cy="61"/>
              <a:chOff x="0" y="0"/>
              <a:chExt cx="134" cy="61"/>
            </a:xfrm>
          </p:grpSpPr>
          <p:sp>
            <p:nvSpPr>
              <p:cNvPr id="74267"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68"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0" name="Group 170"/>
            <p:cNvGrpSpPr>
              <a:grpSpLocks/>
            </p:cNvGrpSpPr>
            <p:nvPr/>
          </p:nvGrpSpPr>
          <p:grpSpPr bwMode="auto">
            <a:xfrm>
              <a:off x="1207" y="979"/>
              <a:ext cx="128" cy="61"/>
              <a:chOff x="0" y="0"/>
              <a:chExt cx="128" cy="61"/>
            </a:xfrm>
          </p:grpSpPr>
          <p:sp>
            <p:nvSpPr>
              <p:cNvPr id="74265"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66"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1" name="Group 173"/>
            <p:cNvGrpSpPr>
              <a:grpSpLocks/>
            </p:cNvGrpSpPr>
            <p:nvPr/>
          </p:nvGrpSpPr>
          <p:grpSpPr bwMode="auto">
            <a:xfrm>
              <a:off x="1565" y="1088"/>
              <a:ext cx="128" cy="61"/>
              <a:chOff x="0" y="0"/>
              <a:chExt cx="128" cy="61"/>
            </a:xfrm>
          </p:grpSpPr>
          <p:sp>
            <p:nvSpPr>
              <p:cNvPr id="74263"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64"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2" name="Group 176"/>
            <p:cNvGrpSpPr>
              <a:grpSpLocks/>
            </p:cNvGrpSpPr>
            <p:nvPr/>
          </p:nvGrpSpPr>
          <p:grpSpPr bwMode="auto">
            <a:xfrm>
              <a:off x="1869" y="977"/>
              <a:ext cx="128" cy="61"/>
              <a:chOff x="0" y="0"/>
              <a:chExt cx="128" cy="61"/>
            </a:xfrm>
          </p:grpSpPr>
          <p:sp>
            <p:nvSpPr>
              <p:cNvPr id="74261"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62"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3" name="Group 179"/>
            <p:cNvGrpSpPr>
              <a:grpSpLocks/>
            </p:cNvGrpSpPr>
            <p:nvPr/>
          </p:nvGrpSpPr>
          <p:grpSpPr bwMode="auto">
            <a:xfrm>
              <a:off x="2224" y="1081"/>
              <a:ext cx="128" cy="61"/>
              <a:chOff x="0" y="0"/>
              <a:chExt cx="128" cy="61"/>
            </a:xfrm>
          </p:grpSpPr>
          <p:sp>
            <p:nvSpPr>
              <p:cNvPr id="74259"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60"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4" name="Group 182"/>
            <p:cNvGrpSpPr>
              <a:grpSpLocks/>
            </p:cNvGrpSpPr>
            <p:nvPr/>
          </p:nvGrpSpPr>
          <p:grpSpPr bwMode="auto">
            <a:xfrm>
              <a:off x="2497" y="963"/>
              <a:ext cx="128" cy="61"/>
              <a:chOff x="0" y="0"/>
              <a:chExt cx="128" cy="61"/>
            </a:xfrm>
          </p:grpSpPr>
          <p:sp>
            <p:nvSpPr>
              <p:cNvPr id="74257"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58"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5" name="Group 185"/>
            <p:cNvGrpSpPr>
              <a:grpSpLocks/>
            </p:cNvGrpSpPr>
            <p:nvPr/>
          </p:nvGrpSpPr>
          <p:grpSpPr bwMode="auto">
            <a:xfrm>
              <a:off x="535" y="1208"/>
              <a:ext cx="134" cy="73"/>
              <a:chOff x="0" y="0"/>
              <a:chExt cx="134" cy="73"/>
            </a:xfrm>
          </p:grpSpPr>
          <p:sp>
            <p:nvSpPr>
              <p:cNvPr id="74255"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56"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6" name="Group 188"/>
            <p:cNvGrpSpPr>
              <a:grpSpLocks/>
            </p:cNvGrpSpPr>
            <p:nvPr/>
          </p:nvGrpSpPr>
          <p:grpSpPr bwMode="auto">
            <a:xfrm>
              <a:off x="133" y="1342"/>
              <a:ext cx="134" cy="73"/>
              <a:chOff x="0" y="0"/>
              <a:chExt cx="134" cy="73"/>
            </a:xfrm>
          </p:grpSpPr>
          <p:sp>
            <p:nvSpPr>
              <p:cNvPr id="74253"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54"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7" name="Group 191"/>
            <p:cNvGrpSpPr>
              <a:grpSpLocks/>
            </p:cNvGrpSpPr>
            <p:nvPr/>
          </p:nvGrpSpPr>
          <p:grpSpPr bwMode="auto">
            <a:xfrm>
              <a:off x="863" y="1092"/>
              <a:ext cx="128" cy="61"/>
              <a:chOff x="0" y="0"/>
              <a:chExt cx="128" cy="61"/>
            </a:xfrm>
          </p:grpSpPr>
          <p:sp>
            <p:nvSpPr>
              <p:cNvPr id="74251"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52"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8" name="Group 194"/>
            <p:cNvGrpSpPr>
              <a:grpSpLocks/>
            </p:cNvGrpSpPr>
            <p:nvPr/>
          </p:nvGrpSpPr>
          <p:grpSpPr bwMode="auto">
            <a:xfrm>
              <a:off x="520" y="973"/>
              <a:ext cx="128" cy="61"/>
              <a:chOff x="0" y="0"/>
              <a:chExt cx="128" cy="61"/>
            </a:xfrm>
          </p:grpSpPr>
          <p:sp>
            <p:nvSpPr>
              <p:cNvPr id="74249"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50"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799" name="Group 197"/>
            <p:cNvGrpSpPr>
              <a:grpSpLocks/>
            </p:cNvGrpSpPr>
            <p:nvPr/>
          </p:nvGrpSpPr>
          <p:grpSpPr bwMode="auto">
            <a:xfrm>
              <a:off x="178" y="1077"/>
              <a:ext cx="128" cy="61"/>
              <a:chOff x="0" y="0"/>
              <a:chExt cx="128" cy="61"/>
            </a:xfrm>
          </p:grpSpPr>
          <p:sp>
            <p:nvSpPr>
              <p:cNvPr id="74247"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48"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0" name="Group 200"/>
            <p:cNvGrpSpPr>
              <a:grpSpLocks/>
            </p:cNvGrpSpPr>
            <p:nvPr/>
          </p:nvGrpSpPr>
          <p:grpSpPr bwMode="auto">
            <a:xfrm>
              <a:off x="497" y="1499"/>
              <a:ext cx="139" cy="61"/>
              <a:chOff x="0" y="0"/>
              <a:chExt cx="139" cy="61"/>
            </a:xfrm>
          </p:grpSpPr>
          <p:sp>
            <p:nvSpPr>
              <p:cNvPr id="74245"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46"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1" name="Group 203"/>
            <p:cNvGrpSpPr>
              <a:grpSpLocks/>
            </p:cNvGrpSpPr>
            <p:nvPr/>
          </p:nvGrpSpPr>
          <p:grpSpPr bwMode="auto">
            <a:xfrm>
              <a:off x="879" y="1354"/>
              <a:ext cx="134" cy="61"/>
              <a:chOff x="0" y="0"/>
              <a:chExt cx="134" cy="61"/>
            </a:xfrm>
          </p:grpSpPr>
          <p:sp>
            <p:nvSpPr>
              <p:cNvPr id="74243"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44"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2" name="Group 206"/>
            <p:cNvGrpSpPr>
              <a:grpSpLocks/>
            </p:cNvGrpSpPr>
            <p:nvPr/>
          </p:nvGrpSpPr>
          <p:grpSpPr bwMode="auto">
            <a:xfrm>
              <a:off x="854" y="1648"/>
              <a:ext cx="156" cy="89"/>
              <a:chOff x="0" y="0"/>
              <a:chExt cx="156" cy="89"/>
            </a:xfrm>
          </p:grpSpPr>
          <p:sp>
            <p:nvSpPr>
              <p:cNvPr id="74241"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42"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3" name="Group 209"/>
            <p:cNvGrpSpPr>
              <a:grpSpLocks/>
            </p:cNvGrpSpPr>
            <p:nvPr/>
          </p:nvGrpSpPr>
          <p:grpSpPr bwMode="auto">
            <a:xfrm>
              <a:off x="2609" y="1191"/>
              <a:ext cx="140" cy="72"/>
              <a:chOff x="0" y="0"/>
              <a:chExt cx="139" cy="72"/>
            </a:xfrm>
          </p:grpSpPr>
          <p:sp>
            <p:nvSpPr>
              <p:cNvPr id="74239"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40"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4" name="Group 212"/>
            <p:cNvGrpSpPr>
              <a:grpSpLocks/>
            </p:cNvGrpSpPr>
            <p:nvPr/>
          </p:nvGrpSpPr>
          <p:grpSpPr bwMode="auto">
            <a:xfrm>
              <a:off x="1522" y="876"/>
              <a:ext cx="123" cy="51"/>
              <a:chOff x="0" y="0"/>
              <a:chExt cx="122" cy="51"/>
            </a:xfrm>
          </p:grpSpPr>
          <p:sp>
            <p:nvSpPr>
              <p:cNvPr id="74237"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38"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5" name="Group 215"/>
            <p:cNvGrpSpPr>
              <a:grpSpLocks/>
            </p:cNvGrpSpPr>
            <p:nvPr/>
          </p:nvGrpSpPr>
          <p:grpSpPr bwMode="auto">
            <a:xfrm>
              <a:off x="1812" y="775"/>
              <a:ext cx="123" cy="50"/>
              <a:chOff x="0" y="0"/>
              <a:chExt cx="122" cy="50"/>
            </a:xfrm>
          </p:grpSpPr>
          <p:sp>
            <p:nvSpPr>
              <p:cNvPr id="74235"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36"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6" name="Group 218"/>
            <p:cNvGrpSpPr>
              <a:grpSpLocks/>
            </p:cNvGrpSpPr>
            <p:nvPr/>
          </p:nvGrpSpPr>
          <p:grpSpPr bwMode="auto">
            <a:xfrm>
              <a:off x="1450" y="682"/>
              <a:ext cx="123" cy="50"/>
              <a:chOff x="0" y="0"/>
              <a:chExt cx="122" cy="50"/>
            </a:xfrm>
          </p:grpSpPr>
          <p:sp>
            <p:nvSpPr>
              <p:cNvPr id="74233"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34"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7" name="Group 221"/>
            <p:cNvGrpSpPr>
              <a:grpSpLocks/>
            </p:cNvGrpSpPr>
            <p:nvPr/>
          </p:nvGrpSpPr>
          <p:grpSpPr bwMode="auto">
            <a:xfrm>
              <a:off x="1158" y="771"/>
              <a:ext cx="123" cy="51"/>
              <a:chOff x="0" y="0"/>
              <a:chExt cx="122" cy="51"/>
            </a:xfrm>
          </p:grpSpPr>
          <p:sp>
            <p:nvSpPr>
              <p:cNvPr id="74231"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32"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8" name="Group 224"/>
            <p:cNvGrpSpPr>
              <a:grpSpLocks/>
            </p:cNvGrpSpPr>
            <p:nvPr/>
          </p:nvGrpSpPr>
          <p:grpSpPr bwMode="auto">
            <a:xfrm>
              <a:off x="857" y="866"/>
              <a:ext cx="124" cy="51"/>
              <a:chOff x="0" y="0"/>
              <a:chExt cx="124" cy="51"/>
            </a:xfrm>
          </p:grpSpPr>
          <p:sp>
            <p:nvSpPr>
              <p:cNvPr id="74229"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30"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09" name="Group 227"/>
            <p:cNvGrpSpPr>
              <a:grpSpLocks/>
            </p:cNvGrpSpPr>
            <p:nvPr/>
          </p:nvGrpSpPr>
          <p:grpSpPr bwMode="auto">
            <a:xfrm>
              <a:off x="2076" y="688"/>
              <a:ext cx="123" cy="50"/>
              <a:chOff x="0" y="0"/>
              <a:chExt cx="122" cy="50"/>
            </a:xfrm>
          </p:grpSpPr>
          <p:sp>
            <p:nvSpPr>
              <p:cNvPr id="74227"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28"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0" name="Group 230"/>
            <p:cNvGrpSpPr>
              <a:grpSpLocks/>
            </p:cNvGrpSpPr>
            <p:nvPr/>
          </p:nvGrpSpPr>
          <p:grpSpPr bwMode="auto">
            <a:xfrm>
              <a:off x="2152" y="872"/>
              <a:ext cx="123" cy="50"/>
              <a:chOff x="0" y="0"/>
              <a:chExt cx="122" cy="50"/>
            </a:xfrm>
          </p:grpSpPr>
          <p:sp>
            <p:nvSpPr>
              <p:cNvPr id="74225"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26"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1" name="Group 233"/>
            <p:cNvGrpSpPr>
              <a:grpSpLocks/>
            </p:cNvGrpSpPr>
            <p:nvPr/>
          </p:nvGrpSpPr>
          <p:grpSpPr bwMode="auto">
            <a:xfrm>
              <a:off x="2410" y="777"/>
              <a:ext cx="123" cy="50"/>
              <a:chOff x="0" y="0"/>
              <a:chExt cx="122" cy="50"/>
            </a:xfrm>
          </p:grpSpPr>
          <p:sp>
            <p:nvSpPr>
              <p:cNvPr id="74223"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24"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2" name="Group 236"/>
            <p:cNvGrpSpPr>
              <a:grpSpLocks/>
            </p:cNvGrpSpPr>
            <p:nvPr/>
          </p:nvGrpSpPr>
          <p:grpSpPr bwMode="auto">
            <a:xfrm>
              <a:off x="2749" y="862"/>
              <a:ext cx="123" cy="51"/>
              <a:chOff x="0" y="0"/>
              <a:chExt cx="122" cy="51"/>
            </a:xfrm>
          </p:grpSpPr>
          <p:sp>
            <p:nvSpPr>
              <p:cNvPr id="74221"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22"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3" name="Group 239"/>
            <p:cNvGrpSpPr>
              <a:grpSpLocks/>
            </p:cNvGrpSpPr>
            <p:nvPr/>
          </p:nvGrpSpPr>
          <p:grpSpPr bwMode="auto">
            <a:xfrm>
              <a:off x="871" y="688"/>
              <a:ext cx="123" cy="50"/>
              <a:chOff x="0" y="0"/>
              <a:chExt cx="122" cy="50"/>
            </a:xfrm>
          </p:grpSpPr>
          <p:sp>
            <p:nvSpPr>
              <p:cNvPr id="74219"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20"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4" name="Group 242"/>
            <p:cNvGrpSpPr>
              <a:grpSpLocks/>
            </p:cNvGrpSpPr>
            <p:nvPr/>
          </p:nvGrpSpPr>
          <p:grpSpPr bwMode="auto">
            <a:xfrm>
              <a:off x="560" y="773"/>
              <a:ext cx="123" cy="50"/>
              <a:chOff x="0" y="0"/>
              <a:chExt cx="122" cy="50"/>
            </a:xfrm>
          </p:grpSpPr>
          <p:sp>
            <p:nvSpPr>
              <p:cNvPr id="74217"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18"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5" name="Group 245"/>
            <p:cNvGrpSpPr>
              <a:grpSpLocks/>
            </p:cNvGrpSpPr>
            <p:nvPr/>
          </p:nvGrpSpPr>
          <p:grpSpPr bwMode="auto">
            <a:xfrm>
              <a:off x="293" y="684"/>
              <a:ext cx="123" cy="50"/>
              <a:chOff x="0" y="0"/>
              <a:chExt cx="122" cy="50"/>
            </a:xfrm>
          </p:grpSpPr>
          <p:sp>
            <p:nvSpPr>
              <p:cNvPr id="74215"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16"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6" name="Group 248"/>
            <p:cNvGrpSpPr>
              <a:grpSpLocks/>
            </p:cNvGrpSpPr>
            <p:nvPr/>
          </p:nvGrpSpPr>
          <p:grpSpPr bwMode="auto">
            <a:xfrm>
              <a:off x="222" y="874"/>
              <a:ext cx="123" cy="50"/>
              <a:chOff x="0" y="0"/>
              <a:chExt cx="122" cy="50"/>
            </a:xfrm>
          </p:grpSpPr>
          <p:sp>
            <p:nvSpPr>
              <p:cNvPr id="74213"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14"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7" name="Group 251"/>
            <p:cNvGrpSpPr>
              <a:grpSpLocks/>
            </p:cNvGrpSpPr>
            <p:nvPr/>
          </p:nvGrpSpPr>
          <p:grpSpPr bwMode="auto">
            <a:xfrm>
              <a:off x="2952" y="771"/>
              <a:ext cx="124" cy="50"/>
              <a:chOff x="0" y="0"/>
              <a:chExt cx="124" cy="50"/>
            </a:xfrm>
          </p:grpSpPr>
          <p:sp>
            <p:nvSpPr>
              <p:cNvPr id="74211"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12"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8" name="Group 254"/>
            <p:cNvGrpSpPr>
              <a:grpSpLocks/>
            </p:cNvGrpSpPr>
            <p:nvPr/>
          </p:nvGrpSpPr>
          <p:grpSpPr bwMode="auto">
            <a:xfrm>
              <a:off x="3144" y="687"/>
              <a:ext cx="124" cy="51"/>
              <a:chOff x="0" y="0"/>
              <a:chExt cx="124" cy="51"/>
            </a:xfrm>
          </p:grpSpPr>
          <p:sp>
            <p:nvSpPr>
              <p:cNvPr id="74209"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10"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19" name="Group 257"/>
            <p:cNvGrpSpPr>
              <a:grpSpLocks/>
            </p:cNvGrpSpPr>
            <p:nvPr/>
          </p:nvGrpSpPr>
          <p:grpSpPr bwMode="auto">
            <a:xfrm>
              <a:off x="3335" y="864"/>
              <a:ext cx="124" cy="51"/>
              <a:chOff x="0" y="0"/>
              <a:chExt cx="124" cy="51"/>
            </a:xfrm>
          </p:grpSpPr>
          <p:sp>
            <p:nvSpPr>
              <p:cNvPr id="74207"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08"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0" name="Group 260"/>
            <p:cNvGrpSpPr>
              <a:grpSpLocks/>
            </p:cNvGrpSpPr>
            <p:nvPr/>
          </p:nvGrpSpPr>
          <p:grpSpPr bwMode="auto">
            <a:xfrm>
              <a:off x="3518" y="775"/>
              <a:ext cx="123" cy="50"/>
              <a:chOff x="0" y="0"/>
              <a:chExt cx="122" cy="50"/>
            </a:xfrm>
          </p:grpSpPr>
          <p:sp>
            <p:nvSpPr>
              <p:cNvPr id="74205"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06"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1" name="Group 263"/>
            <p:cNvGrpSpPr>
              <a:grpSpLocks/>
            </p:cNvGrpSpPr>
            <p:nvPr/>
          </p:nvGrpSpPr>
          <p:grpSpPr bwMode="auto">
            <a:xfrm>
              <a:off x="3716" y="682"/>
              <a:ext cx="123" cy="50"/>
              <a:chOff x="0" y="0"/>
              <a:chExt cx="122" cy="50"/>
            </a:xfrm>
          </p:grpSpPr>
          <p:sp>
            <p:nvSpPr>
              <p:cNvPr id="74203"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04"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2" name="Group 266"/>
            <p:cNvGrpSpPr>
              <a:grpSpLocks/>
            </p:cNvGrpSpPr>
            <p:nvPr/>
          </p:nvGrpSpPr>
          <p:grpSpPr bwMode="auto">
            <a:xfrm>
              <a:off x="4316" y="689"/>
              <a:ext cx="124" cy="51"/>
              <a:chOff x="0" y="0"/>
              <a:chExt cx="124" cy="51"/>
            </a:xfrm>
          </p:grpSpPr>
          <p:sp>
            <p:nvSpPr>
              <p:cNvPr id="74201"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02"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3" name="Group 269"/>
            <p:cNvGrpSpPr>
              <a:grpSpLocks/>
            </p:cNvGrpSpPr>
            <p:nvPr/>
          </p:nvGrpSpPr>
          <p:grpSpPr bwMode="auto">
            <a:xfrm>
              <a:off x="3966" y="877"/>
              <a:ext cx="128" cy="50"/>
              <a:chOff x="0" y="0"/>
              <a:chExt cx="128" cy="50"/>
            </a:xfrm>
          </p:grpSpPr>
          <p:sp>
            <p:nvSpPr>
              <p:cNvPr id="74199"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200"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4" name="Group 272"/>
            <p:cNvGrpSpPr>
              <a:grpSpLocks/>
            </p:cNvGrpSpPr>
            <p:nvPr/>
          </p:nvGrpSpPr>
          <p:grpSpPr bwMode="auto">
            <a:xfrm>
              <a:off x="4151" y="784"/>
              <a:ext cx="128" cy="50"/>
              <a:chOff x="0" y="0"/>
              <a:chExt cx="128" cy="50"/>
            </a:xfrm>
          </p:grpSpPr>
          <p:sp>
            <p:nvSpPr>
              <p:cNvPr id="74197"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98"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5" name="Group 275"/>
            <p:cNvGrpSpPr>
              <a:grpSpLocks/>
            </p:cNvGrpSpPr>
            <p:nvPr/>
          </p:nvGrpSpPr>
          <p:grpSpPr bwMode="auto">
            <a:xfrm>
              <a:off x="1347" y="2829"/>
              <a:ext cx="196" cy="111"/>
              <a:chOff x="0" y="0"/>
              <a:chExt cx="196" cy="111"/>
            </a:xfrm>
          </p:grpSpPr>
          <p:sp>
            <p:nvSpPr>
              <p:cNvPr id="74195"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96"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6" name="Group 278"/>
            <p:cNvGrpSpPr>
              <a:grpSpLocks/>
            </p:cNvGrpSpPr>
            <p:nvPr/>
          </p:nvGrpSpPr>
          <p:grpSpPr bwMode="auto">
            <a:xfrm>
              <a:off x="772" y="3190"/>
              <a:ext cx="191" cy="112"/>
              <a:chOff x="0" y="0"/>
              <a:chExt cx="191" cy="112"/>
            </a:xfrm>
          </p:grpSpPr>
          <p:sp>
            <p:nvSpPr>
              <p:cNvPr id="74193"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94"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7" name="Group 281"/>
            <p:cNvGrpSpPr>
              <a:grpSpLocks/>
            </p:cNvGrpSpPr>
            <p:nvPr/>
          </p:nvGrpSpPr>
          <p:grpSpPr bwMode="auto">
            <a:xfrm>
              <a:off x="2294" y="2266"/>
              <a:ext cx="168" cy="95"/>
              <a:chOff x="0" y="0"/>
              <a:chExt cx="168" cy="95"/>
            </a:xfrm>
          </p:grpSpPr>
          <p:sp>
            <p:nvSpPr>
              <p:cNvPr id="74191"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92"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8" name="Group 284"/>
            <p:cNvGrpSpPr>
              <a:grpSpLocks/>
            </p:cNvGrpSpPr>
            <p:nvPr/>
          </p:nvGrpSpPr>
          <p:grpSpPr bwMode="auto">
            <a:xfrm>
              <a:off x="2669" y="2043"/>
              <a:ext cx="156" cy="89"/>
              <a:chOff x="0" y="0"/>
              <a:chExt cx="156" cy="89"/>
            </a:xfrm>
          </p:grpSpPr>
          <p:sp>
            <p:nvSpPr>
              <p:cNvPr id="74189"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90"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29" name="Group 287"/>
            <p:cNvGrpSpPr>
              <a:grpSpLocks/>
            </p:cNvGrpSpPr>
            <p:nvPr/>
          </p:nvGrpSpPr>
          <p:grpSpPr bwMode="auto">
            <a:xfrm>
              <a:off x="2972" y="1844"/>
              <a:ext cx="156" cy="84"/>
              <a:chOff x="0" y="0"/>
              <a:chExt cx="156" cy="84"/>
            </a:xfrm>
          </p:grpSpPr>
          <p:sp>
            <p:nvSpPr>
              <p:cNvPr id="74187"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88"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0" name="Group 290"/>
            <p:cNvGrpSpPr>
              <a:grpSpLocks/>
            </p:cNvGrpSpPr>
            <p:nvPr/>
          </p:nvGrpSpPr>
          <p:grpSpPr bwMode="auto">
            <a:xfrm>
              <a:off x="3313" y="1630"/>
              <a:ext cx="150" cy="90"/>
              <a:chOff x="0" y="0"/>
              <a:chExt cx="150" cy="90"/>
            </a:xfrm>
          </p:grpSpPr>
          <p:sp>
            <p:nvSpPr>
              <p:cNvPr id="74185"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86"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1" name="Group 293"/>
            <p:cNvGrpSpPr>
              <a:grpSpLocks/>
            </p:cNvGrpSpPr>
            <p:nvPr/>
          </p:nvGrpSpPr>
          <p:grpSpPr bwMode="auto">
            <a:xfrm>
              <a:off x="1866" y="2536"/>
              <a:ext cx="168" cy="95"/>
              <a:chOff x="0" y="0"/>
              <a:chExt cx="168" cy="95"/>
            </a:xfrm>
          </p:grpSpPr>
          <p:sp>
            <p:nvSpPr>
              <p:cNvPr id="74183"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84"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2" name="Group 296"/>
            <p:cNvGrpSpPr>
              <a:grpSpLocks/>
            </p:cNvGrpSpPr>
            <p:nvPr/>
          </p:nvGrpSpPr>
          <p:grpSpPr bwMode="auto">
            <a:xfrm>
              <a:off x="3577" y="1478"/>
              <a:ext cx="134" cy="73"/>
              <a:chOff x="0" y="0"/>
              <a:chExt cx="134" cy="73"/>
            </a:xfrm>
          </p:grpSpPr>
          <p:sp>
            <p:nvSpPr>
              <p:cNvPr id="74181"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82"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3" name="Group 299"/>
            <p:cNvGrpSpPr>
              <a:grpSpLocks/>
            </p:cNvGrpSpPr>
            <p:nvPr/>
          </p:nvGrpSpPr>
          <p:grpSpPr bwMode="auto">
            <a:xfrm>
              <a:off x="4045" y="1190"/>
              <a:ext cx="134" cy="72"/>
              <a:chOff x="0" y="0"/>
              <a:chExt cx="134" cy="72"/>
            </a:xfrm>
          </p:grpSpPr>
          <p:sp>
            <p:nvSpPr>
              <p:cNvPr id="74179"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80"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4" name="Group 302"/>
            <p:cNvGrpSpPr>
              <a:grpSpLocks/>
            </p:cNvGrpSpPr>
            <p:nvPr/>
          </p:nvGrpSpPr>
          <p:grpSpPr bwMode="auto">
            <a:xfrm>
              <a:off x="3818" y="1334"/>
              <a:ext cx="134" cy="61"/>
              <a:chOff x="0" y="0"/>
              <a:chExt cx="134" cy="61"/>
            </a:xfrm>
          </p:grpSpPr>
          <p:sp>
            <p:nvSpPr>
              <p:cNvPr id="74177"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78"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5" name="Group 305"/>
            <p:cNvGrpSpPr>
              <a:grpSpLocks/>
            </p:cNvGrpSpPr>
            <p:nvPr/>
          </p:nvGrpSpPr>
          <p:grpSpPr bwMode="auto">
            <a:xfrm>
              <a:off x="4241" y="1074"/>
              <a:ext cx="128" cy="61"/>
              <a:chOff x="0" y="0"/>
              <a:chExt cx="128" cy="61"/>
            </a:xfrm>
          </p:grpSpPr>
          <p:sp>
            <p:nvSpPr>
              <p:cNvPr id="74175"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76"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6" name="Group 308"/>
            <p:cNvGrpSpPr>
              <a:grpSpLocks/>
            </p:cNvGrpSpPr>
            <p:nvPr/>
          </p:nvGrpSpPr>
          <p:grpSpPr bwMode="auto">
            <a:xfrm>
              <a:off x="4403" y="973"/>
              <a:ext cx="129" cy="61"/>
              <a:chOff x="0" y="0"/>
              <a:chExt cx="129" cy="61"/>
            </a:xfrm>
          </p:grpSpPr>
          <p:sp>
            <p:nvSpPr>
              <p:cNvPr id="74173"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74"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7" name="Group 311"/>
            <p:cNvGrpSpPr>
              <a:grpSpLocks/>
            </p:cNvGrpSpPr>
            <p:nvPr/>
          </p:nvGrpSpPr>
          <p:grpSpPr bwMode="auto">
            <a:xfrm>
              <a:off x="4570" y="876"/>
              <a:ext cx="124" cy="51"/>
              <a:chOff x="0" y="0"/>
              <a:chExt cx="124" cy="51"/>
            </a:xfrm>
          </p:grpSpPr>
          <p:sp>
            <p:nvSpPr>
              <p:cNvPr id="74171"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72"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8" name="Group 314"/>
            <p:cNvGrpSpPr>
              <a:grpSpLocks/>
            </p:cNvGrpSpPr>
            <p:nvPr/>
          </p:nvGrpSpPr>
          <p:grpSpPr bwMode="auto">
            <a:xfrm>
              <a:off x="4726" y="779"/>
              <a:ext cx="123" cy="50"/>
              <a:chOff x="0" y="0"/>
              <a:chExt cx="122" cy="50"/>
            </a:xfrm>
          </p:grpSpPr>
          <p:sp>
            <p:nvSpPr>
              <p:cNvPr id="74169"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70"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39" name="Group 317"/>
            <p:cNvGrpSpPr>
              <a:grpSpLocks/>
            </p:cNvGrpSpPr>
            <p:nvPr/>
          </p:nvGrpSpPr>
          <p:grpSpPr bwMode="auto">
            <a:xfrm>
              <a:off x="4868" y="688"/>
              <a:ext cx="128" cy="51"/>
              <a:chOff x="0" y="0"/>
              <a:chExt cx="128" cy="51"/>
            </a:xfrm>
          </p:grpSpPr>
          <p:sp>
            <p:nvSpPr>
              <p:cNvPr id="74167"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68"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0" name="Group 320"/>
            <p:cNvGrpSpPr>
              <a:grpSpLocks/>
            </p:cNvGrpSpPr>
            <p:nvPr/>
          </p:nvGrpSpPr>
          <p:grpSpPr bwMode="auto">
            <a:xfrm>
              <a:off x="4995" y="607"/>
              <a:ext cx="111" cy="50"/>
              <a:chOff x="0" y="0"/>
              <a:chExt cx="111" cy="50"/>
            </a:xfrm>
          </p:grpSpPr>
          <p:sp>
            <p:nvSpPr>
              <p:cNvPr id="74165"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66"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1" name="Group 323"/>
            <p:cNvGrpSpPr>
              <a:grpSpLocks/>
            </p:cNvGrpSpPr>
            <p:nvPr/>
          </p:nvGrpSpPr>
          <p:grpSpPr bwMode="auto">
            <a:xfrm>
              <a:off x="3900" y="606"/>
              <a:ext cx="112" cy="50"/>
              <a:chOff x="0" y="0"/>
              <a:chExt cx="112" cy="50"/>
            </a:xfrm>
          </p:grpSpPr>
          <p:sp>
            <p:nvSpPr>
              <p:cNvPr id="74163"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64"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2" name="Group 326"/>
            <p:cNvGrpSpPr>
              <a:grpSpLocks/>
            </p:cNvGrpSpPr>
            <p:nvPr/>
          </p:nvGrpSpPr>
          <p:grpSpPr bwMode="auto">
            <a:xfrm>
              <a:off x="3351" y="606"/>
              <a:ext cx="112" cy="50"/>
              <a:chOff x="0" y="0"/>
              <a:chExt cx="112" cy="50"/>
            </a:xfrm>
          </p:grpSpPr>
          <p:sp>
            <p:nvSpPr>
              <p:cNvPr id="74161"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62"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3" name="Group 329"/>
            <p:cNvGrpSpPr>
              <a:grpSpLocks/>
            </p:cNvGrpSpPr>
            <p:nvPr/>
          </p:nvGrpSpPr>
          <p:grpSpPr bwMode="auto">
            <a:xfrm>
              <a:off x="3037" y="542"/>
              <a:ext cx="111" cy="51"/>
              <a:chOff x="0" y="0"/>
              <a:chExt cx="111" cy="51"/>
            </a:xfrm>
          </p:grpSpPr>
          <p:sp>
            <p:nvSpPr>
              <p:cNvPr id="74159"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60"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4" name="Group 332"/>
            <p:cNvGrpSpPr>
              <a:grpSpLocks/>
            </p:cNvGrpSpPr>
            <p:nvPr/>
          </p:nvGrpSpPr>
          <p:grpSpPr bwMode="auto">
            <a:xfrm>
              <a:off x="3217" y="468"/>
              <a:ext cx="112" cy="50"/>
              <a:chOff x="0" y="0"/>
              <a:chExt cx="112" cy="50"/>
            </a:xfrm>
          </p:grpSpPr>
          <p:sp>
            <p:nvSpPr>
              <p:cNvPr id="74157"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58"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5" name="Group 335"/>
            <p:cNvGrpSpPr>
              <a:grpSpLocks/>
            </p:cNvGrpSpPr>
            <p:nvPr/>
          </p:nvGrpSpPr>
          <p:grpSpPr bwMode="auto">
            <a:xfrm>
              <a:off x="3085" y="346"/>
              <a:ext cx="112" cy="50"/>
              <a:chOff x="0" y="0"/>
              <a:chExt cx="112" cy="50"/>
            </a:xfrm>
          </p:grpSpPr>
          <p:sp>
            <p:nvSpPr>
              <p:cNvPr id="74155"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56"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6" name="Group 338"/>
            <p:cNvGrpSpPr>
              <a:grpSpLocks/>
            </p:cNvGrpSpPr>
            <p:nvPr/>
          </p:nvGrpSpPr>
          <p:grpSpPr bwMode="auto">
            <a:xfrm>
              <a:off x="2508" y="544"/>
              <a:ext cx="112" cy="51"/>
              <a:chOff x="0" y="0"/>
              <a:chExt cx="112" cy="51"/>
            </a:xfrm>
          </p:grpSpPr>
          <p:sp>
            <p:nvSpPr>
              <p:cNvPr id="74153"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54"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7" name="Group 341"/>
            <p:cNvGrpSpPr>
              <a:grpSpLocks/>
            </p:cNvGrpSpPr>
            <p:nvPr/>
          </p:nvGrpSpPr>
          <p:grpSpPr bwMode="auto">
            <a:xfrm>
              <a:off x="2366" y="396"/>
              <a:ext cx="112" cy="51"/>
              <a:chOff x="0" y="0"/>
              <a:chExt cx="112" cy="51"/>
            </a:xfrm>
          </p:grpSpPr>
          <p:sp>
            <p:nvSpPr>
              <p:cNvPr id="74151"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52"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8" name="Group 344"/>
            <p:cNvGrpSpPr>
              <a:grpSpLocks/>
            </p:cNvGrpSpPr>
            <p:nvPr/>
          </p:nvGrpSpPr>
          <p:grpSpPr bwMode="auto">
            <a:xfrm>
              <a:off x="2160" y="460"/>
              <a:ext cx="112" cy="51"/>
              <a:chOff x="0" y="0"/>
              <a:chExt cx="112" cy="51"/>
            </a:xfrm>
          </p:grpSpPr>
          <p:sp>
            <p:nvSpPr>
              <p:cNvPr id="74149"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50"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49" name="Group 347"/>
            <p:cNvGrpSpPr>
              <a:grpSpLocks/>
            </p:cNvGrpSpPr>
            <p:nvPr/>
          </p:nvGrpSpPr>
          <p:grpSpPr bwMode="auto">
            <a:xfrm>
              <a:off x="2293" y="618"/>
              <a:ext cx="111" cy="50"/>
              <a:chOff x="0" y="0"/>
              <a:chExt cx="111" cy="50"/>
            </a:xfrm>
          </p:grpSpPr>
          <p:sp>
            <p:nvSpPr>
              <p:cNvPr id="74147"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48"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0" name="Group 350"/>
            <p:cNvGrpSpPr>
              <a:grpSpLocks/>
            </p:cNvGrpSpPr>
            <p:nvPr/>
          </p:nvGrpSpPr>
          <p:grpSpPr bwMode="auto">
            <a:xfrm>
              <a:off x="1174" y="600"/>
              <a:ext cx="112" cy="50"/>
              <a:chOff x="0" y="0"/>
              <a:chExt cx="112" cy="50"/>
            </a:xfrm>
          </p:grpSpPr>
          <p:sp>
            <p:nvSpPr>
              <p:cNvPr id="74145"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46"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1" name="Group 353"/>
            <p:cNvGrpSpPr>
              <a:grpSpLocks/>
            </p:cNvGrpSpPr>
            <p:nvPr/>
          </p:nvGrpSpPr>
          <p:grpSpPr bwMode="auto">
            <a:xfrm>
              <a:off x="676" y="460"/>
              <a:ext cx="111" cy="51"/>
              <a:chOff x="0" y="0"/>
              <a:chExt cx="111" cy="51"/>
            </a:xfrm>
          </p:grpSpPr>
          <p:sp>
            <p:nvSpPr>
              <p:cNvPr id="74143"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44"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2" name="Group 356"/>
            <p:cNvGrpSpPr>
              <a:grpSpLocks/>
            </p:cNvGrpSpPr>
            <p:nvPr/>
          </p:nvGrpSpPr>
          <p:grpSpPr bwMode="auto">
            <a:xfrm>
              <a:off x="370" y="534"/>
              <a:ext cx="111" cy="51"/>
              <a:chOff x="0" y="0"/>
              <a:chExt cx="111" cy="51"/>
            </a:xfrm>
          </p:grpSpPr>
          <p:sp>
            <p:nvSpPr>
              <p:cNvPr id="74141"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42"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3" name="Group 359"/>
            <p:cNvGrpSpPr>
              <a:grpSpLocks/>
            </p:cNvGrpSpPr>
            <p:nvPr/>
          </p:nvGrpSpPr>
          <p:grpSpPr bwMode="auto">
            <a:xfrm>
              <a:off x="221" y="330"/>
              <a:ext cx="112" cy="50"/>
              <a:chOff x="0" y="0"/>
              <a:chExt cx="112" cy="50"/>
            </a:xfrm>
          </p:grpSpPr>
          <p:sp>
            <p:nvSpPr>
              <p:cNvPr id="74139"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40"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4" name="Group 362"/>
            <p:cNvGrpSpPr>
              <a:grpSpLocks/>
            </p:cNvGrpSpPr>
            <p:nvPr/>
          </p:nvGrpSpPr>
          <p:grpSpPr bwMode="auto">
            <a:xfrm>
              <a:off x="4603" y="541"/>
              <a:ext cx="106" cy="45"/>
              <a:chOff x="0" y="0"/>
              <a:chExt cx="106" cy="45"/>
            </a:xfrm>
          </p:grpSpPr>
          <p:sp>
            <p:nvSpPr>
              <p:cNvPr id="74137"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38"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5" name="Group 365"/>
            <p:cNvGrpSpPr>
              <a:grpSpLocks/>
            </p:cNvGrpSpPr>
            <p:nvPr/>
          </p:nvGrpSpPr>
          <p:grpSpPr bwMode="auto">
            <a:xfrm>
              <a:off x="4472" y="616"/>
              <a:ext cx="105" cy="44"/>
              <a:chOff x="0" y="0"/>
              <a:chExt cx="105" cy="44"/>
            </a:xfrm>
          </p:grpSpPr>
          <p:sp>
            <p:nvSpPr>
              <p:cNvPr id="74135"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36"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6" name="Group 368"/>
            <p:cNvGrpSpPr>
              <a:grpSpLocks/>
            </p:cNvGrpSpPr>
            <p:nvPr/>
          </p:nvGrpSpPr>
          <p:grpSpPr bwMode="auto">
            <a:xfrm>
              <a:off x="4057" y="532"/>
              <a:ext cx="106" cy="45"/>
              <a:chOff x="0" y="0"/>
              <a:chExt cx="106" cy="45"/>
            </a:xfrm>
          </p:grpSpPr>
          <p:sp>
            <p:nvSpPr>
              <p:cNvPr id="74133"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34"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7" name="Group 371"/>
            <p:cNvGrpSpPr>
              <a:grpSpLocks/>
            </p:cNvGrpSpPr>
            <p:nvPr/>
          </p:nvGrpSpPr>
          <p:grpSpPr bwMode="auto">
            <a:xfrm>
              <a:off x="3531" y="532"/>
              <a:ext cx="106" cy="45"/>
              <a:chOff x="0" y="0"/>
              <a:chExt cx="106" cy="45"/>
            </a:xfrm>
          </p:grpSpPr>
          <p:sp>
            <p:nvSpPr>
              <p:cNvPr id="74131"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32"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8" name="Group 374"/>
            <p:cNvGrpSpPr>
              <a:grpSpLocks/>
            </p:cNvGrpSpPr>
            <p:nvPr/>
          </p:nvGrpSpPr>
          <p:grpSpPr bwMode="auto">
            <a:xfrm>
              <a:off x="2917" y="404"/>
              <a:ext cx="106" cy="44"/>
              <a:chOff x="0" y="0"/>
              <a:chExt cx="106" cy="44"/>
            </a:xfrm>
          </p:grpSpPr>
          <p:sp>
            <p:nvSpPr>
              <p:cNvPr id="74129"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30"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59" name="Group 377"/>
            <p:cNvGrpSpPr>
              <a:grpSpLocks/>
            </p:cNvGrpSpPr>
            <p:nvPr/>
          </p:nvGrpSpPr>
          <p:grpSpPr bwMode="auto">
            <a:xfrm>
              <a:off x="2743" y="285"/>
              <a:ext cx="106" cy="44"/>
              <a:chOff x="0" y="0"/>
              <a:chExt cx="106" cy="44"/>
            </a:xfrm>
          </p:grpSpPr>
          <p:sp>
            <p:nvSpPr>
              <p:cNvPr id="74127"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28"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0" name="Group 380"/>
            <p:cNvGrpSpPr>
              <a:grpSpLocks/>
            </p:cNvGrpSpPr>
            <p:nvPr/>
          </p:nvGrpSpPr>
          <p:grpSpPr bwMode="auto">
            <a:xfrm>
              <a:off x="2924" y="221"/>
              <a:ext cx="106" cy="45"/>
              <a:chOff x="0" y="0"/>
              <a:chExt cx="106" cy="45"/>
            </a:xfrm>
          </p:grpSpPr>
          <p:sp>
            <p:nvSpPr>
              <p:cNvPr id="74125"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26"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1" name="Group 383"/>
            <p:cNvGrpSpPr>
              <a:grpSpLocks/>
            </p:cNvGrpSpPr>
            <p:nvPr/>
          </p:nvGrpSpPr>
          <p:grpSpPr bwMode="auto">
            <a:xfrm>
              <a:off x="2007" y="216"/>
              <a:ext cx="106" cy="45"/>
              <a:chOff x="0" y="0"/>
              <a:chExt cx="106" cy="45"/>
            </a:xfrm>
          </p:grpSpPr>
          <p:sp>
            <p:nvSpPr>
              <p:cNvPr id="74123"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24"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2" name="Group 386"/>
            <p:cNvGrpSpPr>
              <a:grpSpLocks/>
            </p:cNvGrpSpPr>
            <p:nvPr/>
          </p:nvGrpSpPr>
          <p:grpSpPr bwMode="auto">
            <a:xfrm>
              <a:off x="1153" y="453"/>
              <a:ext cx="106" cy="44"/>
              <a:chOff x="0" y="0"/>
              <a:chExt cx="106" cy="44"/>
            </a:xfrm>
          </p:grpSpPr>
          <p:sp>
            <p:nvSpPr>
              <p:cNvPr id="74121"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22"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3" name="Group 389"/>
            <p:cNvGrpSpPr>
              <a:grpSpLocks/>
            </p:cNvGrpSpPr>
            <p:nvPr/>
          </p:nvGrpSpPr>
          <p:grpSpPr bwMode="auto">
            <a:xfrm>
              <a:off x="892" y="526"/>
              <a:ext cx="106" cy="45"/>
              <a:chOff x="0" y="0"/>
              <a:chExt cx="106" cy="45"/>
            </a:xfrm>
          </p:grpSpPr>
          <p:sp>
            <p:nvSpPr>
              <p:cNvPr id="74119"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20"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4" name="Group 392"/>
            <p:cNvGrpSpPr>
              <a:grpSpLocks/>
            </p:cNvGrpSpPr>
            <p:nvPr/>
          </p:nvGrpSpPr>
          <p:grpSpPr bwMode="auto">
            <a:xfrm>
              <a:off x="602" y="604"/>
              <a:ext cx="106" cy="45"/>
              <a:chOff x="0" y="0"/>
              <a:chExt cx="106" cy="45"/>
            </a:xfrm>
          </p:grpSpPr>
          <p:sp>
            <p:nvSpPr>
              <p:cNvPr id="74117"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18"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5" name="Group 395"/>
            <p:cNvGrpSpPr>
              <a:grpSpLocks/>
            </p:cNvGrpSpPr>
            <p:nvPr/>
          </p:nvGrpSpPr>
          <p:grpSpPr bwMode="auto">
            <a:xfrm>
              <a:off x="700" y="236"/>
              <a:ext cx="106" cy="45"/>
              <a:chOff x="0" y="0"/>
              <a:chExt cx="106" cy="45"/>
            </a:xfrm>
          </p:grpSpPr>
          <p:sp>
            <p:nvSpPr>
              <p:cNvPr id="74115"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16"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6" name="Group 398"/>
            <p:cNvGrpSpPr>
              <a:grpSpLocks/>
            </p:cNvGrpSpPr>
            <p:nvPr/>
          </p:nvGrpSpPr>
          <p:grpSpPr bwMode="auto">
            <a:xfrm>
              <a:off x="1605" y="226"/>
              <a:ext cx="106" cy="45"/>
              <a:chOff x="0" y="0"/>
              <a:chExt cx="106" cy="45"/>
            </a:xfrm>
          </p:grpSpPr>
          <p:sp>
            <p:nvSpPr>
              <p:cNvPr id="74113"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14"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7" name="Group 401"/>
            <p:cNvGrpSpPr>
              <a:grpSpLocks/>
            </p:cNvGrpSpPr>
            <p:nvPr/>
          </p:nvGrpSpPr>
          <p:grpSpPr bwMode="auto">
            <a:xfrm>
              <a:off x="1185" y="239"/>
              <a:ext cx="105" cy="45"/>
              <a:chOff x="0" y="0"/>
              <a:chExt cx="105" cy="45"/>
            </a:xfrm>
          </p:grpSpPr>
          <p:sp>
            <p:nvSpPr>
              <p:cNvPr id="74111"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12"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8" name="Group 404"/>
            <p:cNvGrpSpPr>
              <a:grpSpLocks/>
            </p:cNvGrpSpPr>
            <p:nvPr/>
          </p:nvGrpSpPr>
          <p:grpSpPr bwMode="auto">
            <a:xfrm>
              <a:off x="4196" y="460"/>
              <a:ext cx="111" cy="45"/>
              <a:chOff x="0" y="0"/>
              <a:chExt cx="111" cy="45"/>
            </a:xfrm>
          </p:grpSpPr>
          <p:sp>
            <p:nvSpPr>
              <p:cNvPr id="74109"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10"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69" name="Group 407"/>
            <p:cNvGrpSpPr>
              <a:grpSpLocks/>
            </p:cNvGrpSpPr>
            <p:nvPr/>
          </p:nvGrpSpPr>
          <p:grpSpPr bwMode="auto">
            <a:xfrm>
              <a:off x="3542" y="339"/>
              <a:ext cx="112" cy="45"/>
              <a:chOff x="0" y="0"/>
              <a:chExt cx="112" cy="45"/>
            </a:xfrm>
          </p:grpSpPr>
          <p:sp>
            <p:nvSpPr>
              <p:cNvPr id="74107"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08"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0" name="Group 410"/>
            <p:cNvGrpSpPr>
              <a:grpSpLocks/>
            </p:cNvGrpSpPr>
            <p:nvPr/>
          </p:nvGrpSpPr>
          <p:grpSpPr bwMode="auto">
            <a:xfrm>
              <a:off x="3380" y="405"/>
              <a:ext cx="112" cy="45"/>
              <a:chOff x="0" y="0"/>
              <a:chExt cx="112" cy="45"/>
            </a:xfrm>
          </p:grpSpPr>
          <p:sp>
            <p:nvSpPr>
              <p:cNvPr id="74105"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06"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1" name="Group 413"/>
            <p:cNvGrpSpPr>
              <a:grpSpLocks/>
            </p:cNvGrpSpPr>
            <p:nvPr/>
          </p:nvGrpSpPr>
          <p:grpSpPr bwMode="auto">
            <a:xfrm>
              <a:off x="3239" y="288"/>
              <a:ext cx="112" cy="44"/>
              <a:chOff x="0" y="0"/>
              <a:chExt cx="112" cy="44"/>
            </a:xfrm>
          </p:grpSpPr>
          <p:sp>
            <p:nvSpPr>
              <p:cNvPr id="74103"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04"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2" name="Group 416"/>
            <p:cNvGrpSpPr>
              <a:grpSpLocks/>
            </p:cNvGrpSpPr>
            <p:nvPr/>
          </p:nvGrpSpPr>
          <p:grpSpPr bwMode="auto">
            <a:xfrm>
              <a:off x="2461" y="227"/>
              <a:ext cx="112" cy="45"/>
              <a:chOff x="0" y="0"/>
              <a:chExt cx="112" cy="45"/>
            </a:xfrm>
          </p:grpSpPr>
          <p:sp>
            <p:nvSpPr>
              <p:cNvPr id="74101"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02"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3" name="Group 419"/>
            <p:cNvGrpSpPr>
              <a:grpSpLocks/>
            </p:cNvGrpSpPr>
            <p:nvPr/>
          </p:nvGrpSpPr>
          <p:grpSpPr bwMode="auto">
            <a:xfrm>
              <a:off x="2834" y="622"/>
              <a:ext cx="111" cy="44"/>
              <a:chOff x="0" y="0"/>
              <a:chExt cx="111" cy="44"/>
            </a:xfrm>
          </p:grpSpPr>
          <p:sp>
            <p:nvSpPr>
              <p:cNvPr id="74099"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100"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4" name="Group 422"/>
            <p:cNvGrpSpPr>
              <a:grpSpLocks/>
            </p:cNvGrpSpPr>
            <p:nvPr/>
          </p:nvGrpSpPr>
          <p:grpSpPr bwMode="auto">
            <a:xfrm>
              <a:off x="2721" y="470"/>
              <a:ext cx="112" cy="45"/>
              <a:chOff x="0" y="0"/>
              <a:chExt cx="112" cy="45"/>
            </a:xfrm>
          </p:grpSpPr>
          <p:sp>
            <p:nvSpPr>
              <p:cNvPr id="74097"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98"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5" name="Group 425"/>
            <p:cNvGrpSpPr>
              <a:grpSpLocks/>
            </p:cNvGrpSpPr>
            <p:nvPr/>
          </p:nvGrpSpPr>
          <p:grpSpPr bwMode="auto">
            <a:xfrm>
              <a:off x="2566" y="335"/>
              <a:ext cx="111" cy="45"/>
              <a:chOff x="0" y="0"/>
              <a:chExt cx="111" cy="45"/>
            </a:xfrm>
          </p:grpSpPr>
          <p:sp>
            <p:nvSpPr>
              <p:cNvPr id="74095"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96"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6" name="Group 428"/>
            <p:cNvGrpSpPr>
              <a:grpSpLocks/>
            </p:cNvGrpSpPr>
            <p:nvPr/>
          </p:nvGrpSpPr>
          <p:grpSpPr bwMode="auto">
            <a:xfrm>
              <a:off x="2287" y="277"/>
              <a:ext cx="112" cy="44"/>
              <a:chOff x="0" y="0"/>
              <a:chExt cx="112" cy="44"/>
            </a:xfrm>
          </p:grpSpPr>
          <p:sp>
            <p:nvSpPr>
              <p:cNvPr id="74093"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94"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7" name="Group 431"/>
            <p:cNvGrpSpPr>
              <a:grpSpLocks/>
            </p:cNvGrpSpPr>
            <p:nvPr/>
          </p:nvGrpSpPr>
          <p:grpSpPr bwMode="auto">
            <a:xfrm>
              <a:off x="2094" y="338"/>
              <a:ext cx="111" cy="45"/>
              <a:chOff x="0" y="0"/>
              <a:chExt cx="111" cy="45"/>
            </a:xfrm>
          </p:grpSpPr>
          <p:sp>
            <p:nvSpPr>
              <p:cNvPr id="74091"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92"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8" name="Group 434"/>
            <p:cNvGrpSpPr>
              <a:grpSpLocks/>
            </p:cNvGrpSpPr>
            <p:nvPr/>
          </p:nvGrpSpPr>
          <p:grpSpPr bwMode="auto">
            <a:xfrm>
              <a:off x="1940" y="532"/>
              <a:ext cx="112" cy="45"/>
              <a:chOff x="0" y="0"/>
              <a:chExt cx="112" cy="45"/>
            </a:xfrm>
          </p:grpSpPr>
          <p:sp>
            <p:nvSpPr>
              <p:cNvPr id="74089"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90"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79" name="Group 437"/>
            <p:cNvGrpSpPr>
              <a:grpSpLocks/>
            </p:cNvGrpSpPr>
            <p:nvPr/>
          </p:nvGrpSpPr>
          <p:grpSpPr bwMode="auto">
            <a:xfrm>
              <a:off x="1874" y="399"/>
              <a:ext cx="111" cy="45"/>
              <a:chOff x="0" y="0"/>
              <a:chExt cx="111" cy="45"/>
            </a:xfrm>
          </p:grpSpPr>
          <p:sp>
            <p:nvSpPr>
              <p:cNvPr id="74087"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88"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0" name="Group 440"/>
            <p:cNvGrpSpPr>
              <a:grpSpLocks/>
            </p:cNvGrpSpPr>
            <p:nvPr/>
          </p:nvGrpSpPr>
          <p:grpSpPr bwMode="auto">
            <a:xfrm>
              <a:off x="1803" y="274"/>
              <a:ext cx="112" cy="45"/>
              <a:chOff x="0" y="0"/>
              <a:chExt cx="112" cy="45"/>
            </a:xfrm>
          </p:grpSpPr>
          <p:sp>
            <p:nvSpPr>
              <p:cNvPr id="74085"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86"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1" name="Group 443"/>
            <p:cNvGrpSpPr>
              <a:grpSpLocks/>
            </p:cNvGrpSpPr>
            <p:nvPr/>
          </p:nvGrpSpPr>
          <p:grpSpPr bwMode="auto">
            <a:xfrm>
              <a:off x="1648" y="465"/>
              <a:ext cx="112" cy="45"/>
              <a:chOff x="0" y="0"/>
              <a:chExt cx="112" cy="45"/>
            </a:xfrm>
          </p:grpSpPr>
          <p:sp>
            <p:nvSpPr>
              <p:cNvPr id="74083"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84"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2" name="Group 446"/>
            <p:cNvGrpSpPr>
              <a:grpSpLocks/>
            </p:cNvGrpSpPr>
            <p:nvPr/>
          </p:nvGrpSpPr>
          <p:grpSpPr bwMode="auto">
            <a:xfrm>
              <a:off x="1444" y="519"/>
              <a:ext cx="112" cy="45"/>
              <a:chOff x="0" y="0"/>
              <a:chExt cx="112" cy="45"/>
            </a:xfrm>
          </p:grpSpPr>
          <p:sp>
            <p:nvSpPr>
              <p:cNvPr id="74081"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82"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3" name="Group 449"/>
            <p:cNvGrpSpPr>
              <a:grpSpLocks/>
            </p:cNvGrpSpPr>
            <p:nvPr/>
          </p:nvGrpSpPr>
          <p:grpSpPr bwMode="auto">
            <a:xfrm>
              <a:off x="1594" y="332"/>
              <a:ext cx="112" cy="45"/>
              <a:chOff x="0" y="0"/>
              <a:chExt cx="112" cy="45"/>
            </a:xfrm>
          </p:grpSpPr>
          <p:sp>
            <p:nvSpPr>
              <p:cNvPr id="74079"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80"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4" name="Group 452"/>
            <p:cNvGrpSpPr>
              <a:grpSpLocks/>
            </p:cNvGrpSpPr>
            <p:nvPr/>
          </p:nvGrpSpPr>
          <p:grpSpPr bwMode="auto">
            <a:xfrm>
              <a:off x="1359" y="398"/>
              <a:ext cx="112" cy="45"/>
              <a:chOff x="0" y="0"/>
              <a:chExt cx="112" cy="45"/>
            </a:xfrm>
          </p:grpSpPr>
          <p:sp>
            <p:nvSpPr>
              <p:cNvPr id="74077"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78"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5" name="Group 455"/>
            <p:cNvGrpSpPr>
              <a:grpSpLocks/>
            </p:cNvGrpSpPr>
            <p:nvPr/>
          </p:nvGrpSpPr>
          <p:grpSpPr bwMode="auto">
            <a:xfrm>
              <a:off x="1379" y="288"/>
              <a:ext cx="112" cy="44"/>
              <a:chOff x="0" y="0"/>
              <a:chExt cx="112" cy="44"/>
            </a:xfrm>
          </p:grpSpPr>
          <p:sp>
            <p:nvSpPr>
              <p:cNvPr id="74075"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76"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6" name="Group 458"/>
            <p:cNvGrpSpPr>
              <a:grpSpLocks/>
            </p:cNvGrpSpPr>
            <p:nvPr/>
          </p:nvGrpSpPr>
          <p:grpSpPr bwMode="auto">
            <a:xfrm>
              <a:off x="1147" y="342"/>
              <a:ext cx="111" cy="45"/>
              <a:chOff x="0" y="0"/>
              <a:chExt cx="111" cy="45"/>
            </a:xfrm>
          </p:grpSpPr>
          <p:sp>
            <p:nvSpPr>
              <p:cNvPr id="74073"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74"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7" name="Group 461"/>
            <p:cNvGrpSpPr>
              <a:grpSpLocks/>
            </p:cNvGrpSpPr>
            <p:nvPr/>
          </p:nvGrpSpPr>
          <p:grpSpPr bwMode="auto">
            <a:xfrm>
              <a:off x="942" y="297"/>
              <a:ext cx="112" cy="45"/>
              <a:chOff x="0" y="0"/>
              <a:chExt cx="112" cy="45"/>
            </a:xfrm>
          </p:grpSpPr>
          <p:sp>
            <p:nvSpPr>
              <p:cNvPr id="74071"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72"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8" name="Group 464"/>
            <p:cNvGrpSpPr>
              <a:grpSpLocks/>
            </p:cNvGrpSpPr>
            <p:nvPr/>
          </p:nvGrpSpPr>
          <p:grpSpPr bwMode="auto">
            <a:xfrm>
              <a:off x="940" y="392"/>
              <a:ext cx="111" cy="45"/>
              <a:chOff x="0" y="0"/>
              <a:chExt cx="111" cy="45"/>
            </a:xfrm>
          </p:grpSpPr>
          <p:sp>
            <p:nvSpPr>
              <p:cNvPr id="74069"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70"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89" name="Group 467"/>
            <p:cNvGrpSpPr>
              <a:grpSpLocks/>
            </p:cNvGrpSpPr>
            <p:nvPr/>
          </p:nvGrpSpPr>
          <p:grpSpPr bwMode="auto">
            <a:xfrm>
              <a:off x="745" y="346"/>
              <a:ext cx="112" cy="44"/>
              <a:chOff x="0" y="0"/>
              <a:chExt cx="112" cy="44"/>
            </a:xfrm>
          </p:grpSpPr>
          <p:sp>
            <p:nvSpPr>
              <p:cNvPr id="74067"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68"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0" name="Group 470"/>
            <p:cNvGrpSpPr>
              <a:grpSpLocks/>
            </p:cNvGrpSpPr>
            <p:nvPr/>
          </p:nvGrpSpPr>
          <p:grpSpPr bwMode="auto">
            <a:xfrm>
              <a:off x="476" y="408"/>
              <a:ext cx="111" cy="44"/>
              <a:chOff x="0" y="0"/>
              <a:chExt cx="111" cy="44"/>
            </a:xfrm>
          </p:grpSpPr>
          <p:sp>
            <p:nvSpPr>
              <p:cNvPr id="74065"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66"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1" name="Group 473"/>
            <p:cNvGrpSpPr>
              <a:grpSpLocks/>
            </p:cNvGrpSpPr>
            <p:nvPr/>
          </p:nvGrpSpPr>
          <p:grpSpPr bwMode="auto">
            <a:xfrm>
              <a:off x="499" y="276"/>
              <a:ext cx="112" cy="44"/>
              <a:chOff x="0" y="0"/>
              <a:chExt cx="112" cy="44"/>
            </a:xfrm>
          </p:grpSpPr>
          <p:sp>
            <p:nvSpPr>
              <p:cNvPr id="74063"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64"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2" name="Group 476"/>
            <p:cNvGrpSpPr>
              <a:grpSpLocks/>
            </p:cNvGrpSpPr>
            <p:nvPr/>
          </p:nvGrpSpPr>
          <p:grpSpPr bwMode="auto">
            <a:xfrm>
              <a:off x="184" y="488"/>
              <a:ext cx="111" cy="44"/>
              <a:chOff x="0" y="0"/>
              <a:chExt cx="111" cy="44"/>
            </a:xfrm>
          </p:grpSpPr>
          <p:sp>
            <p:nvSpPr>
              <p:cNvPr id="74061"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62"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3" name="Group 479"/>
            <p:cNvGrpSpPr>
              <a:grpSpLocks/>
            </p:cNvGrpSpPr>
            <p:nvPr/>
          </p:nvGrpSpPr>
          <p:grpSpPr bwMode="auto">
            <a:xfrm>
              <a:off x="923" y="177"/>
              <a:ext cx="101" cy="38"/>
              <a:chOff x="0" y="0"/>
              <a:chExt cx="101" cy="38"/>
            </a:xfrm>
          </p:grpSpPr>
          <p:sp>
            <p:nvSpPr>
              <p:cNvPr id="74059"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60"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4" name="Group 482"/>
            <p:cNvGrpSpPr>
              <a:grpSpLocks/>
            </p:cNvGrpSpPr>
            <p:nvPr/>
          </p:nvGrpSpPr>
          <p:grpSpPr bwMode="auto">
            <a:xfrm>
              <a:off x="1406" y="189"/>
              <a:ext cx="101" cy="39"/>
              <a:chOff x="0" y="0"/>
              <a:chExt cx="101" cy="39"/>
            </a:xfrm>
          </p:grpSpPr>
          <p:sp>
            <p:nvSpPr>
              <p:cNvPr id="74057"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58"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5" name="Group 485"/>
            <p:cNvGrpSpPr>
              <a:grpSpLocks/>
            </p:cNvGrpSpPr>
            <p:nvPr/>
          </p:nvGrpSpPr>
          <p:grpSpPr bwMode="auto">
            <a:xfrm>
              <a:off x="1804" y="184"/>
              <a:ext cx="101" cy="38"/>
              <a:chOff x="0" y="0"/>
              <a:chExt cx="101" cy="38"/>
            </a:xfrm>
          </p:grpSpPr>
          <p:sp>
            <p:nvSpPr>
              <p:cNvPr id="74055"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56"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6" name="Group 488"/>
            <p:cNvGrpSpPr>
              <a:grpSpLocks/>
            </p:cNvGrpSpPr>
            <p:nvPr/>
          </p:nvGrpSpPr>
          <p:grpSpPr bwMode="auto">
            <a:xfrm>
              <a:off x="2181" y="177"/>
              <a:ext cx="100" cy="39"/>
              <a:chOff x="0" y="0"/>
              <a:chExt cx="100" cy="39"/>
            </a:xfrm>
          </p:grpSpPr>
          <p:sp>
            <p:nvSpPr>
              <p:cNvPr id="74053"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54"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7" name="Group 491"/>
            <p:cNvGrpSpPr>
              <a:grpSpLocks/>
            </p:cNvGrpSpPr>
            <p:nvPr/>
          </p:nvGrpSpPr>
          <p:grpSpPr bwMode="auto">
            <a:xfrm>
              <a:off x="2385" y="117"/>
              <a:ext cx="101" cy="39"/>
              <a:chOff x="0" y="0"/>
              <a:chExt cx="101" cy="39"/>
            </a:xfrm>
          </p:grpSpPr>
          <p:sp>
            <p:nvSpPr>
              <p:cNvPr id="74051"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52"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8" name="Group 494"/>
            <p:cNvGrpSpPr>
              <a:grpSpLocks/>
            </p:cNvGrpSpPr>
            <p:nvPr/>
          </p:nvGrpSpPr>
          <p:grpSpPr bwMode="auto">
            <a:xfrm>
              <a:off x="2666" y="171"/>
              <a:ext cx="101" cy="39"/>
              <a:chOff x="0" y="0"/>
              <a:chExt cx="101" cy="39"/>
            </a:xfrm>
          </p:grpSpPr>
          <p:sp>
            <p:nvSpPr>
              <p:cNvPr id="74049"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50"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899" name="Group 497"/>
            <p:cNvGrpSpPr>
              <a:grpSpLocks/>
            </p:cNvGrpSpPr>
            <p:nvPr/>
          </p:nvGrpSpPr>
          <p:grpSpPr bwMode="auto">
            <a:xfrm>
              <a:off x="1732" y="596"/>
              <a:ext cx="106" cy="51"/>
              <a:chOff x="0" y="0"/>
              <a:chExt cx="106" cy="51"/>
            </a:xfrm>
          </p:grpSpPr>
          <p:sp>
            <p:nvSpPr>
              <p:cNvPr id="74047"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48"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0" name="Group 500"/>
            <p:cNvGrpSpPr>
              <a:grpSpLocks/>
            </p:cNvGrpSpPr>
            <p:nvPr/>
          </p:nvGrpSpPr>
          <p:grpSpPr bwMode="auto">
            <a:xfrm>
              <a:off x="2622" y="692"/>
              <a:ext cx="123" cy="51"/>
              <a:chOff x="0" y="0"/>
              <a:chExt cx="122" cy="51"/>
            </a:xfrm>
          </p:grpSpPr>
          <p:sp>
            <p:nvSpPr>
              <p:cNvPr id="74045"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46"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1" name="Group 503"/>
            <p:cNvGrpSpPr>
              <a:grpSpLocks/>
            </p:cNvGrpSpPr>
            <p:nvPr/>
          </p:nvGrpSpPr>
          <p:grpSpPr bwMode="auto">
            <a:xfrm>
              <a:off x="3684" y="463"/>
              <a:ext cx="112" cy="51"/>
              <a:chOff x="0" y="0"/>
              <a:chExt cx="112" cy="51"/>
            </a:xfrm>
          </p:grpSpPr>
          <p:sp>
            <p:nvSpPr>
              <p:cNvPr id="74043"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44"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2" name="Group 506"/>
            <p:cNvGrpSpPr>
              <a:grpSpLocks/>
            </p:cNvGrpSpPr>
            <p:nvPr/>
          </p:nvGrpSpPr>
          <p:grpSpPr bwMode="auto">
            <a:xfrm>
              <a:off x="3856" y="388"/>
              <a:ext cx="111" cy="51"/>
              <a:chOff x="0" y="0"/>
              <a:chExt cx="111" cy="51"/>
            </a:xfrm>
          </p:grpSpPr>
          <p:sp>
            <p:nvSpPr>
              <p:cNvPr id="74041"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42"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3" name="Group 509"/>
            <p:cNvGrpSpPr>
              <a:grpSpLocks/>
            </p:cNvGrpSpPr>
            <p:nvPr/>
          </p:nvGrpSpPr>
          <p:grpSpPr bwMode="auto">
            <a:xfrm>
              <a:off x="2199" y="84"/>
              <a:ext cx="79" cy="34"/>
              <a:chOff x="0" y="0"/>
              <a:chExt cx="79" cy="34"/>
            </a:xfrm>
          </p:grpSpPr>
          <p:sp>
            <p:nvSpPr>
              <p:cNvPr id="74039"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40"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4" name="Group 512"/>
            <p:cNvGrpSpPr>
              <a:grpSpLocks/>
            </p:cNvGrpSpPr>
            <p:nvPr/>
          </p:nvGrpSpPr>
          <p:grpSpPr bwMode="auto">
            <a:xfrm>
              <a:off x="1329" y="84"/>
              <a:ext cx="79" cy="34"/>
              <a:chOff x="0" y="0"/>
              <a:chExt cx="79" cy="34"/>
            </a:xfrm>
          </p:grpSpPr>
          <p:sp>
            <p:nvSpPr>
              <p:cNvPr id="74037"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38"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5" name="Group 515"/>
            <p:cNvGrpSpPr>
              <a:grpSpLocks/>
            </p:cNvGrpSpPr>
            <p:nvPr/>
          </p:nvGrpSpPr>
          <p:grpSpPr bwMode="auto">
            <a:xfrm>
              <a:off x="1536" y="45"/>
              <a:ext cx="79" cy="34"/>
              <a:chOff x="0" y="0"/>
              <a:chExt cx="79" cy="34"/>
            </a:xfrm>
          </p:grpSpPr>
          <p:sp>
            <p:nvSpPr>
              <p:cNvPr id="74035"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36"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6" name="Group 518"/>
            <p:cNvGrpSpPr>
              <a:grpSpLocks/>
            </p:cNvGrpSpPr>
            <p:nvPr/>
          </p:nvGrpSpPr>
          <p:grpSpPr bwMode="auto">
            <a:xfrm>
              <a:off x="1715" y="0"/>
              <a:ext cx="83" cy="34"/>
              <a:chOff x="0" y="0"/>
              <a:chExt cx="83" cy="34"/>
            </a:xfrm>
          </p:grpSpPr>
          <p:sp>
            <p:nvSpPr>
              <p:cNvPr id="74033"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34"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7" name="Group 521"/>
            <p:cNvGrpSpPr>
              <a:grpSpLocks/>
            </p:cNvGrpSpPr>
            <p:nvPr/>
          </p:nvGrpSpPr>
          <p:grpSpPr bwMode="auto">
            <a:xfrm>
              <a:off x="1983" y="45"/>
              <a:ext cx="84" cy="34"/>
              <a:chOff x="0" y="0"/>
              <a:chExt cx="84" cy="34"/>
            </a:xfrm>
          </p:grpSpPr>
          <p:sp>
            <p:nvSpPr>
              <p:cNvPr id="74031"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32"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8" name="Group 524"/>
            <p:cNvGrpSpPr>
              <a:grpSpLocks/>
            </p:cNvGrpSpPr>
            <p:nvPr/>
          </p:nvGrpSpPr>
          <p:grpSpPr bwMode="auto">
            <a:xfrm>
              <a:off x="1785" y="99"/>
              <a:ext cx="83" cy="34"/>
              <a:chOff x="0" y="0"/>
              <a:chExt cx="83" cy="34"/>
            </a:xfrm>
          </p:grpSpPr>
          <p:sp>
            <p:nvSpPr>
              <p:cNvPr id="74029"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30"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09" name="Group 527"/>
            <p:cNvGrpSpPr>
              <a:grpSpLocks/>
            </p:cNvGrpSpPr>
            <p:nvPr/>
          </p:nvGrpSpPr>
          <p:grpSpPr bwMode="auto">
            <a:xfrm>
              <a:off x="1978" y="133"/>
              <a:ext cx="95" cy="45"/>
              <a:chOff x="0" y="0"/>
              <a:chExt cx="95" cy="45"/>
            </a:xfrm>
          </p:grpSpPr>
          <p:sp>
            <p:nvSpPr>
              <p:cNvPr id="74027"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28"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0" name="Group 530"/>
            <p:cNvGrpSpPr>
              <a:grpSpLocks/>
            </p:cNvGrpSpPr>
            <p:nvPr/>
          </p:nvGrpSpPr>
          <p:grpSpPr bwMode="auto">
            <a:xfrm>
              <a:off x="1606" y="138"/>
              <a:ext cx="89" cy="45"/>
              <a:chOff x="0" y="0"/>
              <a:chExt cx="89" cy="45"/>
            </a:xfrm>
          </p:grpSpPr>
          <p:sp>
            <p:nvSpPr>
              <p:cNvPr id="74025"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26"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1" name="Group 533"/>
            <p:cNvGrpSpPr>
              <a:grpSpLocks/>
            </p:cNvGrpSpPr>
            <p:nvPr/>
          </p:nvGrpSpPr>
          <p:grpSpPr bwMode="auto">
            <a:xfrm>
              <a:off x="1141" y="129"/>
              <a:ext cx="101" cy="45"/>
              <a:chOff x="0" y="0"/>
              <a:chExt cx="101" cy="45"/>
            </a:xfrm>
          </p:grpSpPr>
          <p:sp>
            <p:nvSpPr>
              <p:cNvPr id="74023"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24"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2" name="Group 536"/>
            <p:cNvGrpSpPr>
              <a:grpSpLocks/>
            </p:cNvGrpSpPr>
            <p:nvPr/>
          </p:nvGrpSpPr>
          <p:grpSpPr bwMode="auto">
            <a:xfrm>
              <a:off x="2048" y="3203"/>
              <a:ext cx="195" cy="105"/>
              <a:chOff x="0" y="0"/>
              <a:chExt cx="195" cy="105"/>
            </a:xfrm>
          </p:grpSpPr>
          <p:sp>
            <p:nvSpPr>
              <p:cNvPr id="74021"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22"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3" name="Group 539"/>
            <p:cNvGrpSpPr>
              <a:grpSpLocks/>
            </p:cNvGrpSpPr>
            <p:nvPr/>
          </p:nvGrpSpPr>
          <p:grpSpPr bwMode="auto">
            <a:xfrm>
              <a:off x="2525" y="2847"/>
              <a:ext cx="196" cy="112"/>
              <a:chOff x="0" y="0"/>
              <a:chExt cx="196" cy="112"/>
            </a:xfrm>
          </p:grpSpPr>
          <p:sp>
            <p:nvSpPr>
              <p:cNvPr id="74019"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20"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4" name="Group 542"/>
            <p:cNvGrpSpPr>
              <a:grpSpLocks/>
            </p:cNvGrpSpPr>
            <p:nvPr/>
          </p:nvGrpSpPr>
          <p:grpSpPr bwMode="auto">
            <a:xfrm>
              <a:off x="3303" y="2297"/>
              <a:ext cx="168" cy="95"/>
              <a:chOff x="0" y="0"/>
              <a:chExt cx="168" cy="95"/>
            </a:xfrm>
          </p:grpSpPr>
          <p:sp>
            <p:nvSpPr>
              <p:cNvPr id="74017"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18"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5" name="Group 545"/>
            <p:cNvGrpSpPr>
              <a:grpSpLocks/>
            </p:cNvGrpSpPr>
            <p:nvPr/>
          </p:nvGrpSpPr>
          <p:grpSpPr bwMode="auto">
            <a:xfrm>
              <a:off x="3615" y="2056"/>
              <a:ext cx="157" cy="89"/>
              <a:chOff x="0" y="0"/>
              <a:chExt cx="157" cy="89"/>
            </a:xfrm>
          </p:grpSpPr>
          <p:sp>
            <p:nvSpPr>
              <p:cNvPr id="74015"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16"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6" name="Group 548"/>
            <p:cNvGrpSpPr>
              <a:grpSpLocks/>
            </p:cNvGrpSpPr>
            <p:nvPr/>
          </p:nvGrpSpPr>
          <p:grpSpPr bwMode="auto">
            <a:xfrm>
              <a:off x="2957" y="2553"/>
              <a:ext cx="168" cy="95"/>
              <a:chOff x="0" y="0"/>
              <a:chExt cx="168" cy="95"/>
            </a:xfrm>
          </p:grpSpPr>
          <p:sp>
            <p:nvSpPr>
              <p:cNvPr id="74013"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14"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7" name="Group 551"/>
            <p:cNvGrpSpPr>
              <a:grpSpLocks/>
            </p:cNvGrpSpPr>
            <p:nvPr/>
          </p:nvGrpSpPr>
          <p:grpSpPr bwMode="auto">
            <a:xfrm>
              <a:off x="3934" y="1833"/>
              <a:ext cx="151" cy="84"/>
              <a:chOff x="0" y="0"/>
              <a:chExt cx="151" cy="84"/>
            </a:xfrm>
          </p:grpSpPr>
          <p:sp>
            <p:nvSpPr>
              <p:cNvPr id="74011"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12"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8" name="Group 554"/>
            <p:cNvGrpSpPr>
              <a:grpSpLocks/>
            </p:cNvGrpSpPr>
            <p:nvPr/>
          </p:nvGrpSpPr>
          <p:grpSpPr bwMode="auto">
            <a:xfrm>
              <a:off x="4155" y="1651"/>
              <a:ext cx="156" cy="89"/>
              <a:chOff x="0" y="0"/>
              <a:chExt cx="156" cy="89"/>
            </a:xfrm>
          </p:grpSpPr>
          <p:sp>
            <p:nvSpPr>
              <p:cNvPr id="74009"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10"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19" name="Group 557"/>
            <p:cNvGrpSpPr>
              <a:grpSpLocks/>
            </p:cNvGrpSpPr>
            <p:nvPr/>
          </p:nvGrpSpPr>
          <p:grpSpPr bwMode="auto">
            <a:xfrm>
              <a:off x="4392" y="1490"/>
              <a:ext cx="134" cy="72"/>
              <a:chOff x="0" y="0"/>
              <a:chExt cx="134" cy="72"/>
            </a:xfrm>
          </p:grpSpPr>
          <p:sp>
            <p:nvSpPr>
              <p:cNvPr id="74007"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08"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0" name="Group 560"/>
            <p:cNvGrpSpPr>
              <a:grpSpLocks/>
            </p:cNvGrpSpPr>
            <p:nvPr/>
          </p:nvGrpSpPr>
          <p:grpSpPr bwMode="auto">
            <a:xfrm>
              <a:off x="4777" y="1198"/>
              <a:ext cx="134" cy="73"/>
              <a:chOff x="0" y="0"/>
              <a:chExt cx="134" cy="73"/>
            </a:xfrm>
          </p:grpSpPr>
          <p:sp>
            <p:nvSpPr>
              <p:cNvPr id="74005"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06"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1" name="Group 563"/>
            <p:cNvGrpSpPr>
              <a:grpSpLocks/>
            </p:cNvGrpSpPr>
            <p:nvPr/>
          </p:nvGrpSpPr>
          <p:grpSpPr bwMode="auto">
            <a:xfrm>
              <a:off x="4598" y="1338"/>
              <a:ext cx="139" cy="61"/>
              <a:chOff x="0" y="0"/>
              <a:chExt cx="139" cy="61"/>
            </a:xfrm>
          </p:grpSpPr>
          <p:sp>
            <p:nvSpPr>
              <p:cNvPr id="74003"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04"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2" name="Group 566"/>
            <p:cNvGrpSpPr>
              <a:grpSpLocks/>
            </p:cNvGrpSpPr>
            <p:nvPr/>
          </p:nvGrpSpPr>
          <p:grpSpPr bwMode="auto">
            <a:xfrm>
              <a:off x="4928" y="1096"/>
              <a:ext cx="128" cy="61"/>
              <a:chOff x="0" y="0"/>
              <a:chExt cx="128" cy="61"/>
            </a:xfrm>
          </p:grpSpPr>
          <p:sp>
            <p:nvSpPr>
              <p:cNvPr id="74001"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02"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3" name="Group 569"/>
            <p:cNvGrpSpPr>
              <a:grpSpLocks/>
            </p:cNvGrpSpPr>
            <p:nvPr/>
          </p:nvGrpSpPr>
          <p:grpSpPr bwMode="auto">
            <a:xfrm>
              <a:off x="5074" y="983"/>
              <a:ext cx="128" cy="61"/>
              <a:chOff x="0" y="0"/>
              <a:chExt cx="128" cy="61"/>
            </a:xfrm>
          </p:grpSpPr>
          <p:sp>
            <p:nvSpPr>
              <p:cNvPr id="73999"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4000"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4" name="Group 572"/>
            <p:cNvGrpSpPr>
              <a:grpSpLocks/>
            </p:cNvGrpSpPr>
            <p:nvPr/>
          </p:nvGrpSpPr>
          <p:grpSpPr bwMode="auto">
            <a:xfrm>
              <a:off x="5226" y="878"/>
              <a:ext cx="123" cy="50"/>
              <a:chOff x="0" y="0"/>
              <a:chExt cx="122" cy="50"/>
            </a:xfrm>
          </p:grpSpPr>
          <p:sp>
            <p:nvSpPr>
              <p:cNvPr id="73997"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98"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5" name="Group 575"/>
            <p:cNvGrpSpPr>
              <a:grpSpLocks/>
            </p:cNvGrpSpPr>
            <p:nvPr/>
          </p:nvGrpSpPr>
          <p:grpSpPr bwMode="auto">
            <a:xfrm>
              <a:off x="5342" y="790"/>
              <a:ext cx="124" cy="51"/>
              <a:chOff x="0" y="0"/>
              <a:chExt cx="124" cy="51"/>
            </a:xfrm>
          </p:grpSpPr>
          <p:sp>
            <p:nvSpPr>
              <p:cNvPr id="73995"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96"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6" name="Group 578"/>
            <p:cNvGrpSpPr>
              <a:grpSpLocks/>
            </p:cNvGrpSpPr>
            <p:nvPr/>
          </p:nvGrpSpPr>
          <p:grpSpPr bwMode="auto">
            <a:xfrm>
              <a:off x="5463" y="697"/>
              <a:ext cx="123" cy="51"/>
              <a:chOff x="0" y="0"/>
              <a:chExt cx="122" cy="51"/>
            </a:xfrm>
          </p:grpSpPr>
          <p:sp>
            <p:nvSpPr>
              <p:cNvPr id="73993"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94"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7" name="Group 581"/>
            <p:cNvGrpSpPr>
              <a:grpSpLocks/>
            </p:cNvGrpSpPr>
            <p:nvPr/>
          </p:nvGrpSpPr>
          <p:grpSpPr bwMode="auto">
            <a:xfrm>
              <a:off x="3320" y="3247"/>
              <a:ext cx="196" cy="106"/>
              <a:chOff x="0" y="0"/>
              <a:chExt cx="196" cy="106"/>
            </a:xfrm>
          </p:grpSpPr>
          <p:sp>
            <p:nvSpPr>
              <p:cNvPr id="73991"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92"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8" name="Group 584"/>
            <p:cNvGrpSpPr>
              <a:grpSpLocks/>
            </p:cNvGrpSpPr>
            <p:nvPr/>
          </p:nvGrpSpPr>
          <p:grpSpPr bwMode="auto">
            <a:xfrm>
              <a:off x="3716" y="2869"/>
              <a:ext cx="196" cy="111"/>
              <a:chOff x="0" y="0"/>
              <a:chExt cx="196" cy="111"/>
            </a:xfrm>
          </p:grpSpPr>
          <p:sp>
            <p:nvSpPr>
              <p:cNvPr id="73989"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90"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29" name="Group 587"/>
            <p:cNvGrpSpPr>
              <a:grpSpLocks/>
            </p:cNvGrpSpPr>
            <p:nvPr/>
          </p:nvGrpSpPr>
          <p:grpSpPr bwMode="auto">
            <a:xfrm>
              <a:off x="4838" y="2881"/>
              <a:ext cx="201" cy="106"/>
              <a:chOff x="0" y="0"/>
              <a:chExt cx="201" cy="106"/>
            </a:xfrm>
          </p:grpSpPr>
          <p:sp>
            <p:nvSpPr>
              <p:cNvPr id="73987"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88"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0" name="Group 590"/>
            <p:cNvGrpSpPr>
              <a:grpSpLocks/>
            </p:cNvGrpSpPr>
            <p:nvPr/>
          </p:nvGrpSpPr>
          <p:grpSpPr bwMode="auto">
            <a:xfrm>
              <a:off x="4556" y="3225"/>
              <a:ext cx="196" cy="105"/>
              <a:chOff x="0" y="0"/>
              <a:chExt cx="196" cy="105"/>
            </a:xfrm>
          </p:grpSpPr>
          <p:sp>
            <p:nvSpPr>
              <p:cNvPr id="73985"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86"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1" name="Group 593"/>
            <p:cNvGrpSpPr>
              <a:grpSpLocks/>
            </p:cNvGrpSpPr>
            <p:nvPr/>
          </p:nvGrpSpPr>
          <p:grpSpPr bwMode="auto">
            <a:xfrm>
              <a:off x="4054" y="2572"/>
              <a:ext cx="168" cy="96"/>
              <a:chOff x="0" y="0"/>
              <a:chExt cx="168" cy="96"/>
            </a:xfrm>
          </p:grpSpPr>
          <p:sp>
            <p:nvSpPr>
              <p:cNvPr id="73983"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84"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2" name="Group 596"/>
            <p:cNvGrpSpPr>
              <a:grpSpLocks/>
            </p:cNvGrpSpPr>
            <p:nvPr/>
          </p:nvGrpSpPr>
          <p:grpSpPr bwMode="auto">
            <a:xfrm>
              <a:off x="4328" y="2317"/>
              <a:ext cx="167" cy="95"/>
              <a:chOff x="0" y="0"/>
              <a:chExt cx="166" cy="95"/>
            </a:xfrm>
          </p:grpSpPr>
          <p:sp>
            <p:nvSpPr>
              <p:cNvPr id="73981"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82"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3" name="Group 599"/>
            <p:cNvGrpSpPr>
              <a:grpSpLocks/>
            </p:cNvGrpSpPr>
            <p:nvPr/>
          </p:nvGrpSpPr>
          <p:grpSpPr bwMode="auto">
            <a:xfrm>
              <a:off x="5109" y="2594"/>
              <a:ext cx="167" cy="95"/>
              <a:chOff x="0" y="0"/>
              <a:chExt cx="166" cy="95"/>
            </a:xfrm>
          </p:grpSpPr>
          <p:sp>
            <p:nvSpPr>
              <p:cNvPr id="73979"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80"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4" name="Group 602"/>
            <p:cNvGrpSpPr>
              <a:grpSpLocks/>
            </p:cNvGrpSpPr>
            <p:nvPr/>
          </p:nvGrpSpPr>
          <p:grpSpPr bwMode="auto">
            <a:xfrm>
              <a:off x="4618" y="2049"/>
              <a:ext cx="156" cy="83"/>
              <a:chOff x="0" y="0"/>
              <a:chExt cx="156" cy="83"/>
            </a:xfrm>
          </p:grpSpPr>
          <p:sp>
            <p:nvSpPr>
              <p:cNvPr id="73977"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78"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5" name="Group 605"/>
            <p:cNvGrpSpPr>
              <a:grpSpLocks/>
            </p:cNvGrpSpPr>
            <p:nvPr/>
          </p:nvGrpSpPr>
          <p:grpSpPr bwMode="auto">
            <a:xfrm>
              <a:off x="5358" y="2292"/>
              <a:ext cx="168" cy="95"/>
              <a:chOff x="0" y="0"/>
              <a:chExt cx="168" cy="95"/>
            </a:xfrm>
          </p:grpSpPr>
          <p:sp>
            <p:nvSpPr>
              <p:cNvPr id="73975"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76"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6" name="Group 608"/>
            <p:cNvGrpSpPr>
              <a:grpSpLocks/>
            </p:cNvGrpSpPr>
            <p:nvPr/>
          </p:nvGrpSpPr>
          <p:grpSpPr bwMode="auto">
            <a:xfrm>
              <a:off x="5562" y="2055"/>
              <a:ext cx="156" cy="89"/>
              <a:chOff x="0" y="0"/>
              <a:chExt cx="156" cy="89"/>
            </a:xfrm>
          </p:grpSpPr>
          <p:sp>
            <p:nvSpPr>
              <p:cNvPr id="73973"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74"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7" name="Group 611"/>
            <p:cNvGrpSpPr>
              <a:grpSpLocks/>
            </p:cNvGrpSpPr>
            <p:nvPr/>
          </p:nvGrpSpPr>
          <p:grpSpPr bwMode="auto">
            <a:xfrm>
              <a:off x="4837" y="1849"/>
              <a:ext cx="156" cy="83"/>
              <a:chOff x="0" y="0"/>
              <a:chExt cx="156" cy="83"/>
            </a:xfrm>
          </p:grpSpPr>
          <p:sp>
            <p:nvSpPr>
              <p:cNvPr id="73971"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72"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8" name="Group 614"/>
            <p:cNvGrpSpPr>
              <a:grpSpLocks/>
            </p:cNvGrpSpPr>
            <p:nvPr/>
          </p:nvGrpSpPr>
          <p:grpSpPr bwMode="auto">
            <a:xfrm>
              <a:off x="5031" y="1664"/>
              <a:ext cx="156" cy="84"/>
              <a:chOff x="0" y="0"/>
              <a:chExt cx="156" cy="84"/>
            </a:xfrm>
          </p:grpSpPr>
          <p:sp>
            <p:nvSpPr>
              <p:cNvPr id="73969"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70"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39" name="Group 617"/>
            <p:cNvGrpSpPr>
              <a:grpSpLocks/>
            </p:cNvGrpSpPr>
            <p:nvPr/>
          </p:nvGrpSpPr>
          <p:grpSpPr bwMode="auto">
            <a:xfrm>
              <a:off x="5509" y="1228"/>
              <a:ext cx="134" cy="73"/>
              <a:chOff x="0" y="0"/>
              <a:chExt cx="134" cy="73"/>
            </a:xfrm>
          </p:grpSpPr>
          <p:sp>
            <p:nvSpPr>
              <p:cNvPr id="73967"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68"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0" name="Group 620"/>
            <p:cNvGrpSpPr>
              <a:grpSpLocks/>
            </p:cNvGrpSpPr>
            <p:nvPr/>
          </p:nvGrpSpPr>
          <p:grpSpPr bwMode="auto">
            <a:xfrm>
              <a:off x="5226" y="1490"/>
              <a:ext cx="140" cy="73"/>
              <a:chOff x="0" y="0"/>
              <a:chExt cx="139" cy="73"/>
            </a:xfrm>
          </p:grpSpPr>
          <p:sp>
            <p:nvSpPr>
              <p:cNvPr id="73965"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66"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1" name="Group 623"/>
            <p:cNvGrpSpPr>
              <a:grpSpLocks/>
            </p:cNvGrpSpPr>
            <p:nvPr/>
          </p:nvGrpSpPr>
          <p:grpSpPr bwMode="auto">
            <a:xfrm>
              <a:off x="5383" y="1352"/>
              <a:ext cx="134" cy="61"/>
              <a:chOff x="0" y="0"/>
              <a:chExt cx="134" cy="61"/>
            </a:xfrm>
          </p:grpSpPr>
          <p:sp>
            <p:nvSpPr>
              <p:cNvPr id="73963"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64"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2" name="Group 626"/>
            <p:cNvGrpSpPr>
              <a:grpSpLocks/>
            </p:cNvGrpSpPr>
            <p:nvPr/>
          </p:nvGrpSpPr>
          <p:grpSpPr bwMode="auto">
            <a:xfrm>
              <a:off x="5646" y="1109"/>
              <a:ext cx="128" cy="61"/>
              <a:chOff x="0" y="0"/>
              <a:chExt cx="128" cy="61"/>
            </a:xfrm>
          </p:grpSpPr>
          <p:sp>
            <p:nvSpPr>
              <p:cNvPr id="73961"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62"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3" name="Group 629"/>
            <p:cNvGrpSpPr>
              <a:grpSpLocks/>
            </p:cNvGrpSpPr>
            <p:nvPr/>
          </p:nvGrpSpPr>
          <p:grpSpPr bwMode="auto">
            <a:xfrm>
              <a:off x="5754" y="987"/>
              <a:ext cx="128" cy="61"/>
              <a:chOff x="0" y="0"/>
              <a:chExt cx="128" cy="61"/>
            </a:xfrm>
          </p:grpSpPr>
          <p:sp>
            <p:nvSpPr>
              <p:cNvPr id="73959"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60"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4" name="Group 632"/>
            <p:cNvGrpSpPr>
              <a:grpSpLocks/>
            </p:cNvGrpSpPr>
            <p:nvPr/>
          </p:nvGrpSpPr>
          <p:grpSpPr bwMode="auto">
            <a:xfrm>
              <a:off x="5728" y="1856"/>
              <a:ext cx="156" cy="83"/>
              <a:chOff x="0" y="0"/>
              <a:chExt cx="156" cy="83"/>
            </a:xfrm>
          </p:grpSpPr>
          <p:sp>
            <p:nvSpPr>
              <p:cNvPr id="73957"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58"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5" name="Group 635"/>
            <p:cNvGrpSpPr>
              <a:grpSpLocks/>
            </p:cNvGrpSpPr>
            <p:nvPr/>
          </p:nvGrpSpPr>
          <p:grpSpPr bwMode="auto">
            <a:xfrm>
              <a:off x="0" y="2041"/>
              <a:ext cx="150" cy="89"/>
              <a:chOff x="0" y="0"/>
              <a:chExt cx="150" cy="89"/>
            </a:xfrm>
          </p:grpSpPr>
          <p:sp>
            <p:nvSpPr>
              <p:cNvPr id="73955"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56"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6" name="Group 638"/>
            <p:cNvGrpSpPr>
              <a:grpSpLocks/>
            </p:cNvGrpSpPr>
            <p:nvPr/>
          </p:nvGrpSpPr>
          <p:grpSpPr bwMode="auto">
            <a:xfrm>
              <a:off x="67" y="1653"/>
              <a:ext cx="156" cy="89"/>
              <a:chOff x="0" y="0"/>
              <a:chExt cx="156" cy="89"/>
            </a:xfrm>
          </p:grpSpPr>
          <p:sp>
            <p:nvSpPr>
              <p:cNvPr id="73953"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54"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7" name="Group 641"/>
            <p:cNvGrpSpPr>
              <a:grpSpLocks/>
            </p:cNvGrpSpPr>
            <p:nvPr/>
          </p:nvGrpSpPr>
          <p:grpSpPr bwMode="auto">
            <a:xfrm>
              <a:off x="56" y="612"/>
              <a:ext cx="106" cy="44"/>
              <a:chOff x="0" y="0"/>
              <a:chExt cx="106" cy="44"/>
            </a:xfrm>
          </p:grpSpPr>
          <p:sp>
            <p:nvSpPr>
              <p:cNvPr id="73951"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52"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3948" name="Group 644"/>
            <p:cNvGrpSpPr>
              <a:grpSpLocks/>
            </p:cNvGrpSpPr>
            <p:nvPr/>
          </p:nvGrpSpPr>
          <p:grpSpPr bwMode="auto">
            <a:xfrm>
              <a:off x="5689" y="3186"/>
              <a:ext cx="201" cy="106"/>
              <a:chOff x="0" y="0"/>
              <a:chExt cx="201" cy="106"/>
            </a:xfrm>
          </p:grpSpPr>
          <p:sp>
            <p:nvSpPr>
              <p:cNvPr id="73949"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3950"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32391"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817E0C23-D813-7C48-9E1A-8F0632D01755}"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51</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2392"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32393" name="Rectangle 649"/>
          <p:cNvSpPr>
            <a:spLocks noGrp="1" noChangeArrowheads="1"/>
          </p:cNvSpPr>
          <p:nvPr>
            <p:ph idx="1"/>
          </p:nvPr>
        </p:nvSpPr>
        <p:spPr/>
        <p:txBody>
          <a:bodyPr rIns="132080"/>
          <a:lstStyle/>
          <a:p>
            <a:pPr marL="649288" indent="-609600" eaLnBrk="1" hangingPunct="1">
              <a:lnSpc>
                <a:spcPct val="90000"/>
              </a:lnSpc>
              <a:buFontTx/>
              <a:buBlip>
                <a:blip r:embed="rId2"/>
              </a:buBlip>
              <a:defRPr/>
            </a:pPr>
            <a:r>
              <a:rPr lang="en-US" sz="2800" b="1" i="1" dirty="0">
                <a:sym typeface="Arial" pitchFamily="-110" charset="0"/>
              </a:rPr>
              <a:t>OBJETIVOS</a:t>
            </a:r>
            <a:r>
              <a:rPr lang="en-US" sz="2800" b="1" i="1" dirty="0" smtClean="0">
                <a:sym typeface="Arial" pitchFamily="-110" charset="0"/>
              </a:rPr>
              <a:t> SECUNDARIOS:</a:t>
            </a:r>
            <a:endParaRPr lang="en-US" sz="2800" b="1" i="1" dirty="0" smtClean="0">
              <a:ea typeface="ヒラギノ角ゴ ProN W6" pitchFamily="-110" charset="-128"/>
              <a:cs typeface="ヒラギノ角ゴ ProN W6" pitchFamily="-110" charset="-128"/>
              <a:sym typeface="Arial" pitchFamily="-110" charset="0"/>
            </a:endParaRPr>
          </a:p>
          <a:p>
            <a:pPr marL="1125538" lvl="1" indent="-628650" eaLnBrk="1" hangingPunct="1">
              <a:buSzPct val="99000"/>
              <a:buFont typeface="Wingdings" pitchFamily="-110" charset="2"/>
              <a:buAutoNum type="arabicPeriod"/>
              <a:defRPr/>
            </a:pPr>
            <a:r>
              <a:rPr lang="en-US" sz="2400" dirty="0" err="1" smtClean="0">
                <a:sym typeface="Arial" pitchFamily="-110" charset="0"/>
              </a:rPr>
              <a:t>Estimar</a:t>
            </a:r>
            <a:r>
              <a:rPr lang="en-US" sz="2400" dirty="0" smtClean="0">
                <a:sym typeface="Arial" pitchFamily="-110" charset="0"/>
              </a:rPr>
              <a:t> </a:t>
            </a:r>
            <a:r>
              <a:rPr lang="en-US" sz="2400" dirty="0">
                <a:sym typeface="Arial" pitchFamily="-110" charset="0"/>
              </a:rPr>
              <a:t>el </a:t>
            </a:r>
            <a:r>
              <a:rPr lang="en-US" sz="2400" dirty="0" err="1">
                <a:sym typeface="Arial" pitchFamily="-110" charset="0"/>
              </a:rPr>
              <a:t>número</a:t>
            </a:r>
            <a:r>
              <a:rPr lang="en-US" sz="2400" dirty="0">
                <a:sym typeface="Arial" pitchFamily="-110" charset="0"/>
              </a:rPr>
              <a:t> </a:t>
            </a:r>
            <a:r>
              <a:rPr lang="en-US" sz="2400" dirty="0" err="1">
                <a:sym typeface="Arial" pitchFamily="-110" charset="0"/>
              </a:rPr>
              <a:t>medio</a:t>
            </a:r>
            <a:r>
              <a:rPr lang="en-US" sz="2400" dirty="0">
                <a:sym typeface="Arial" pitchFamily="-110" charset="0"/>
              </a:rPr>
              <a:t> (+SD) de </a:t>
            </a:r>
            <a:r>
              <a:rPr lang="en-US" sz="2400" dirty="0" err="1">
                <a:sym typeface="Arial" pitchFamily="-110" charset="0"/>
              </a:rPr>
              <a:t>visitas</a:t>
            </a:r>
            <a:r>
              <a:rPr lang="en-US" sz="2400" dirty="0">
                <a:sym typeface="Arial" pitchFamily="-110" charset="0"/>
              </a:rPr>
              <a:t> </a:t>
            </a:r>
            <a:r>
              <a:rPr lang="en-US" sz="2400" dirty="0" err="1">
                <a:sym typeface="Arial" pitchFamily="-110" charset="0"/>
              </a:rPr>
              <a:t>médicas</a:t>
            </a:r>
            <a:r>
              <a:rPr lang="en-US" sz="2400" dirty="0">
                <a:sym typeface="Arial" pitchFamily="-110" charset="0"/>
              </a:rPr>
              <a:t> </a:t>
            </a:r>
            <a:r>
              <a:rPr lang="en-US" sz="2400" dirty="0" err="1">
                <a:sym typeface="Arial" pitchFamily="-110" charset="0"/>
              </a:rPr>
              <a:t>protocolizadas</a:t>
            </a:r>
            <a:r>
              <a:rPr lang="en-US" sz="2400" dirty="0">
                <a:sym typeface="Arial" pitchFamily="-110" charset="0"/>
              </a:rPr>
              <a:t> </a:t>
            </a:r>
            <a:r>
              <a:rPr lang="en-US" sz="2400" dirty="0" err="1">
                <a:sym typeface="Arial" pitchFamily="-110" charset="0"/>
              </a:rPr>
              <a:t>que</a:t>
            </a:r>
            <a:r>
              <a:rPr lang="en-US" sz="2400" dirty="0">
                <a:sym typeface="Arial" pitchFamily="-110" charset="0"/>
              </a:rPr>
              <a:t> se </a:t>
            </a:r>
            <a:r>
              <a:rPr lang="en-US" sz="2400" dirty="0" err="1">
                <a:sym typeface="Arial" pitchFamily="-110" charset="0"/>
              </a:rPr>
              <a:t>necesitan</a:t>
            </a:r>
            <a:r>
              <a:rPr lang="en-US" sz="2400" dirty="0">
                <a:sym typeface="Arial" pitchFamily="-110" charset="0"/>
              </a:rPr>
              <a:t> </a:t>
            </a:r>
            <a:r>
              <a:rPr lang="en-US" sz="2400" dirty="0" err="1">
                <a:sym typeface="Arial" pitchFamily="-110" charset="0"/>
              </a:rPr>
              <a:t>realizar</a:t>
            </a:r>
            <a:r>
              <a:rPr lang="en-US" sz="2400" dirty="0">
                <a:sym typeface="Arial" pitchFamily="-110" charset="0"/>
              </a:rPr>
              <a:t> </a:t>
            </a:r>
            <a:r>
              <a:rPr lang="en-US" sz="2400" dirty="0" err="1">
                <a:sym typeface="Arial" pitchFamily="-110" charset="0"/>
              </a:rPr>
              <a:t>para</a:t>
            </a:r>
            <a:r>
              <a:rPr lang="en-US" sz="2400" dirty="0">
                <a:sym typeface="Arial" pitchFamily="-110" charset="0"/>
              </a:rPr>
              <a:t> </a:t>
            </a:r>
            <a:r>
              <a:rPr lang="en-US" sz="2400" dirty="0" err="1">
                <a:sym typeface="Arial" pitchFamily="-110" charset="0"/>
              </a:rPr>
              <a:t>alcanzar</a:t>
            </a:r>
            <a:r>
              <a:rPr lang="en-US" sz="2400" dirty="0">
                <a:sym typeface="Arial" pitchFamily="-110" charset="0"/>
              </a:rPr>
              <a:t> el OT-</a:t>
            </a:r>
            <a:r>
              <a:rPr lang="en-US" sz="2400" dirty="0" err="1">
                <a:sym typeface="Arial" pitchFamily="-110" charset="0"/>
              </a:rPr>
              <a:t>cLDL</a:t>
            </a:r>
            <a:r>
              <a:rPr lang="en-US" sz="2400" dirty="0">
                <a:sym typeface="Arial" pitchFamily="-110" charset="0"/>
              </a:rPr>
              <a:t>.</a:t>
            </a:r>
          </a:p>
          <a:p>
            <a:pPr marL="1125538" lvl="1" indent="-628650" eaLnBrk="1" hangingPunct="1">
              <a:buSzPct val="99000"/>
              <a:buFont typeface="Wingdings" pitchFamily="-110" charset="2"/>
              <a:buAutoNum type="arabicPeriod"/>
              <a:defRPr/>
            </a:pPr>
            <a:r>
              <a:rPr lang="en-US" sz="2400" dirty="0" err="1">
                <a:sym typeface="Arial" pitchFamily="-110" charset="0"/>
              </a:rPr>
              <a:t>Valorar</a:t>
            </a:r>
            <a:r>
              <a:rPr lang="en-US" sz="2400" dirty="0">
                <a:sym typeface="Arial" pitchFamily="-110" charset="0"/>
              </a:rPr>
              <a:t> el </a:t>
            </a:r>
            <a:r>
              <a:rPr lang="en-US" sz="2400" dirty="0" err="1">
                <a:sym typeface="Arial" pitchFamily="-110" charset="0"/>
              </a:rPr>
              <a:t>tiempo</a:t>
            </a:r>
            <a:r>
              <a:rPr lang="en-US" sz="2400" dirty="0">
                <a:sym typeface="Arial" pitchFamily="-110" charset="0"/>
              </a:rPr>
              <a:t> </a:t>
            </a:r>
            <a:r>
              <a:rPr lang="en-US" sz="2400" dirty="0" err="1">
                <a:sym typeface="Arial" pitchFamily="-110" charset="0"/>
              </a:rPr>
              <a:t>medio</a:t>
            </a:r>
            <a:r>
              <a:rPr lang="en-US" sz="2400" dirty="0">
                <a:sym typeface="Arial" pitchFamily="-110" charset="0"/>
              </a:rPr>
              <a:t> (+SD) en </a:t>
            </a:r>
            <a:r>
              <a:rPr lang="en-US" sz="2400" dirty="0" err="1">
                <a:sym typeface="Arial" pitchFamily="-110" charset="0"/>
              </a:rPr>
              <a:t>semanas</a:t>
            </a:r>
            <a:r>
              <a:rPr lang="en-US" sz="2400" dirty="0">
                <a:sym typeface="Arial" pitchFamily="-110" charset="0"/>
              </a:rPr>
              <a:t> </a:t>
            </a:r>
            <a:r>
              <a:rPr lang="en-US" sz="2400" dirty="0" err="1">
                <a:sym typeface="Arial" pitchFamily="-110" charset="0"/>
              </a:rPr>
              <a:t>que</a:t>
            </a:r>
            <a:r>
              <a:rPr lang="en-US" sz="2400" dirty="0">
                <a:sym typeface="Arial" pitchFamily="-110" charset="0"/>
              </a:rPr>
              <a:t> </a:t>
            </a:r>
            <a:r>
              <a:rPr lang="en-US" sz="2400" dirty="0" err="1">
                <a:sym typeface="Arial" pitchFamily="-110" charset="0"/>
              </a:rPr>
              <a:t>transcurre</a:t>
            </a:r>
            <a:r>
              <a:rPr lang="en-US" sz="2400" dirty="0">
                <a:sym typeface="Arial" pitchFamily="-110" charset="0"/>
              </a:rPr>
              <a:t> </a:t>
            </a:r>
            <a:r>
              <a:rPr lang="en-US" sz="2400" dirty="0" err="1">
                <a:sym typeface="Arial" pitchFamily="-110" charset="0"/>
              </a:rPr>
              <a:t>hasta</a:t>
            </a:r>
            <a:r>
              <a:rPr lang="en-US" sz="2400" dirty="0">
                <a:sym typeface="Arial" pitchFamily="-110" charset="0"/>
              </a:rPr>
              <a:t> </a:t>
            </a:r>
            <a:r>
              <a:rPr lang="en-US" sz="2400" dirty="0" err="1">
                <a:sym typeface="Arial" pitchFamily="-110" charset="0"/>
              </a:rPr>
              <a:t>alcanzar</a:t>
            </a:r>
            <a:r>
              <a:rPr lang="en-US" sz="2400" dirty="0">
                <a:sym typeface="Arial" pitchFamily="-110" charset="0"/>
              </a:rPr>
              <a:t> el OT-</a:t>
            </a:r>
            <a:r>
              <a:rPr lang="en-US" sz="2400" dirty="0" err="1">
                <a:sym typeface="Arial" pitchFamily="-110" charset="0"/>
              </a:rPr>
              <a:t>cLDL</a:t>
            </a:r>
            <a:r>
              <a:rPr lang="en-US" sz="2400" dirty="0" smtClean="0">
                <a:sym typeface="Arial" pitchFamily="-110" charset="0"/>
              </a:rPr>
              <a:t>.</a:t>
            </a:r>
          </a:p>
          <a:p>
            <a:pPr marL="1125538" lvl="1" indent="-628650" eaLnBrk="1" hangingPunct="1">
              <a:buSzPct val="99000"/>
              <a:buFont typeface="Wingdings" pitchFamily="-110" charset="2"/>
              <a:buAutoNum type="arabicPeriod"/>
              <a:defRPr/>
            </a:pPr>
            <a:r>
              <a:rPr lang="es-ES_tradnl" sz="2400" dirty="0" smtClean="0"/>
              <a:t>Conocer el tiempo real que se dedica en cada visita de control en la </a:t>
            </a:r>
            <a:r>
              <a:rPr lang="es-ES_tradnl" sz="2400" dirty="0" err="1" smtClean="0"/>
              <a:t>práctica</a:t>
            </a:r>
            <a:r>
              <a:rPr lang="es-ES_tradnl" sz="2400" dirty="0" smtClean="0"/>
              <a:t> </a:t>
            </a:r>
            <a:r>
              <a:rPr lang="es-ES_tradnl" sz="2400" dirty="0" err="1" smtClean="0"/>
              <a:t>clínica</a:t>
            </a:r>
            <a:r>
              <a:rPr lang="es-ES_tradnl" sz="2400" dirty="0" smtClean="0"/>
              <a:t>.</a:t>
            </a:r>
          </a:p>
          <a:p>
            <a:pPr marL="1125538" lvl="1" indent="-628650" eaLnBrk="1" hangingPunct="1">
              <a:buSzPct val="99000"/>
              <a:buFont typeface="Wingdings" pitchFamily="-110" charset="2"/>
              <a:buAutoNum type="arabicPeriod"/>
              <a:defRPr/>
            </a:pPr>
            <a:r>
              <a:rPr lang="es-ES_tradnl" sz="2400" dirty="0" smtClean="0"/>
              <a:t>Valorar el grado de </a:t>
            </a:r>
            <a:r>
              <a:rPr lang="es-ES_tradnl" sz="2400" dirty="0" err="1" smtClean="0"/>
              <a:t>cumplimentación</a:t>
            </a:r>
            <a:r>
              <a:rPr lang="es-ES_tradnl" sz="2400" dirty="0" smtClean="0"/>
              <a:t> </a:t>
            </a:r>
            <a:r>
              <a:rPr lang="es-ES_tradnl" sz="2400" dirty="0" err="1" smtClean="0"/>
              <a:t>farmacológica</a:t>
            </a:r>
            <a:r>
              <a:rPr lang="es-ES_tradnl" sz="2400" dirty="0" smtClean="0"/>
              <a:t> alcanzado.</a:t>
            </a:r>
            <a:endParaRPr lang="en-US" sz="6000" dirty="0">
              <a:sym typeface="Arial" pitchFamily="-110" charset="0"/>
            </a:endParaRP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
          <p:cNvGrpSpPr>
            <a:grpSpLocks/>
          </p:cNvGrpSpPr>
          <p:nvPr/>
        </p:nvGrpSpPr>
        <p:grpSpPr bwMode="auto">
          <a:xfrm>
            <a:off x="-103188" y="1308100"/>
            <a:ext cx="9350376" cy="5630863"/>
            <a:chOff x="0" y="0"/>
            <a:chExt cx="5890" cy="3547"/>
          </a:xfrm>
        </p:grpSpPr>
        <p:grpSp>
          <p:nvGrpSpPr>
            <p:cNvPr id="75782" name="Group 2"/>
            <p:cNvGrpSpPr>
              <a:grpSpLocks/>
            </p:cNvGrpSpPr>
            <p:nvPr/>
          </p:nvGrpSpPr>
          <p:grpSpPr bwMode="auto">
            <a:xfrm rot="10020000" flipH="1">
              <a:off x="52" y="203"/>
              <a:ext cx="1744" cy="8"/>
              <a:chOff x="0" y="0"/>
              <a:chExt cx="1744" cy="8"/>
            </a:xfrm>
          </p:grpSpPr>
          <p:sp>
            <p:nvSpPr>
              <p:cNvPr id="76425"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26"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83" name="Group 5"/>
            <p:cNvGrpSpPr>
              <a:grpSpLocks/>
            </p:cNvGrpSpPr>
            <p:nvPr/>
          </p:nvGrpSpPr>
          <p:grpSpPr bwMode="auto">
            <a:xfrm rot="9960000" flipH="1">
              <a:off x="39" y="307"/>
              <a:ext cx="2034" cy="8"/>
              <a:chOff x="0" y="0"/>
              <a:chExt cx="2033" cy="8"/>
            </a:xfrm>
          </p:grpSpPr>
          <p:sp>
            <p:nvSpPr>
              <p:cNvPr id="76423"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24"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84" name="Group 8"/>
            <p:cNvGrpSpPr>
              <a:grpSpLocks/>
            </p:cNvGrpSpPr>
            <p:nvPr/>
          </p:nvGrpSpPr>
          <p:grpSpPr bwMode="auto">
            <a:xfrm rot="9960000" flipH="1">
              <a:off x="38" y="373"/>
              <a:ext cx="2246" cy="8"/>
              <a:chOff x="0" y="0"/>
              <a:chExt cx="2246" cy="8"/>
            </a:xfrm>
          </p:grpSpPr>
          <p:sp>
            <p:nvSpPr>
              <p:cNvPr id="76421"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22"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85" name="Group 11"/>
            <p:cNvGrpSpPr>
              <a:grpSpLocks/>
            </p:cNvGrpSpPr>
            <p:nvPr/>
          </p:nvGrpSpPr>
          <p:grpSpPr bwMode="auto">
            <a:xfrm rot="9900000" flipH="1">
              <a:off x="23" y="453"/>
              <a:ext cx="2476" cy="8"/>
              <a:chOff x="0" y="0"/>
              <a:chExt cx="2476" cy="8"/>
            </a:xfrm>
          </p:grpSpPr>
          <p:sp>
            <p:nvSpPr>
              <p:cNvPr id="76419"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20"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86" name="Group 14"/>
            <p:cNvGrpSpPr>
              <a:grpSpLocks/>
            </p:cNvGrpSpPr>
            <p:nvPr/>
          </p:nvGrpSpPr>
          <p:grpSpPr bwMode="auto">
            <a:xfrm rot="9840000" flipH="1">
              <a:off x="14" y="569"/>
              <a:ext cx="2771" cy="8"/>
              <a:chOff x="0" y="0"/>
              <a:chExt cx="2770" cy="8"/>
            </a:xfrm>
          </p:grpSpPr>
          <p:sp>
            <p:nvSpPr>
              <p:cNvPr id="76417"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18"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87" name="Group 17"/>
            <p:cNvGrpSpPr>
              <a:grpSpLocks/>
            </p:cNvGrpSpPr>
            <p:nvPr/>
          </p:nvGrpSpPr>
          <p:grpSpPr bwMode="auto">
            <a:xfrm rot="9780000" flipH="1">
              <a:off x="3" y="688"/>
              <a:ext cx="3058" cy="8"/>
              <a:chOff x="0" y="0"/>
              <a:chExt cx="3058" cy="8"/>
            </a:xfrm>
          </p:grpSpPr>
          <p:sp>
            <p:nvSpPr>
              <p:cNvPr id="76415"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16"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88" name="Group 20"/>
            <p:cNvGrpSpPr>
              <a:grpSpLocks/>
            </p:cNvGrpSpPr>
            <p:nvPr/>
          </p:nvGrpSpPr>
          <p:grpSpPr bwMode="auto">
            <a:xfrm rot="9660000" flipH="1">
              <a:off x="-29" y="873"/>
              <a:ext cx="3403" cy="8"/>
              <a:chOff x="0" y="0"/>
              <a:chExt cx="3403" cy="8"/>
            </a:xfrm>
          </p:grpSpPr>
          <p:sp>
            <p:nvSpPr>
              <p:cNvPr id="76413"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14"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89" name="Group 23"/>
            <p:cNvGrpSpPr>
              <a:grpSpLocks/>
            </p:cNvGrpSpPr>
            <p:nvPr/>
          </p:nvGrpSpPr>
          <p:grpSpPr bwMode="auto">
            <a:xfrm rot="9540000" flipH="1">
              <a:off x="-34" y="1040"/>
              <a:ext cx="3748" cy="8"/>
              <a:chOff x="0" y="0"/>
              <a:chExt cx="3749" cy="8"/>
            </a:xfrm>
          </p:grpSpPr>
          <p:sp>
            <p:nvSpPr>
              <p:cNvPr id="76411"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12"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0" name="Group 26"/>
            <p:cNvGrpSpPr>
              <a:grpSpLocks/>
            </p:cNvGrpSpPr>
            <p:nvPr/>
          </p:nvGrpSpPr>
          <p:grpSpPr bwMode="auto">
            <a:xfrm rot="9420000" flipH="1">
              <a:off x="-97" y="1223"/>
              <a:ext cx="4208" cy="8"/>
              <a:chOff x="0" y="0"/>
              <a:chExt cx="4209" cy="8"/>
            </a:xfrm>
          </p:grpSpPr>
          <p:sp>
            <p:nvSpPr>
              <p:cNvPr id="76409"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10"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1" name="Group 29"/>
            <p:cNvGrpSpPr>
              <a:grpSpLocks/>
            </p:cNvGrpSpPr>
            <p:nvPr/>
          </p:nvGrpSpPr>
          <p:grpSpPr bwMode="auto">
            <a:xfrm rot="9300000" flipH="1">
              <a:off x="-149" y="1466"/>
              <a:ext cx="4611" cy="8"/>
              <a:chOff x="0" y="0"/>
              <a:chExt cx="4612" cy="8"/>
            </a:xfrm>
          </p:grpSpPr>
          <p:sp>
            <p:nvSpPr>
              <p:cNvPr id="76407"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08"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2" name="Group 32"/>
            <p:cNvGrpSpPr>
              <a:grpSpLocks/>
            </p:cNvGrpSpPr>
            <p:nvPr/>
          </p:nvGrpSpPr>
          <p:grpSpPr bwMode="auto">
            <a:xfrm rot="9120000" flipH="1">
              <a:off x="-249" y="1795"/>
              <a:ext cx="5200" cy="8"/>
              <a:chOff x="0" y="0"/>
              <a:chExt cx="5200" cy="8"/>
            </a:xfrm>
          </p:grpSpPr>
          <p:sp>
            <p:nvSpPr>
              <p:cNvPr id="76405"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06"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3" name="Group 35"/>
            <p:cNvGrpSpPr>
              <a:grpSpLocks/>
            </p:cNvGrpSpPr>
            <p:nvPr/>
          </p:nvGrpSpPr>
          <p:grpSpPr bwMode="auto">
            <a:xfrm rot="8880000" flipH="1">
              <a:off x="71" y="2061"/>
              <a:ext cx="5401" cy="8"/>
              <a:chOff x="0" y="0"/>
              <a:chExt cx="5401" cy="8"/>
            </a:xfrm>
          </p:grpSpPr>
          <p:sp>
            <p:nvSpPr>
              <p:cNvPr id="76403"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04"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4" name="Group 38"/>
            <p:cNvGrpSpPr>
              <a:grpSpLocks/>
            </p:cNvGrpSpPr>
            <p:nvPr/>
          </p:nvGrpSpPr>
          <p:grpSpPr bwMode="auto">
            <a:xfrm rot="8580000" flipH="1">
              <a:off x="1382" y="2105"/>
              <a:ext cx="4613" cy="8"/>
              <a:chOff x="0" y="0"/>
              <a:chExt cx="4612" cy="8"/>
            </a:xfrm>
          </p:grpSpPr>
          <p:sp>
            <p:nvSpPr>
              <p:cNvPr id="76401"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02"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5" name="Group 41"/>
            <p:cNvGrpSpPr>
              <a:grpSpLocks/>
            </p:cNvGrpSpPr>
            <p:nvPr/>
          </p:nvGrpSpPr>
          <p:grpSpPr bwMode="auto">
            <a:xfrm rot="8220000" flipH="1">
              <a:off x="2755" y="2236"/>
              <a:ext cx="3576" cy="8"/>
              <a:chOff x="0" y="0"/>
              <a:chExt cx="3576" cy="8"/>
            </a:xfrm>
          </p:grpSpPr>
          <p:sp>
            <p:nvSpPr>
              <p:cNvPr id="76399"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400"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6" name="Group 44"/>
            <p:cNvGrpSpPr>
              <a:grpSpLocks/>
            </p:cNvGrpSpPr>
            <p:nvPr/>
          </p:nvGrpSpPr>
          <p:grpSpPr bwMode="auto">
            <a:xfrm rot="7800000" flipH="1">
              <a:off x="4117" y="2678"/>
              <a:ext cx="2079" cy="8"/>
              <a:chOff x="0" y="0"/>
              <a:chExt cx="2079" cy="8"/>
            </a:xfrm>
          </p:grpSpPr>
          <p:sp>
            <p:nvSpPr>
              <p:cNvPr id="76397"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98"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7" name="Group 47"/>
            <p:cNvGrpSpPr>
              <a:grpSpLocks/>
            </p:cNvGrpSpPr>
            <p:nvPr/>
          </p:nvGrpSpPr>
          <p:grpSpPr bwMode="auto">
            <a:xfrm rot="7620000">
              <a:off x="5435" y="3340"/>
              <a:ext cx="502" cy="8"/>
              <a:chOff x="0" y="0"/>
              <a:chExt cx="501" cy="8"/>
            </a:xfrm>
          </p:grpSpPr>
          <p:sp>
            <p:nvSpPr>
              <p:cNvPr id="76395"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96"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8" name="Group 50"/>
            <p:cNvGrpSpPr>
              <a:grpSpLocks/>
            </p:cNvGrpSpPr>
            <p:nvPr/>
          </p:nvGrpSpPr>
          <p:grpSpPr bwMode="auto">
            <a:xfrm rot="1079999">
              <a:off x="-87" y="1553"/>
              <a:ext cx="6046" cy="8"/>
              <a:chOff x="0" y="0"/>
              <a:chExt cx="6046" cy="8"/>
            </a:xfrm>
          </p:grpSpPr>
          <p:sp>
            <p:nvSpPr>
              <p:cNvPr id="76393"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94"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799" name="Group 53"/>
            <p:cNvGrpSpPr>
              <a:grpSpLocks/>
            </p:cNvGrpSpPr>
            <p:nvPr/>
          </p:nvGrpSpPr>
          <p:grpSpPr bwMode="auto">
            <a:xfrm rot="1560000">
              <a:off x="-132" y="2569"/>
              <a:ext cx="4142" cy="8"/>
              <a:chOff x="0" y="0"/>
              <a:chExt cx="4142" cy="8"/>
            </a:xfrm>
          </p:grpSpPr>
          <p:sp>
            <p:nvSpPr>
              <p:cNvPr id="76391"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92"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0" name="Group 56"/>
            <p:cNvGrpSpPr>
              <a:grpSpLocks/>
            </p:cNvGrpSpPr>
            <p:nvPr/>
          </p:nvGrpSpPr>
          <p:grpSpPr bwMode="auto">
            <a:xfrm rot="1739999">
              <a:off x="-101" y="2802"/>
              <a:ext cx="2803" cy="8"/>
              <a:chOff x="0" y="0"/>
              <a:chExt cx="2804" cy="8"/>
            </a:xfrm>
          </p:grpSpPr>
          <p:sp>
            <p:nvSpPr>
              <p:cNvPr id="76389"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90"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1" name="Group 59"/>
            <p:cNvGrpSpPr>
              <a:grpSpLocks/>
            </p:cNvGrpSpPr>
            <p:nvPr/>
          </p:nvGrpSpPr>
          <p:grpSpPr bwMode="auto">
            <a:xfrm rot="1979999">
              <a:off x="-46" y="3099"/>
              <a:ext cx="1399" cy="8"/>
              <a:chOff x="0" y="0"/>
              <a:chExt cx="1400" cy="8"/>
            </a:xfrm>
          </p:grpSpPr>
          <p:sp>
            <p:nvSpPr>
              <p:cNvPr id="76387"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88"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2" name="Group 62"/>
            <p:cNvGrpSpPr>
              <a:grpSpLocks/>
            </p:cNvGrpSpPr>
            <p:nvPr/>
          </p:nvGrpSpPr>
          <p:grpSpPr bwMode="auto">
            <a:xfrm rot="1379999">
              <a:off x="-149" y="2392"/>
              <a:ext cx="5476" cy="8"/>
              <a:chOff x="0" y="0"/>
              <a:chExt cx="5477" cy="8"/>
            </a:xfrm>
          </p:grpSpPr>
          <p:sp>
            <p:nvSpPr>
              <p:cNvPr id="76385"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86"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3" name="Group 65"/>
            <p:cNvGrpSpPr>
              <a:grpSpLocks/>
            </p:cNvGrpSpPr>
            <p:nvPr/>
          </p:nvGrpSpPr>
          <p:grpSpPr bwMode="auto">
            <a:xfrm rot="960000">
              <a:off x="-44" y="1284"/>
              <a:ext cx="6015" cy="8"/>
              <a:chOff x="0" y="0"/>
              <a:chExt cx="6016" cy="8"/>
            </a:xfrm>
          </p:grpSpPr>
          <p:sp>
            <p:nvSpPr>
              <p:cNvPr id="76383"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76384"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4" name="Group 68"/>
            <p:cNvGrpSpPr>
              <a:grpSpLocks/>
            </p:cNvGrpSpPr>
            <p:nvPr/>
          </p:nvGrpSpPr>
          <p:grpSpPr bwMode="auto">
            <a:xfrm rot="11760001" flipH="1">
              <a:off x="137" y="1146"/>
              <a:ext cx="5757" cy="8"/>
              <a:chOff x="0" y="0"/>
              <a:chExt cx="5756" cy="8"/>
            </a:xfrm>
          </p:grpSpPr>
          <p:sp>
            <p:nvSpPr>
              <p:cNvPr id="76381"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82"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5" name="Group 71"/>
            <p:cNvGrpSpPr>
              <a:grpSpLocks/>
            </p:cNvGrpSpPr>
            <p:nvPr/>
          </p:nvGrpSpPr>
          <p:grpSpPr bwMode="auto">
            <a:xfrm rot="839999">
              <a:off x="444" y="956"/>
              <a:ext cx="5475" cy="8"/>
              <a:chOff x="0" y="0"/>
              <a:chExt cx="5475" cy="8"/>
            </a:xfrm>
          </p:grpSpPr>
          <p:sp>
            <p:nvSpPr>
              <p:cNvPr id="76379"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80"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6" name="Group 74"/>
            <p:cNvGrpSpPr>
              <a:grpSpLocks/>
            </p:cNvGrpSpPr>
            <p:nvPr/>
          </p:nvGrpSpPr>
          <p:grpSpPr bwMode="auto">
            <a:xfrm rot="779999">
              <a:off x="912" y="761"/>
              <a:ext cx="4976" cy="8"/>
              <a:chOff x="0" y="0"/>
              <a:chExt cx="4976" cy="8"/>
            </a:xfrm>
          </p:grpSpPr>
          <p:sp>
            <p:nvSpPr>
              <p:cNvPr id="76377"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78"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7" name="Group 77"/>
            <p:cNvGrpSpPr>
              <a:grpSpLocks/>
            </p:cNvGrpSpPr>
            <p:nvPr/>
          </p:nvGrpSpPr>
          <p:grpSpPr bwMode="auto">
            <a:xfrm rot="720000">
              <a:off x="1120" y="641"/>
              <a:ext cx="4759" cy="8"/>
              <a:chOff x="0" y="0"/>
              <a:chExt cx="4759" cy="8"/>
            </a:xfrm>
          </p:grpSpPr>
          <p:sp>
            <p:nvSpPr>
              <p:cNvPr id="76375"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76"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8" name="Group 80"/>
            <p:cNvGrpSpPr>
              <a:grpSpLocks/>
            </p:cNvGrpSpPr>
            <p:nvPr/>
          </p:nvGrpSpPr>
          <p:grpSpPr bwMode="auto">
            <a:xfrm rot="720000">
              <a:off x="1305" y="570"/>
              <a:ext cx="4557" cy="8"/>
              <a:chOff x="0" y="0"/>
              <a:chExt cx="4557" cy="8"/>
            </a:xfrm>
          </p:grpSpPr>
          <p:sp>
            <p:nvSpPr>
              <p:cNvPr id="76373"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74"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09" name="Group 83"/>
            <p:cNvGrpSpPr>
              <a:grpSpLocks/>
            </p:cNvGrpSpPr>
            <p:nvPr/>
          </p:nvGrpSpPr>
          <p:grpSpPr bwMode="auto">
            <a:xfrm rot="11460001" flipH="1">
              <a:off x="1551" y="483"/>
              <a:ext cx="4314" cy="8"/>
              <a:chOff x="0" y="0"/>
              <a:chExt cx="4314" cy="8"/>
            </a:xfrm>
          </p:grpSpPr>
          <p:sp>
            <p:nvSpPr>
              <p:cNvPr id="76371"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72"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0" name="Group 86"/>
            <p:cNvGrpSpPr>
              <a:grpSpLocks/>
            </p:cNvGrpSpPr>
            <p:nvPr/>
          </p:nvGrpSpPr>
          <p:grpSpPr bwMode="auto">
            <a:xfrm rot="11460001" flipH="1">
              <a:off x="1712" y="407"/>
              <a:ext cx="4154" cy="8"/>
              <a:chOff x="0" y="0"/>
              <a:chExt cx="4154" cy="8"/>
            </a:xfrm>
          </p:grpSpPr>
          <p:sp>
            <p:nvSpPr>
              <p:cNvPr id="76369"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70"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1" name="Group 89"/>
            <p:cNvGrpSpPr>
              <a:grpSpLocks/>
            </p:cNvGrpSpPr>
            <p:nvPr/>
          </p:nvGrpSpPr>
          <p:grpSpPr bwMode="auto">
            <a:xfrm rot="11580000" flipH="1">
              <a:off x="679" y="842"/>
              <a:ext cx="5205" cy="8"/>
              <a:chOff x="0" y="0"/>
              <a:chExt cx="5204" cy="8"/>
            </a:xfrm>
          </p:grpSpPr>
          <p:sp>
            <p:nvSpPr>
              <p:cNvPr id="76367"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68"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2" name="Group 92"/>
            <p:cNvGrpSpPr>
              <a:grpSpLocks/>
            </p:cNvGrpSpPr>
            <p:nvPr/>
          </p:nvGrpSpPr>
          <p:grpSpPr bwMode="auto">
            <a:xfrm rot="12060000" flipH="1">
              <a:off x="-135" y="2140"/>
              <a:ext cx="6150" cy="8"/>
              <a:chOff x="0" y="0"/>
              <a:chExt cx="6150" cy="8"/>
            </a:xfrm>
          </p:grpSpPr>
          <p:sp>
            <p:nvSpPr>
              <p:cNvPr id="76365"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66"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3" name="Group 95"/>
            <p:cNvGrpSpPr>
              <a:grpSpLocks/>
            </p:cNvGrpSpPr>
            <p:nvPr/>
          </p:nvGrpSpPr>
          <p:grpSpPr bwMode="auto">
            <a:xfrm rot="11939999" flipH="1">
              <a:off x="-100" y="1814"/>
              <a:ext cx="6103" cy="8"/>
              <a:chOff x="0" y="0"/>
              <a:chExt cx="6104" cy="8"/>
            </a:xfrm>
          </p:grpSpPr>
          <p:sp>
            <p:nvSpPr>
              <p:cNvPr id="76363"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6364"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4" name="Group 98"/>
            <p:cNvGrpSpPr>
              <a:grpSpLocks/>
            </p:cNvGrpSpPr>
            <p:nvPr/>
          </p:nvGrpSpPr>
          <p:grpSpPr bwMode="auto">
            <a:xfrm>
              <a:off x="805" y="2535"/>
              <a:ext cx="168" cy="96"/>
              <a:chOff x="0" y="0"/>
              <a:chExt cx="168" cy="96"/>
            </a:xfrm>
          </p:grpSpPr>
          <p:sp>
            <p:nvSpPr>
              <p:cNvPr id="76361"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62"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5" name="Group 101"/>
            <p:cNvGrpSpPr>
              <a:grpSpLocks/>
            </p:cNvGrpSpPr>
            <p:nvPr/>
          </p:nvGrpSpPr>
          <p:grpSpPr bwMode="auto">
            <a:xfrm>
              <a:off x="301" y="2250"/>
              <a:ext cx="168" cy="95"/>
              <a:chOff x="0" y="0"/>
              <a:chExt cx="168" cy="95"/>
            </a:xfrm>
          </p:grpSpPr>
          <p:sp>
            <p:nvSpPr>
              <p:cNvPr id="76359"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60"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6" name="Group 104"/>
            <p:cNvGrpSpPr>
              <a:grpSpLocks/>
            </p:cNvGrpSpPr>
            <p:nvPr/>
          </p:nvGrpSpPr>
          <p:grpSpPr bwMode="auto">
            <a:xfrm>
              <a:off x="224" y="2828"/>
              <a:ext cx="196" cy="106"/>
              <a:chOff x="0" y="0"/>
              <a:chExt cx="196" cy="106"/>
            </a:xfrm>
          </p:grpSpPr>
          <p:sp>
            <p:nvSpPr>
              <p:cNvPr id="76357"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58"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7" name="Group 107"/>
            <p:cNvGrpSpPr>
              <a:grpSpLocks/>
            </p:cNvGrpSpPr>
            <p:nvPr/>
          </p:nvGrpSpPr>
          <p:grpSpPr bwMode="auto">
            <a:xfrm>
              <a:off x="2142" y="1837"/>
              <a:ext cx="156" cy="84"/>
              <a:chOff x="0" y="0"/>
              <a:chExt cx="156" cy="84"/>
            </a:xfrm>
          </p:grpSpPr>
          <p:sp>
            <p:nvSpPr>
              <p:cNvPr id="76355"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56"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8" name="Group 110"/>
            <p:cNvGrpSpPr>
              <a:grpSpLocks/>
            </p:cNvGrpSpPr>
            <p:nvPr/>
          </p:nvGrpSpPr>
          <p:grpSpPr bwMode="auto">
            <a:xfrm>
              <a:off x="1288" y="2252"/>
              <a:ext cx="168" cy="95"/>
              <a:chOff x="0" y="0"/>
              <a:chExt cx="168" cy="95"/>
            </a:xfrm>
          </p:grpSpPr>
          <p:sp>
            <p:nvSpPr>
              <p:cNvPr id="76353"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54"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19" name="Group 113"/>
            <p:cNvGrpSpPr>
              <a:grpSpLocks/>
            </p:cNvGrpSpPr>
            <p:nvPr/>
          </p:nvGrpSpPr>
          <p:grpSpPr bwMode="auto">
            <a:xfrm>
              <a:off x="1751" y="2033"/>
              <a:ext cx="156" cy="90"/>
              <a:chOff x="0" y="0"/>
              <a:chExt cx="156" cy="90"/>
            </a:xfrm>
          </p:grpSpPr>
          <p:sp>
            <p:nvSpPr>
              <p:cNvPr id="76351"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52"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0" name="Group 116"/>
            <p:cNvGrpSpPr>
              <a:grpSpLocks/>
            </p:cNvGrpSpPr>
            <p:nvPr/>
          </p:nvGrpSpPr>
          <p:grpSpPr bwMode="auto">
            <a:xfrm>
              <a:off x="815" y="2015"/>
              <a:ext cx="151" cy="89"/>
              <a:chOff x="0" y="0"/>
              <a:chExt cx="151" cy="89"/>
            </a:xfrm>
          </p:grpSpPr>
          <p:sp>
            <p:nvSpPr>
              <p:cNvPr id="76349"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50"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1" name="Group 119"/>
            <p:cNvGrpSpPr>
              <a:grpSpLocks/>
            </p:cNvGrpSpPr>
            <p:nvPr/>
          </p:nvGrpSpPr>
          <p:grpSpPr bwMode="auto">
            <a:xfrm>
              <a:off x="432" y="1832"/>
              <a:ext cx="150" cy="84"/>
              <a:chOff x="0" y="0"/>
              <a:chExt cx="150" cy="84"/>
            </a:xfrm>
          </p:grpSpPr>
          <p:sp>
            <p:nvSpPr>
              <p:cNvPr id="76347"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48"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2" name="Group 122"/>
            <p:cNvGrpSpPr>
              <a:grpSpLocks/>
            </p:cNvGrpSpPr>
            <p:nvPr/>
          </p:nvGrpSpPr>
          <p:grpSpPr bwMode="auto">
            <a:xfrm>
              <a:off x="1237" y="1818"/>
              <a:ext cx="156" cy="83"/>
              <a:chOff x="0" y="0"/>
              <a:chExt cx="156" cy="83"/>
            </a:xfrm>
          </p:grpSpPr>
          <p:sp>
            <p:nvSpPr>
              <p:cNvPr id="76345"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46"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3" name="Group 125"/>
            <p:cNvGrpSpPr>
              <a:grpSpLocks/>
            </p:cNvGrpSpPr>
            <p:nvPr/>
          </p:nvGrpSpPr>
          <p:grpSpPr bwMode="auto">
            <a:xfrm>
              <a:off x="2466" y="1661"/>
              <a:ext cx="156" cy="83"/>
              <a:chOff x="0" y="0"/>
              <a:chExt cx="156" cy="83"/>
            </a:xfrm>
          </p:grpSpPr>
          <p:sp>
            <p:nvSpPr>
              <p:cNvPr id="76343"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44"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4" name="Group 128"/>
            <p:cNvGrpSpPr>
              <a:grpSpLocks/>
            </p:cNvGrpSpPr>
            <p:nvPr/>
          </p:nvGrpSpPr>
          <p:grpSpPr bwMode="auto">
            <a:xfrm>
              <a:off x="1975" y="1490"/>
              <a:ext cx="134" cy="73"/>
              <a:chOff x="0" y="0"/>
              <a:chExt cx="134" cy="73"/>
            </a:xfrm>
          </p:grpSpPr>
          <p:sp>
            <p:nvSpPr>
              <p:cNvPr id="76341"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42"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5" name="Group 131"/>
            <p:cNvGrpSpPr>
              <a:grpSpLocks/>
            </p:cNvGrpSpPr>
            <p:nvPr/>
          </p:nvGrpSpPr>
          <p:grpSpPr bwMode="auto">
            <a:xfrm>
              <a:off x="2319" y="1330"/>
              <a:ext cx="134" cy="61"/>
              <a:chOff x="0" y="0"/>
              <a:chExt cx="134" cy="61"/>
            </a:xfrm>
          </p:grpSpPr>
          <p:sp>
            <p:nvSpPr>
              <p:cNvPr id="76339"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40"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6" name="Group 134"/>
            <p:cNvGrpSpPr>
              <a:grpSpLocks/>
            </p:cNvGrpSpPr>
            <p:nvPr/>
          </p:nvGrpSpPr>
          <p:grpSpPr bwMode="auto">
            <a:xfrm>
              <a:off x="2807" y="1481"/>
              <a:ext cx="140" cy="72"/>
              <a:chOff x="0" y="0"/>
              <a:chExt cx="139" cy="72"/>
            </a:xfrm>
          </p:grpSpPr>
          <p:sp>
            <p:nvSpPr>
              <p:cNvPr id="76337"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38"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7" name="Group 137"/>
            <p:cNvGrpSpPr>
              <a:grpSpLocks/>
            </p:cNvGrpSpPr>
            <p:nvPr/>
          </p:nvGrpSpPr>
          <p:grpSpPr bwMode="auto">
            <a:xfrm>
              <a:off x="2877" y="1074"/>
              <a:ext cx="129" cy="61"/>
              <a:chOff x="0" y="0"/>
              <a:chExt cx="129" cy="61"/>
            </a:xfrm>
          </p:grpSpPr>
          <p:sp>
            <p:nvSpPr>
              <p:cNvPr id="76335"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36"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8" name="Group 140"/>
            <p:cNvGrpSpPr>
              <a:grpSpLocks/>
            </p:cNvGrpSpPr>
            <p:nvPr/>
          </p:nvGrpSpPr>
          <p:grpSpPr bwMode="auto">
            <a:xfrm>
              <a:off x="3786" y="968"/>
              <a:ext cx="128" cy="61"/>
              <a:chOff x="0" y="0"/>
              <a:chExt cx="128" cy="61"/>
            </a:xfrm>
          </p:grpSpPr>
          <p:sp>
            <p:nvSpPr>
              <p:cNvPr id="76333"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34"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29" name="Group 143"/>
            <p:cNvGrpSpPr>
              <a:grpSpLocks/>
            </p:cNvGrpSpPr>
            <p:nvPr/>
          </p:nvGrpSpPr>
          <p:grpSpPr bwMode="auto">
            <a:xfrm>
              <a:off x="3593" y="1072"/>
              <a:ext cx="128" cy="61"/>
              <a:chOff x="0" y="0"/>
              <a:chExt cx="128" cy="61"/>
            </a:xfrm>
          </p:grpSpPr>
          <p:sp>
            <p:nvSpPr>
              <p:cNvPr id="76331"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32"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0" name="Group 146"/>
            <p:cNvGrpSpPr>
              <a:grpSpLocks/>
            </p:cNvGrpSpPr>
            <p:nvPr/>
          </p:nvGrpSpPr>
          <p:grpSpPr bwMode="auto">
            <a:xfrm>
              <a:off x="3129" y="954"/>
              <a:ext cx="128" cy="62"/>
              <a:chOff x="0" y="0"/>
              <a:chExt cx="128" cy="62"/>
            </a:xfrm>
          </p:grpSpPr>
          <p:sp>
            <p:nvSpPr>
              <p:cNvPr id="76329"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30"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1" name="Group 149"/>
            <p:cNvGrpSpPr>
              <a:grpSpLocks/>
            </p:cNvGrpSpPr>
            <p:nvPr/>
          </p:nvGrpSpPr>
          <p:grpSpPr bwMode="auto">
            <a:xfrm>
              <a:off x="3342" y="1200"/>
              <a:ext cx="134" cy="73"/>
              <a:chOff x="0" y="0"/>
              <a:chExt cx="134" cy="73"/>
            </a:xfrm>
          </p:grpSpPr>
          <p:sp>
            <p:nvSpPr>
              <p:cNvPr id="76327"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28"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2" name="Group 152"/>
            <p:cNvGrpSpPr>
              <a:grpSpLocks/>
            </p:cNvGrpSpPr>
            <p:nvPr/>
          </p:nvGrpSpPr>
          <p:grpSpPr bwMode="auto">
            <a:xfrm>
              <a:off x="3092" y="1336"/>
              <a:ext cx="133" cy="61"/>
              <a:chOff x="0" y="0"/>
              <a:chExt cx="133" cy="61"/>
            </a:xfrm>
          </p:grpSpPr>
          <p:sp>
            <p:nvSpPr>
              <p:cNvPr id="76325"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26"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3" name="Group 155"/>
            <p:cNvGrpSpPr>
              <a:grpSpLocks/>
            </p:cNvGrpSpPr>
            <p:nvPr/>
          </p:nvGrpSpPr>
          <p:grpSpPr bwMode="auto">
            <a:xfrm>
              <a:off x="1634" y="1629"/>
              <a:ext cx="150" cy="90"/>
              <a:chOff x="0" y="0"/>
              <a:chExt cx="150" cy="90"/>
            </a:xfrm>
          </p:grpSpPr>
          <p:sp>
            <p:nvSpPr>
              <p:cNvPr id="76323"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24"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4" name="Group 158"/>
            <p:cNvGrpSpPr>
              <a:grpSpLocks/>
            </p:cNvGrpSpPr>
            <p:nvPr/>
          </p:nvGrpSpPr>
          <p:grpSpPr bwMode="auto">
            <a:xfrm>
              <a:off x="1928" y="1204"/>
              <a:ext cx="139" cy="61"/>
              <a:chOff x="0" y="0"/>
              <a:chExt cx="139" cy="61"/>
            </a:xfrm>
          </p:grpSpPr>
          <p:sp>
            <p:nvSpPr>
              <p:cNvPr id="76321"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22"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5" name="Group 161"/>
            <p:cNvGrpSpPr>
              <a:grpSpLocks/>
            </p:cNvGrpSpPr>
            <p:nvPr/>
          </p:nvGrpSpPr>
          <p:grpSpPr bwMode="auto">
            <a:xfrm>
              <a:off x="1578" y="1351"/>
              <a:ext cx="139" cy="61"/>
              <a:chOff x="0" y="0"/>
              <a:chExt cx="139" cy="61"/>
            </a:xfrm>
          </p:grpSpPr>
          <p:sp>
            <p:nvSpPr>
              <p:cNvPr id="76319"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20"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6" name="Group 164"/>
            <p:cNvGrpSpPr>
              <a:grpSpLocks/>
            </p:cNvGrpSpPr>
            <p:nvPr/>
          </p:nvGrpSpPr>
          <p:grpSpPr bwMode="auto">
            <a:xfrm>
              <a:off x="1256" y="1487"/>
              <a:ext cx="134" cy="72"/>
              <a:chOff x="0" y="0"/>
              <a:chExt cx="134" cy="72"/>
            </a:xfrm>
          </p:grpSpPr>
          <p:sp>
            <p:nvSpPr>
              <p:cNvPr id="76317"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18"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7" name="Group 167"/>
            <p:cNvGrpSpPr>
              <a:grpSpLocks/>
            </p:cNvGrpSpPr>
            <p:nvPr/>
          </p:nvGrpSpPr>
          <p:grpSpPr bwMode="auto">
            <a:xfrm>
              <a:off x="1219" y="1223"/>
              <a:ext cx="134" cy="61"/>
              <a:chOff x="0" y="0"/>
              <a:chExt cx="134" cy="61"/>
            </a:xfrm>
          </p:grpSpPr>
          <p:sp>
            <p:nvSpPr>
              <p:cNvPr id="76315"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16"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8" name="Group 170"/>
            <p:cNvGrpSpPr>
              <a:grpSpLocks/>
            </p:cNvGrpSpPr>
            <p:nvPr/>
          </p:nvGrpSpPr>
          <p:grpSpPr bwMode="auto">
            <a:xfrm>
              <a:off x="1207" y="979"/>
              <a:ext cx="128" cy="61"/>
              <a:chOff x="0" y="0"/>
              <a:chExt cx="128" cy="61"/>
            </a:xfrm>
          </p:grpSpPr>
          <p:sp>
            <p:nvSpPr>
              <p:cNvPr id="76313"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14"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39" name="Group 173"/>
            <p:cNvGrpSpPr>
              <a:grpSpLocks/>
            </p:cNvGrpSpPr>
            <p:nvPr/>
          </p:nvGrpSpPr>
          <p:grpSpPr bwMode="auto">
            <a:xfrm>
              <a:off x="1565" y="1088"/>
              <a:ext cx="128" cy="61"/>
              <a:chOff x="0" y="0"/>
              <a:chExt cx="128" cy="61"/>
            </a:xfrm>
          </p:grpSpPr>
          <p:sp>
            <p:nvSpPr>
              <p:cNvPr id="76311"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12"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0" name="Group 176"/>
            <p:cNvGrpSpPr>
              <a:grpSpLocks/>
            </p:cNvGrpSpPr>
            <p:nvPr/>
          </p:nvGrpSpPr>
          <p:grpSpPr bwMode="auto">
            <a:xfrm>
              <a:off x="1869" y="977"/>
              <a:ext cx="128" cy="61"/>
              <a:chOff x="0" y="0"/>
              <a:chExt cx="128" cy="61"/>
            </a:xfrm>
          </p:grpSpPr>
          <p:sp>
            <p:nvSpPr>
              <p:cNvPr id="76309"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10"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1" name="Group 179"/>
            <p:cNvGrpSpPr>
              <a:grpSpLocks/>
            </p:cNvGrpSpPr>
            <p:nvPr/>
          </p:nvGrpSpPr>
          <p:grpSpPr bwMode="auto">
            <a:xfrm>
              <a:off x="2224" y="1081"/>
              <a:ext cx="128" cy="61"/>
              <a:chOff x="0" y="0"/>
              <a:chExt cx="128" cy="61"/>
            </a:xfrm>
          </p:grpSpPr>
          <p:sp>
            <p:nvSpPr>
              <p:cNvPr id="76307"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08"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2" name="Group 182"/>
            <p:cNvGrpSpPr>
              <a:grpSpLocks/>
            </p:cNvGrpSpPr>
            <p:nvPr/>
          </p:nvGrpSpPr>
          <p:grpSpPr bwMode="auto">
            <a:xfrm>
              <a:off x="2497" y="963"/>
              <a:ext cx="128" cy="61"/>
              <a:chOff x="0" y="0"/>
              <a:chExt cx="128" cy="61"/>
            </a:xfrm>
          </p:grpSpPr>
          <p:sp>
            <p:nvSpPr>
              <p:cNvPr id="76305"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06"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3" name="Group 185"/>
            <p:cNvGrpSpPr>
              <a:grpSpLocks/>
            </p:cNvGrpSpPr>
            <p:nvPr/>
          </p:nvGrpSpPr>
          <p:grpSpPr bwMode="auto">
            <a:xfrm>
              <a:off x="535" y="1208"/>
              <a:ext cx="134" cy="73"/>
              <a:chOff x="0" y="0"/>
              <a:chExt cx="134" cy="73"/>
            </a:xfrm>
          </p:grpSpPr>
          <p:sp>
            <p:nvSpPr>
              <p:cNvPr id="76303"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04"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4" name="Group 188"/>
            <p:cNvGrpSpPr>
              <a:grpSpLocks/>
            </p:cNvGrpSpPr>
            <p:nvPr/>
          </p:nvGrpSpPr>
          <p:grpSpPr bwMode="auto">
            <a:xfrm>
              <a:off x="133" y="1342"/>
              <a:ext cx="134" cy="73"/>
              <a:chOff x="0" y="0"/>
              <a:chExt cx="134" cy="73"/>
            </a:xfrm>
          </p:grpSpPr>
          <p:sp>
            <p:nvSpPr>
              <p:cNvPr id="76301"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02"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5" name="Group 191"/>
            <p:cNvGrpSpPr>
              <a:grpSpLocks/>
            </p:cNvGrpSpPr>
            <p:nvPr/>
          </p:nvGrpSpPr>
          <p:grpSpPr bwMode="auto">
            <a:xfrm>
              <a:off x="863" y="1092"/>
              <a:ext cx="128" cy="61"/>
              <a:chOff x="0" y="0"/>
              <a:chExt cx="128" cy="61"/>
            </a:xfrm>
          </p:grpSpPr>
          <p:sp>
            <p:nvSpPr>
              <p:cNvPr id="76299"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300"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6" name="Group 194"/>
            <p:cNvGrpSpPr>
              <a:grpSpLocks/>
            </p:cNvGrpSpPr>
            <p:nvPr/>
          </p:nvGrpSpPr>
          <p:grpSpPr bwMode="auto">
            <a:xfrm>
              <a:off x="520" y="973"/>
              <a:ext cx="128" cy="61"/>
              <a:chOff x="0" y="0"/>
              <a:chExt cx="128" cy="61"/>
            </a:xfrm>
          </p:grpSpPr>
          <p:sp>
            <p:nvSpPr>
              <p:cNvPr id="76297"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98"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7" name="Group 197"/>
            <p:cNvGrpSpPr>
              <a:grpSpLocks/>
            </p:cNvGrpSpPr>
            <p:nvPr/>
          </p:nvGrpSpPr>
          <p:grpSpPr bwMode="auto">
            <a:xfrm>
              <a:off x="178" y="1077"/>
              <a:ext cx="128" cy="61"/>
              <a:chOff x="0" y="0"/>
              <a:chExt cx="128" cy="61"/>
            </a:xfrm>
          </p:grpSpPr>
          <p:sp>
            <p:nvSpPr>
              <p:cNvPr id="76295"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96"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8" name="Group 200"/>
            <p:cNvGrpSpPr>
              <a:grpSpLocks/>
            </p:cNvGrpSpPr>
            <p:nvPr/>
          </p:nvGrpSpPr>
          <p:grpSpPr bwMode="auto">
            <a:xfrm>
              <a:off x="497" y="1499"/>
              <a:ext cx="139" cy="61"/>
              <a:chOff x="0" y="0"/>
              <a:chExt cx="139" cy="61"/>
            </a:xfrm>
          </p:grpSpPr>
          <p:sp>
            <p:nvSpPr>
              <p:cNvPr id="76293"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94"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49" name="Group 203"/>
            <p:cNvGrpSpPr>
              <a:grpSpLocks/>
            </p:cNvGrpSpPr>
            <p:nvPr/>
          </p:nvGrpSpPr>
          <p:grpSpPr bwMode="auto">
            <a:xfrm>
              <a:off x="879" y="1354"/>
              <a:ext cx="134" cy="61"/>
              <a:chOff x="0" y="0"/>
              <a:chExt cx="134" cy="61"/>
            </a:xfrm>
          </p:grpSpPr>
          <p:sp>
            <p:nvSpPr>
              <p:cNvPr id="76291"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92"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0" name="Group 206"/>
            <p:cNvGrpSpPr>
              <a:grpSpLocks/>
            </p:cNvGrpSpPr>
            <p:nvPr/>
          </p:nvGrpSpPr>
          <p:grpSpPr bwMode="auto">
            <a:xfrm>
              <a:off x="854" y="1648"/>
              <a:ext cx="156" cy="89"/>
              <a:chOff x="0" y="0"/>
              <a:chExt cx="156" cy="89"/>
            </a:xfrm>
          </p:grpSpPr>
          <p:sp>
            <p:nvSpPr>
              <p:cNvPr id="76289"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90"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1" name="Group 209"/>
            <p:cNvGrpSpPr>
              <a:grpSpLocks/>
            </p:cNvGrpSpPr>
            <p:nvPr/>
          </p:nvGrpSpPr>
          <p:grpSpPr bwMode="auto">
            <a:xfrm>
              <a:off x="2609" y="1191"/>
              <a:ext cx="140" cy="72"/>
              <a:chOff x="0" y="0"/>
              <a:chExt cx="139" cy="72"/>
            </a:xfrm>
          </p:grpSpPr>
          <p:sp>
            <p:nvSpPr>
              <p:cNvPr id="76287"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88"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2" name="Group 212"/>
            <p:cNvGrpSpPr>
              <a:grpSpLocks/>
            </p:cNvGrpSpPr>
            <p:nvPr/>
          </p:nvGrpSpPr>
          <p:grpSpPr bwMode="auto">
            <a:xfrm>
              <a:off x="1522" y="876"/>
              <a:ext cx="123" cy="51"/>
              <a:chOff x="0" y="0"/>
              <a:chExt cx="122" cy="51"/>
            </a:xfrm>
          </p:grpSpPr>
          <p:sp>
            <p:nvSpPr>
              <p:cNvPr id="76285"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86"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3" name="Group 215"/>
            <p:cNvGrpSpPr>
              <a:grpSpLocks/>
            </p:cNvGrpSpPr>
            <p:nvPr/>
          </p:nvGrpSpPr>
          <p:grpSpPr bwMode="auto">
            <a:xfrm>
              <a:off x="1812" y="775"/>
              <a:ext cx="123" cy="50"/>
              <a:chOff x="0" y="0"/>
              <a:chExt cx="122" cy="50"/>
            </a:xfrm>
          </p:grpSpPr>
          <p:sp>
            <p:nvSpPr>
              <p:cNvPr id="76283"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84"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4" name="Group 218"/>
            <p:cNvGrpSpPr>
              <a:grpSpLocks/>
            </p:cNvGrpSpPr>
            <p:nvPr/>
          </p:nvGrpSpPr>
          <p:grpSpPr bwMode="auto">
            <a:xfrm>
              <a:off x="1450" y="682"/>
              <a:ext cx="123" cy="50"/>
              <a:chOff x="0" y="0"/>
              <a:chExt cx="122" cy="50"/>
            </a:xfrm>
          </p:grpSpPr>
          <p:sp>
            <p:nvSpPr>
              <p:cNvPr id="76281"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82"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5" name="Group 221"/>
            <p:cNvGrpSpPr>
              <a:grpSpLocks/>
            </p:cNvGrpSpPr>
            <p:nvPr/>
          </p:nvGrpSpPr>
          <p:grpSpPr bwMode="auto">
            <a:xfrm>
              <a:off x="1158" y="771"/>
              <a:ext cx="123" cy="51"/>
              <a:chOff x="0" y="0"/>
              <a:chExt cx="122" cy="51"/>
            </a:xfrm>
          </p:grpSpPr>
          <p:sp>
            <p:nvSpPr>
              <p:cNvPr id="76279"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80"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6" name="Group 224"/>
            <p:cNvGrpSpPr>
              <a:grpSpLocks/>
            </p:cNvGrpSpPr>
            <p:nvPr/>
          </p:nvGrpSpPr>
          <p:grpSpPr bwMode="auto">
            <a:xfrm>
              <a:off x="857" y="866"/>
              <a:ext cx="124" cy="51"/>
              <a:chOff x="0" y="0"/>
              <a:chExt cx="124" cy="51"/>
            </a:xfrm>
          </p:grpSpPr>
          <p:sp>
            <p:nvSpPr>
              <p:cNvPr id="76277"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78"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7" name="Group 227"/>
            <p:cNvGrpSpPr>
              <a:grpSpLocks/>
            </p:cNvGrpSpPr>
            <p:nvPr/>
          </p:nvGrpSpPr>
          <p:grpSpPr bwMode="auto">
            <a:xfrm>
              <a:off x="2076" y="688"/>
              <a:ext cx="123" cy="50"/>
              <a:chOff x="0" y="0"/>
              <a:chExt cx="122" cy="50"/>
            </a:xfrm>
          </p:grpSpPr>
          <p:sp>
            <p:nvSpPr>
              <p:cNvPr id="76275"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76"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8" name="Group 230"/>
            <p:cNvGrpSpPr>
              <a:grpSpLocks/>
            </p:cNvGrpSpPr>
            <p:nvPr/>
          </p:nvGrpSpPr>
          <p:grpSpPr bwMode="auto">
            <a:xfrm>
              <a:off x="2152" y="872"/>
              <a:ext cx="123" cy="50"/>
              <a:chOff x="0" y="0"/>
              <a:chExt cx="122" cy="50"/>
            </a:xfrm>
          </p:grpSpPr>
          <p:sp>
            <p:nvSpPr>
              <p:cNvPr id="76273"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74"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59" name="Group 233"/>
            <p:cNvGrpSpPr>
              <a:grpSpLocks/>
            </p:cNvGrpSpPr>
            <p:nvPr/>
          </p:nvGrpSpPr>
          <p:grpSpPr bwMode="auto">
            <a:xfrm>
              <a:off x="2410" y="777"/>
              <a:ext cx="123" cy="50"/>
              <a:chOff x="0" y="0"/>
              <a:chExt cx="122" cy="50"/>
            </a:xfrm>
          </p:grpSpPr>
          <p:sp>
            <p:nvSpPr>
              <p:cNvPr id="76271"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72"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0" name="Group 236"/>
            <p:cNvGrpSpPr>
              <a:grpSpLocks/>
            </p:cNvGrpSpPr>
            <p:nvPr/>
          </p:nvGrpSpPr>
          <p:grpSpPr bwMode="auto">
            <a:xfrm>
              <a:off x="2749" y="862"/>
              <a:ext cx="123" cy="51"/>
              <a:chOff x="0" y="0"/>
              <a:chExt cx="122" cy="51"/>
            </a:xfrm>
          </p:grpSpPr>
          <p:sp>
            <p:nvSpPr>
              <p:cNvPr id="76269"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70"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1" name="Group 239"/>
            <p:cNvGrpSpPr>
              <a:grpSpLocks/>
            </p:cNvGrpSpPr>
            <p:nvPr/>
          </p:nvGrpSpPr>
          <p:grpSpPr bwMode="auto">
            <a:xfrm>
              <a:off x="871" y="688"/>
              <a:ext cx="123" cy="50"/>
              <a:chOff x="0" y="0"/>
              <a:chExt cx="122" cy="50"/>
            </a:xfrm>
          </p:grpSpPr>
          <p:sp>
            <p:nvSpPr>
              <p:cNvPr id="76267"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68"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2" name="Group 242"/>
            <p:cNvGrpSpPr>
              <a:grpSpLocks/>
            </p:cNvGrpSpPr>
            <p:nvPr/>
          </p:nvGrpSpPr>
          <p:grpSpPr bwMode="auto">
            <a:xfrm>
              <a:off x="560" y="773"/>
              <a:ext cx="123" cy="50"/>
              <a:chOff x="0" y="0"/>
              <a:chExt cx="122" cy="50"/>
            </a:xfrm>
          </p:grpSpPr>
          <p:sp>
            <p:nvSpPr>
              <p:cNvPr id="76265"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66"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3" name="Group 245"/>
            <p:cNvGrpSpPr>
              <a:grpSpLocks/>
            </p:cNvGrpSpPr>
            <p:nvPr/>
          </p:nvGrpSpPr>
          <p:grpSpPr bwMode="auto">
            <a:xfrm>
              <a:off x="293" y="684"/>
              <a:ext cx="123" cy="50"/>
              <a:chOff x="0" y="0"/>
              <a:chExt cx="122" cy="50"/>
            </a:xfrm>
          </p:grpSpPr>
          <p:sp>
            <p:nvSpPr>
              <p:cNvPr id="76263"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64"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4" name="Group 248"/>
            <p:cNvGrpSpPr>
              <a:grpSpLocks/>
            </p:cNvGrpSpPr>
            <p:nvPr/>
          </p:nvGrpSpPr>
          <p:grpSpPr bwMode="auto">
            <a:xfrm>
              <a:off x="222" y="874"/>
              <a:ext cx="123" cy="50"/>
              <a:chOff x="0" y="0"/>
              <a:chExt cx="122" cy="50"/>
            </a:xfrm>
          </p:grpSpPr>
          <p:sp>
            <p:nvSpPr>
              <p:cNvPr id="76261"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62"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5" name="Group 251"/>
            <p:cNvGrpSpPr>
              <a:grpSpLocks/>
            </p:cNvGrpSpPr>
            <p:nvPr/>
          </p:nvGrpSpPr>
          <p:grpSpPr bwMode="auto">
            <a:xfrm>
              <a:off x="2952" y="771"/>
              <a:ext cx="124" cy="50"/>
              <a:chOff x="0" y="0"/>
              <a:chExt cx="124" cy="50"/>
            </a:xfrm>
          </p:grpSpPr>
          <p:sp>
            <p:nvSpPr>
              <p:cNvPr id="76259"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60"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6" name="Group 254"/>
            <p:cNvGrpSpPr>
              <a:grpSpLocks/>
            </p:cNvGrpSpPr>
            <p:nvPr/>
          </p:nvGrpSpPr>
          <p:grpSpPr bwMode="auto">
            <a:xfrm>
              <a:off x="3144" y="687"/>
              <a:ext cx="124" cy="51"/>
              <a:chOff x="0" y="0"/>
              <a:chExt cx="124" cy="51"/>
            </a:xfrm>
          </p:grpSpPr>
          <p:sp>
            <p:nvSpPr>
              <p:cNvPr id="76257"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58"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7" name="Group 257"/>
            <p:cNvGrpSpPr>
              <a:grpSpLocks/>
            </p:cNvGrpSpPr>
            <p:nvPr/>
          </p:nvGrpSpPr>
          <p:grpSpPr bwMode="auto">
            <a:xfrm>
              <a:off x="3335" y="864"/>
              <a:ext cx="124" cy="51"/>
              <a:chOff x="0" y="0"/>
              <a:chExt cx="124" cy="51"/>
            </a:xfrm>
          </p:grpSpPr>
          <p:sp>
            <p:nvSpPr>
              <p:cNvPr id="76255"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56"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8" name="Group 260"/>
            <p:cNvGrpSpPr>
              <a:grpSpLocks/>
            </p:cNvGrpSpPr>
            <p:nvPr/>
          </p:nvGrpSpPr>
          <p:grpSpPr bwMode="auto">
            <a:xfrm>
              <a:off x="3518" y="775"/>
              <a:ext cx="123" cy="50"/>
              <a:chOff x="0" y="0"/>
              <a:chExt cx="122" cy="50"/>
            </a:xfrm>
          </p:grpSpPr>
          <p:sp>
            <p:nvSpPr>
              <p:cNvPr id="76253"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54"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69" name="Group 263"/>
            <p:cNvGrpSpPr>
              <a:grpSpLocks/>
            </p:cNvGrpSpPr>
            <p:nvPr/>
          </p:nvGrpSpPr>
          <p:grpSpPr bwMode="auto">
            <a:xfrm>
              <a:off x="3716" y="682"/>
              <a:ext cx="123" cy="50"/>
              <a:chOff x="0" y="0"/>
              <a:chExt cx="122" cy="50"/>
            </a:xfrm>
          </p:grpSpPr>
          <p:sp>
            <p:nvSpPr>
              <p:cNvPr id="76251"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52"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0" name="Group 266"/>
            <p:cNvGrpSpPr>
              <a:grpSpLocks/>
            </p:cNvGrpSpPr>
            <p:nvPr/>
          </p:nvGrpSpPr>
          <p:grpSpPr bwMode="auto">
            <a:xfrm>
              <a:off x="4316" y="689"/>
              <a:ext cx="124" cy="51"/>
              <a:chOff x="0" y="0"/>
              <a:chExt cx="124" cy="51"/>
            </a:xfrm>
          </p:grpSpPr>
          <p:sp>
            <p:nvSpPr>
              <p:cNvPr id="76249"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50"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1" name="Group 269"/>
            <p:cNvGrpSpPr>
              <a:grpSpLocks/>
            </p:cNvGrpSpPr>
            <p:nvPr/>
          </p:nvGrpSpPr>
          <p:grpSpPr bwMode="auto">
            <a:xfrm>
              <a:off x="3966" y="877"/>
              <a:ext cx="128" cy="50"/>
              <a:chOff x="0" y="0"/>
              <a:chExt cx="128" cy="50"/>
            </a:xfrm>
          </p:grpSpPr>
          <p:sp>
            <p:nvSpPr>
              <p:cNvPr id="76247"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48"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2" name="Group 272"/>
            <p:cNvGrpSpPr>
              <a:grpSpLocks/>
            </p:cNvGrpSpPr>
            <p:nvPr/>
          </p:nvGrpSpPr>
          <p:grpSpPr bwMode="auto">
            <a:xfrm>
              <a:off x="4151" y="784"/>
              <a:ext cx="128" cy="50"/>
              <a:chOff x="0" y="0"/>
              <a:chExt cx="128" cy="50"/>
            </a:xfrm>
          </p:grpSpPr>
          <p:sp>
            <p:nvSpPr>
              <p:cNvPr id="76245"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46"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3" name="Group 275"/>
            <p:cNvGrpSpPr>
              <a:grpSpLocks/>
            </p:cNvGrpSpPr>
            <p:nvPr/>
          </p:nvGrpSpPr>
          <p:grpSpPr bwMode="auto">
            <a:xfrm>
              <a:off x="1347" y="2829"/>
              <a:ext cx="196" cy="111"/>
              <a:chOff x="0" y="0"/>
              <a:chExt cx="196" cy="111"/>
            </a:xfrm>
          </p:grpSpPr>
          <p:sp>
            <p:nvSpPr>
              <p:cNvPr id="76243"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44"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4" name="Group 278"/>
            <p:cNvGrpSpPr>
              <a:grpSpLocks/>
            </p:cNvGrpSpPr>
            <p:nvPr/>
          </p:nvGrpSpPr>
          <p:grpSpPr bwMode="auto">
            <a:xfrm>
              <a:off x="772" y="3190"/>
              <a:ext cx="191" cy="112"/>
              <a:chOff x="0" y="0"/>
              <a:chExt cx="191" cy="112"/>
            </a:xfrm>
          </p:grpSpPr>
          <p:sp>
            <p:nvSpPr>
              <p:cNvPr id="76241"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42"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5" name="Group 281"/>
            <p:cNvGrpSpPr>
              <a:grpSpLocks/>
            </p:cNvGrpSpPr>
            <p:nvPr/>
          </p:nvGrpSpPr>
          <p:grpSpPr bwMode="auto">
            <a:xfrm>
              <a:off x="2294" y="2266"/>
              <a:ext cx="168" cy="95"/>
              <a:chOff x="0" y="0"/>
              <a:chExt cx="168" cy="95"/>
            </a:xfrm>
          </p:grpSpPr>
          <p:sp>
            <p:nvSpPr>
              <p:cNvPr id="76239"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40"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6" name="Group 284"/>
            <p:cNvGrpSpPr>
              <a:grpSpLocks/>
            </p:cNvGrpSpPr>
            <p:nvPr/>
          </p:nvGrpSpPr>
          <p:grpSpPr bwMode="auto">
            <a:xfrm>
              <a:off x="2669" y="2043"/>
              <a:ext cx="156" cy="89"/>
              <a:chOff x="0" y="0"/>
              <a:chExt cx="156" cy="89"/>
            </a:xfrm>
          </p:grpSpPr>
          <p:sp>
            <p:nvSpPr>
              <p:cNvPr id="76237"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38"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7" name="Group 287"/>
            <p:cNvGrpSpPr>
              <a:grpSpLocks/>
            </p:cNvGrpSpPr>
            <p:nvPr/>
          </p:nvGrpSpPr>
          <p:grpSpPr bwMode="auto">
            <a:xfrm>
              <a:off x="2972" y="1844"/>
              <a:ext cx="156" cy="84"/>
              <a:chOff x="0" y="0"/>
              <a:chExt cx="156" cy="84"/>
            </a:xfrm>
          </p:grpSpPr>
          <p:sp>
            <p:nvSpPr>
              <p:cNvPr id="76235"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36"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8" name="Group 290"/>
            <p:cNvGrpSpPr>
              <a:grpSpLocks/>
            </p:cNvGrpSpPr>
            <p:nvPr/>
          </p:nvGrpSpPr>
          <p:grpSpPr bwMode="auto">
            <a:xfrm>
              <a:off x="3313" y="1630"/>
              <a:ext cx="150" cy="90"/>
              <a:chOff x="0" y="0"/>
              <a:chExt cx="150" cy="90"/>
            </a:xfrm>
          </p:grpSpPr>
          <p:sp>
            <p:nvSpPr>
              <p:cNvPr id="76233"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34"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79" name="Group 293"/>
            <p:cNvGrpSpPr>
              <a:grpSpLocks/>
            </p:cNvGrpSpPr>
            <p:nvPr/>
          </p:nvGrpSpPr>
          <p:grpSpPr bwMode="auto">
            <a:xfrm>
              <a:off x="1866" y="2536"/>
              <a:ext cx="168" cy="95"/>
              <a:chOff x="0" y="0"/>
              <a:chExt cx="168" cy="95"/>
            </a:xfrm>
          </p:grpSpPr>
          <p:sp>
            <p:nvSpPr>
              <p:cNvPr id="76231"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32"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0" name="Group 296"/>
            <p:cNvGrpSpPr>
              <a:grpSpLocks/>
            </p:cNvGrpSpPr>
            <p:nvPr/>
          </p:nvGrpSpPr>
          <p:grpSpPr bwMode="auto">
            <a:xfrm>
              <a:off x="3577" y="1478"/>
              <a:ext cx="134" cy="73"/>
              <a:chOff x="0" y="0"/>
              <a:chExt cx="134" cy="73"/>
            </a:xfrm>
          </p:grpSpPr>
          <p:sp>
            <p:nvSpPr>
              <p:cNvPr id="76229"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30"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1" name="Group 299"/>
            <p:cNvGrpSpPr>
              <a:grpSpLocks/>
            </p:cNvGrpSpPr>
            <p:nvPr/>
          </p:nvGrpSpPr>
          <p:grpSpPr bwMode="auto">
            <a:xfrm>
              <a:off x="4045" y="1190"/>
              <a:ext cx="134" cy="72"/>
              <a:chOff x="0" y="0"/>
              <a:chExt cx="134" cy="72"/>
            </a:xfrm>
          </p:grpSpPr>
          <p:sp>
            <p:nvSpPr>
              <p:cNvPr id="76227"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28"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2" name="Group 302"/>
            <p:cNvGrpSpPr>
              <a:grpSpLocks/>
            </p:cNvGrpSpPr>
            <p:nvPr/>
          </p:nvGrpSpPr>
          <p:grpSpPr bwMode="auto">
            <a:xfrm>
              <a:off x="3818" y="1334"/>
              <a:ext cx="134" cy="61"/>
              <a:chOff x="0" y="0"/>
              <a:chExt cx="134" cy="61"/>
            </a:xfrm>
          </p:grpSpPr>
          <p:sp>
            <p:nvSpPr>
              <p:cNvPr id="76225"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26"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3" name="Group 305"/>
            <p:cNvGrpSpPr>
              <a:grpSpLocks/>
            </p:cNvGrpSpPr>
            <p:nvPr/>
          </p:nvGrpSpPr>
          <p:grpSpPr bwMode="auto">
            <a:xfrm>
              <a:off x="4241" y="1074"/>
              <a:ext cx="128" cy="61"/>
              <a:chOff x="0" y="0"/>
              <a:chExt cx="128" cy="61"/>
            </a:xfrm>
          </p:grpSpPr>
          <p:sp>
            <p:nvSpPr>
              <p:cNvPr id="76223"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24"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4" name="Group 308"/>
            <p:cNvGrpSpPr>
              <a:grpSpLocks/>
            </p:cNvGrpSpPr>
            <p:nvPr/>
          </p:nvGrpSpPr>
          <p:grpSpPr bwMode="auto">
            <a:xfrm>
              <a:off x="4403" y="973"/>
              <a:ext cx="129" cy="61"/>
              <a:chOff x="0" y="0"/>
              <a:chExt cx="129" cy="61"/>
            </a:xfrm>
          </p:grpSpPr>
          <p:sp>
            <p:nvSpPr>
              <p:cNvPr id="76221"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22"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5" name="Group 311"/>
            <p:cNvGrpSpPr>
              <a:grpSpLocks/>
            </p:cNvGrpSpPr>
            <p:nvPr/>
          </p:nvGrpSpPr>
          <p:grpSpPr bwMode="auto">
            <a:xfrm>
              <a:off x="4570" y="876"/>
              <a:ext cx="124" cy="51"/>
              <a:chOff x="0" y="0"/>
              <a:chExt cx="124" cy="51"/>
            </a:xfrm>
          </p:grpSpPr>
          <p:sp>
            <p:nvSpPr>
              <p:cNvPr id="76219"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20"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6" name="Group 314"/>
            <p:cNvGrpSpPr>
              <a:grpSpLocks/>
            </p:cNvGrpSpPr>
            <p:nvPr/>
          </p:nvGrpSpPr>
          <p:grpSpPr bwMode="auto">
            <a:xfrm>
              <a:off x="4726" y="779"/>
              <a:ext cx="123" cy="50"/>
              <a:chOff x="0" y="0"/>
              <a:chExt cx="122" cy="50"/>
            </a:xfrm>
          </p:grpSpPr>
          <p:sp>
            <p:nvSpPr>
              <p:cNvPr id="76217"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18"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7" name="Group 317"/>
            <p:cNvGrpSpPr>
              <a:grpSpLocks/>
            </p:cNvGrpSpPr>
            <p:nvPr/>
          </p:nvGrpSpPr>
          <p:grpSpPr bwMode="auto">
            <a:xfrm>
              <a:off x="4868" y="688"/>
              <a:ext cx="128" cy="51"/>
              <a:chOff x="0" y="0"/>
              <a:chExt cx="128" cy="51"/>
            </a:xfrm>
          </p:grpSpPr>
          <p:sp>
            <p:nvSpPr>
              <p:cNvPr id="76215"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16"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8" name="Group 320"/>
            <p:cNvGrpSpPr>
              <a:grpSpLocks/>
            </p:cNvGrpSpPr>
            <p:nvPr/>
          </p:nvGrpSpPr>
          <p:grpSpPr bwMode="auto">
            <a:xfrm>
              <a:off x="4995" y="607"/>
              <a:ext cx="111" cy="50"/>
              <a:chOff x="0" y="0"/>
              <a:chExt cx="111" cy="50"/>
            </a:xfrm>
          </p:grpSpPr>
          <p:sp>
            <p:nvSpPr>
              <p:cNvPr id="76213"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14"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89" name="Group 323"/>
            <p:cNvGrpSpPr>
              <a:grpSpLocks/>
            </p:cNvGrpSpPr>
            <p:nvPr/>
          </p:nvGrpSpPr>
          <p:grpSpPr bwMode="auto">
            <a:xfrm>
              <a:off x="3900" y="606"/>
              <a:ext cx="112" cy="50"/>
              <a:chOff x="0" y="0"/>
              <a:chExt cx="112" cy="50"/>
            </a:xfrm>
          </p:grpSpPr>
          <p:sp>
            <p:nvSpPr>
              <p:cNvPr id="76211"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12"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0" name="Group 326"/>
            <p:cNvGrpSpPr>
              <a:grpSpLocks/>
            </p:cNvGrpSpPr>
            <p:nvPr/>
          </p:nvGrpSpPr>
          <p:grpSpPr bwMode="auto">
            <a:xfrm>
              <a:off x="3351" y="606"/>
              <a:ext cx="112" cy="50"/>
              <a:chOff x="0" y="0"/>
              <a:chExt cx="112" cy="50"/>
            </a:xfrm>
          </p:grpSpPr>
          <p:sp>
            <p:nvSpPr>
              <p:cNvPr id="76209"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10"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1" name="Group 329"/>
            <p:cNvGrpSpPr>
              <a:grpSpLocks/>
            </p:cNvGrpSpPr>
            <p:nvPr/>
          </p:nvGrpSpPr>
          <p:grpSpPr bwMode="auto">
            <a:xfrm>
              <a:off x="3037" y="542"/>
              <a:ext cx="111" cy="51"/>
              <a:chOff x="0" y="0"/>
              <a:chExt cx="111" cy="51"/>
            </a:xfrm>
          </p:grpSpPr>
          <p:sp>
            <p:nvSpPr>
              <p:cNvPr id="76207"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08"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2" name="Group 332"/>
            <p:cNvGrpSpPr>
              <a:grpSpLocks/>
            </p:cNvGrpSpPr>
            <p:nvPr/>
          </p:nvGrpSpPr>
          <p:grpSpPr bwMode="auto">
            <a:xfrm>
              <a:off x="3217" y="468"/>
              <a:ext cx="112" cy="50"/>
              <a:chOff x="0" y="0"/>
              <a:chExt cx="112" cy="50"/>
            </a:xfrm>
          </p:grpSpPr>
          <p:sp>
            <p:nvSpPr>
              <p:cNvPr id="76205"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06"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3" name="Group 335"/>
            <p:cNvGrpSpPr>
              <a:grpSpLocks/>
            </p:cNvGrpSpPr>
            <p:nvPr/>
          </p:nvGrpSpPr>
          <p:grpSpPr bwMode="auto">
            <a:xfrm>
              <a:off x="3085" y="346"/>
              <a:ext cx="112" cy="50"/>
              <a:chOff x="0" y="0"/>
              <a:chExt cx="112" cy="50"/>
            </a:xfrm>
          </p:grpSpPr>
          <p:sp>
            <p:nvSpPr>
              <p:cNvPr id="76203"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04"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4" name="Group 338"/>
            <p:cNvGrpSpPr>
              <a:grpSpLocks/>
            </p:cNvGrpSpPr>
            <p:nvPr/>
          </p:nvGrpSpPr>
          <p:grpSpPr bwMode="auto">
            <a:xfrm>
              <a:off x="2508" y="544"/>
              <a:ext cx="112" cy="51"/>
              <a:chOff x="0" y="0"/>
              <a:chExt cx="112" cy="51"/>
            </a:xfrm>
          </p:grpSpPr>
          <p:sp>
            <p:nvSpPr>
              <p:cNvPr id="76201"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02"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5" name="Group 341"/>
            <p:cNvGrpSpPr>
              <a:grpSpLocks/>
            </p:cNvGrpSpPr>
            <p:nvPr/>
          </p:nvGrpSpPr>
          <p:grpSpPr bwMode="auto">
            <a:xfrm>
              <a:off x="2366" y="396"/>
              <a:ext cx="112" cy="51"/>
              <a:chOff x="0" y="0"/>
              <a:chExt cx="112" cy="51"/>
            </a:xfrm>
          </p:grpSpPr>
          <p:sp>
            <p:nvSpPr>
              <p:cNvPr id="76199"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200"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6" name="Group 344"/>
            <p:cNvGrpSpPr>
              <a:grpSpLocks/>
            </p:cNvGrpSpPr>
            <p:nvPr/>
          </p:nvGrpSpPr>
          <p:grpSpPr bwMode="auto">
            <a:xfrm>
              <a:off x="2160" y="460"/>
              <a:ext cx="112" cy="51"/>
              <a:chOff x="0" y="0"/>
              <a:chExt cx="112" cy="51"/>
            </a:xfrm>
          </p:grpSpPr>
          <p:sp>
            <p:nvSpPr>
              <p:cNvPr id="76197"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98"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7" name="Group 347"/>
            <p:cNvGrpSpPr>
              <a:grpSpLocks/>
            </p:cNvGrpSpPr>
            <p:nvPr/>
          </p:nvGrpSpPr>
          <p:grpSpPr bwMode="auto">
            <a:xfrm>
              <a:off x="2293" y="618"/>
              <a:ext cx="111" cy="50"/>
              <a:chOff x="0" y="0"/>
              <a:chExt cx="111" cy="50"/>
            </a:xfrm>
          </p:grpSpPr>
          <p:sp>
            <p:nvSpPr>
              <p:cNvPr id="76195"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96"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8" name="Group 350"/>
            <p:cNvGrpSpPr>
              <a:grpSpLocks/>
            </p:cNvGrpSpPr>
            <p:nvPr/>
          </p:nvGrpSpPr>
          <p:grpSpPr bwMode="auto">
            <a:xfrm>
              <a:off x="1174" y="600"/>
              <a:ext cx="112" cy="50"/>
              <a:chOff x="0" y="0"/>
              <a:chExt cx="112" cy="50"/>
            </a:xfrm>
          </p:grpSpPr>
          <p:sp>
            <p:nvSpPr>
              <p:cNvPr id="76193"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94"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899" name="Group 353"/>
            <p:cNvGrpSpPr>
              <a:grpSpLocks/>
            </p:cNvGrpSpPr>
            <p:nvPr/>
          </p:nvGrpSpPr>
          <p:grpSpPr bwMode="auto">
            <a:xfrm>
              <a:off x="676" y="460"/>
              <a:ext cx="111" cy="51"/>
              <a:chOff x="0" y="0"/>
              <a:chExt cx="111" cy="51"/>
            </a:xfrm>
          </p:grpSpPr>
          <p:sp>
            <p:nvSpPr>
              <p:cNvPr id="76191"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92"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0" name="Group 356"/>
            <p:cNvGrpSpPr>
              <a:grpSpLocks/>
            </p:cNvGrpSpPr>
            <p:nvPr/>
          </p:nvGrpSpPr>
          <p:grpSpPr bwMode="auto">
            <a:xfrm>
              <a:off x="370" y="534"/>
              <a:ext cx="111" cy="51"/>
              <a:chOff x="0" y="0"/>
              <a:chExt cx="111" cy="51"/>
            </a:xfrm>
          </p:grpSpPr>
          <p:sp>
            <p:nvSpPr>
              <p:cNvPr id="76189"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90"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1" name="Group 359"/>
            <p:cNvGrpSpPr>
              <a:grpSpLocks/>
            </p:cNvGrpSpPr>
            <p:nvPr/>
          </p:nvGrpSpPr>
          <p:grpSpPr bwMode="auto">
            <a:xfrm>
              <a:off x="221" y="330"/>
              <a:ext cx="112" cy="50"/>
              <a:chOff x="0" y="0"/>
              <a:chExt cx="112" cy="50"/>
            </a:xfrm>
          </p:grpSpPr>
          <p:sp>
            <p:nvSpPr>
              <p:cNvPr id="76187"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88"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2" name="Group 362"/>
            <p:cNvGrpSpPr>
              <a:grpSpLocks/>
            </p:cNvGrpSpPr>
            <p:nvPr/>
          </p:nvGrpSpPr>
          <p:grpSpPr bwMode="auto">
            <a:xfrm>
              <a:off x="4603" y="541"/>
              <a:ext cx="106" cy="45"/>
              <a:chOff x="0" y="0"/>
              <a:chExt cx="106" cy="45"/>
            </a:xfrm>
          </p:grpSpPr>
          <p:sp>
            <p:nvSpPr>
              <p:cNvPr id="76185"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86"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3" name="Group 365"/>
            <p:cNvGrpSpPr>
              <a:grpSpLocks/>
            </p:cNvGrpSpPr>
            <p:nvPr/>
          </p:nvGrpSpPr>
          <p:grpSpPr bwMode="auto">
            <a:xfrm>
              <a:off x="4472" y="616"/>
              <a:ext cx="105" cy="44"/>
              <a:chOff x="0" y="0"/>
              <a:chExt cx="105" cy="44"/>
            </a:xfrm>
          </p:grpSpPr>
          <p:sp>
            <p:nvSpPr>
              <p:cNvPr id="76183"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84"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4" name="Group 368"/>
            <p:cNvGrpSpPr>
              <a:grpSpLocks/>
            </p:cNvGrpSpPr>
            <p:nvPr/>
          </p:nvGrpSpPr>
          <p:grpSpPr bwMode="auto">
            <a:xfrm>
              <a:off x="4057" y="532"/>
              <a:ext cx="106" cy="45"/>
              <a:chOff x="0" y="0"/>
              <a:chExt cx="106" cy="45"/>
            </a:xfrm>
          </p:grpSpPr>
          <p:sp>
            <p:nvSpPr>
              <p:cNvPr id="76181"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82"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5" name="Group 371"/>
            <p:cNvGrpSpPr>
              <a:grpSpLocks/>
            </p:cNvGrpSpPr>
            <p:nvPr/>
          </p:nvGrpSpPr>
          <p:grpSpPr bwMode="auto">
            <a:xfrm>
              <a:off x="3531" y="532"/>
              <a:ext cx="106" cy="45"/>
              <a:chOff x="0" y="0"/>
              <a:chExt cx="106" cy="45"/>
            </a:xfrm>
          </p:grpSpPr>
          <p:sp>
            <p:nvSpPr>
              <p:cNvPr id="76179"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80"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6" name="Group 374"/>
            <p:cNvGrpSpPr>
              <a:grpSpLocks/>
            </p:cNvGrpSpPr>
            <p:nvPr/>
          </p:nvGrpSpPr>
          <p:grpSpPr bwMode="auto">
            <a:xfrm>
              <a:off x="2917" y="404"/>
              <a:ext cx="106" cy="44"/>
              <a:chOff x="0" y="0"/>
              <a:chExt cx="106" cy="44"/>
            </a:xfrm>
          </p:grpSpPr>
          <p:sp>
            <p:nvSpPr>
              <p:cNvPr id="76177"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78"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7" name="Group 377"/>
            <p:cNvGrpSpPr>
              <a:grpSpLocks/>
            </p:cNvGrpSpPr>
            <p:nvPr/>
          </p:nvGrpSpPr>
          <p:grpSpPr bwMode="auto">
            <a:xfrm>
              <a:off x="2743" y="285"/>
              <a:ext cx="106" cy="44"/>
              <a:chOff x="0" y="0"/>
              <a:chExt cx="106" cy="44"/>
            </a:xfrm>
          </p:grpSpPr>
          <p:sp>
            <p:nvSpPr>
              <p:cNvPr id="76175"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76"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8" name="Group 380"/>
            <p:cNvGrpSpPr>
              <a:grpSpLocks/>
            </p:cNvGrpSpPr>
            <p:nvPr/>
          </p:nvGrpSpPr>
          <p:grpSpPr bwMode="auto">
            <a:xfrm>
              <a:off x="2924" y="221"/>
              <a:ext cx="106" cy="45"/>
              <a:chOff x="0" y="0"/>
              <a:chExt cx="106" cy="45"/>
            </a:xfrm>
          </p:grpSpPr>
          <p:sp>
            <p:nvSpPr>
              <p:cNvPr id="76173"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74"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09" name="Group 383"/>
            <p:cNvGrpSpPr>
              <a:grpSpLocks/>
            </p:cNvGrpSpPr>
            <p:nvPr/>
          </p:nvGrpSpPr>
          <p:grpSpPr bwMode="auto">
            <a:xfrm>
              <a:off x="2007" y="216"/>
              <a:ext cx="106" cy="45"/>
              <a:chOff x="0" y="0"/>
              <a:chExt cx="106" cy="45"/>
            </a:xfrm>
          </p:grpSpPr>
          <p:sp>
            <p:nvSpPr>
              <p:cNvPr id="76171"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72"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0" name="Group 386"/>
            <p:cNvGrpSpPr>
              <a:grpSpLocks/>
            </p:cNvGrpSpPr>
            <p:nvPr/>
          </p:nvGrpSpPr>
          <p:grpSpPr bwMode="auto">
            <a:xfrm>
              <a:off x="1153" y="453"/>
              <a:ext cx="106" cy="44"/>
              <a:chOff x="0" y="0"/>
              <a:chExt cx="106" cy="44"/>
            </a:xfrm>
          </p:grpSpPr>
          <p:sp>
            <p:nvSpPr>
              <p:cNvPr id="76169"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70"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1" name="Group 389"/>
            <p:cNvGrpSpPr>
              <a:grpSpLocks/>
            </p:cNvGrpSpPr>
            <p:nvPr/>
          </p:nvGrpSpPr>
          <p:grpSpPr bwMode="auto">
            <a:xfrm>
              <a:off x="892" y="526"/>
              <a:ext cx="106" cy="45"/>
              <a:chOff x="0" y="0"/>
              <a:chExt cx="106" cy="45"/>
            </a:xfrm>
          </p:grpSpPr>
          <p:sp>
            <p:nvSpPr>
              <p:cNvPr id="76167"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68"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2" name="Group 392"/>
            <p:cNvGrpSpPr>
              <a:grpSpLocks/>
            </p:cNvGrpSpPr>
            <p:nvPr/>
          </p:nvGrpSpPr>
          <p:grpSpPr bwMode="auto">
            <a:xfrm>
              <a:off x="602" y="604"/>
              <a:ext cx="106" cy="45"/>
              <a:chOff x="0" y="0"/>
              <a:chExt cx="106" cy="45"/>
            </a:xfrm>
          </p:grpSpPr>
          <p:sp>
            <p:nvSpPr>
              <p:cNvPr id="76165"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66"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3" name="Group 395"/>
            <p:cNvGrpSpPr>
              <a:grpSpLocks/>
            </p:cNvGrpSpPr>
            <p:nvPr/>
          </p:nvGrpSpPr>
          <p:grpSpPr bwMode="auto">
            <a:xfrm>
              <a:off x="700" y="236"/>
              <a:ext cx="106" cy="45"/>
              <a:chOff x="0" y="0"/>
              <a:chExt cx="106" cy="45"/>
            </a:xfrm>
          </p:grpSpPr>
          <p:sp>
            <p:nvSpPr>
              <p:cNvPr id="76163"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64"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4" name="Group 398"/>
            <p:cNvGrpSpPr>
              <a:grpSpLocks/>
            </p:cNvGrpSpPr>
            <p:nvPr/>
          </p:nvGrpSpPr>
          <p:grpSpPr bwMode="auto">
            <a:xfrm>
              <a:off x="1605" y="226"/>
              <a:ext cx="106" cy="45"/>
              <a:chOff x="0" y="0"/>
              <a:chExt cx="106" cy="45"/>
            </a:xfrm>
          </p:grpSpPr>
          <p:sp>
            <p:nvSpPr>
              <p:cNvPr id="76161"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62"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5" name="Group 401"/>
            <p:cNvGrpSpPr>
              <a:grpSpLocks/>
            </p:cNvGrpSpPr>
            <p:nvPr/>
          </p:nvGrpSpPr>
          <p:grpSpPr bwMode="auto">
            <a:xfrm>
              <a:off x="1185" y="239"/>
              <a:ext cx="105" cy="45"/>
              <a:chOff x="0" y="0"/>
              <a:chExt cx="105" cy="45"/>
            </a:xfrm>
          </p:grpSpPr>
          <p:sp>
            <p:nvSpPr>
              <p:cNvPr id="76159"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60"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6" name="Group 404"/>
            <p:cNvGrpSpPr>
              <a:grpSpLocks/>
            </p:cNvGrpSpPr>
            <p:nvPr/>
          </p:nvGrpSpPr>
          <p:grpSpPr bwMode="auto">
            <a:xfrm>
              <a:off x="4196" y="460"/>
              <a:ext cx="111" cy="45"/>
              <a:chOff x="0" y="0"/>
              <a:chExt cx="111" cy="45"/>
            </a:xfrm>
          </p:grpSpPr>
          <p:sp>
            <p:nvSpPr>
              <p:cNvPr id="76157"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58"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7" name="Group 407"/>
            <p:cNvGrpSpPr>
              <a:grpSpLocks/>
            </p:cNvGrpSpPr>
            <p:nvPr/>
          </p:nvGrpSpPr>
          <p:grpSpPr bwMode="auto">
            <a:xfrm>
              <a:off x="3542" y="339"/>
              <a:ext cx="112" cy="45"/>
              <a:chOff x="0" y="0"/>
              <a:chExt cx="112" cy="45"/>
            </a:xfrm>
          </p:grpSpPr>
          <p:sp>
            <p:nvSpPr>
              <p:cNvPr id="76155"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56"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8" name="Group 410"/>
            <p:cNvGrpSpPr>
              <a:grpSpLocks/>
            </p:cNvGrpSpPr>
            <p:nvPr/>
          </p:nvGrpSpPr>
          <p:grpSpPr bwMode="auto">
            <a:xfrm>
              <a:off x="3380" y="405"/>
              <a:ext cx="112" cy="45"/>
              <a:chOff x="0" y="0"/>
              <a:chExt cx="112" cy="45"/>
            </a:xfrm>
          </p:grpSpPr>
          <p:sp>
            <p:nvSpPr>
              <p:cNvPr id="76153"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54"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19" name="Group 413"/>
            <p:cNvGrpSpPr>
              <a:grpSpLocks/>
            </p:cNvGrpSpPr>
            <p:nvPr/>
          </p:nvGrpSpPr>
          <p:grpSpPr bwMode="auto">
            <a:xfrm>
              <a:off x="3239" y="288"/>
              <a:ext cx="112" cy="44"/>
              <a:chOff x="0" y="0"/>
              <a:chExt cx="112" cy="44"/>
            </a:xfrm>
          </p:grpSpPr>
          <p:sp>
            <p:nvSpPr>
              <p:cNvPr id="76151"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52"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0" name="Group 416"/>
            <p:cNvGrpSpPr>
              <a:grpSpLocks/>
            </p:cNvGrpSpPr>
            <p:nvPr/>
          </p:nvGrpSpPr>
          <p:grpSpPr bwMode="auto">
            <a:xfrm>
              <a:off x="2461" y="227"/>
              <a:ext cx="112" cy="45"/>
              <a:chOff x="0" y="0"/>
              <a:chExt cx="112" cy="45"/>
            </a:xfrm>
          </p:grpSpPr>
          <p:sp>
            <p:nvSpPr>
              <p:cNvPr id="76149"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50"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1" name="Group 419"/>
            <p:cNvGrpSpPr>
              <a:grpSpLocks/>
            </p:cNvGrpSpPr>
            <p:nvPr/>
          </p:nvGrpSpPr>
          <p:grpSpPr bwMode="auto">
            <a:xfrm>
              <a:off x="2834" y="622"/>
              <a:ext cx="111" cy="44"/>
              <a:chOff x="0" y="0"/>
              <a:chExt cx="111" cy="44"/>
            </a:xfrm>
          </p:grpSpPr>
          <p:sp>
            <p:nvSpPr>
              <p:cNvPr id="76147"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48"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2" name="Group 422"/>
            <p:cNvGrpSpPr>
              <a:grpSpLocks/>
            </p:cNvGrpSpPr>
            <p:nvPr/>
          </p:nvGrpSpPr>
          <p:grpSpPr bwMode="auto">
            <a:xfrm>
              <a:off x="2721" y="470"/>
              <a:ext cx="112" cy="45"/>
              <a:chOff x="0" y="0"/>
              <a:chExt cx="112" cy="45"/>
            </a:xfrm>
          </p:grpSpPr>
          <p:sp>
            <p:nvSpPr>
              <p:cNvPr id="76145"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46"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3" name="Group 425"/>
            <p:cNvGrpSpPr>
              <a:grpSpLocks/>
            </p:cNvGrpSpPr>
            <p:nvPr/>
          </p:nvGrpSpPr>
          <p:grpSpPr bwMode="auto">
            <a:xfrm>
              <a:off x="2566" y="335"/>
              <a:ext cx="111" cy="45"/>
              <a:chOff x="0" y="0"/>
              <a:chExt cx="111" cy="45"/>
            </a:xfrm>
          </p:grpSpPr>
          <p:sp>
            <p:nvSpPr>
              <p:cNvPr id="76143"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44"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4" name="Group 428"/>
            <p:cNvGrpSpPr>
              <a:grpSpLocks/>
            </p:cNvGrpSpPr>
            <p:nvPr/>
          </p:nvGrpSpPr>
          <p:grpSpPr bwMode="auto">
            <a:xfrm>
              <a:off x="2287" y="277"/>
              <a:ext cx="112" cy="44"/>
              <a:chOff x="0" y="0"/>
              <a:chExt cx="112" cy="44"/>
            </a:xfrm>
          </p:grpSpPr>
          <p:sp>
            <p:nvSpPr>
              <p:cNvPr id="76141"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42"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5" name="Group 431"/>
            <p:cNvGrpSpPr>
              <a:grpSpLocks/>
            </p:cNvGrpSpPr>
            <p:nvPr/>
          </p:nvGrpSpPr>
          <p:grpSpPr bwMode="auto">
            <a:xfrm>
              <a:off x="2094" y="338"/>
              <a:ext cx="111" cy="45"/>
              <a:chOff x="0" y="0"/>
              <a:chExt cx="111" cy="45"/>
            </a:xfrm>
          </p:grpSpPr>
          <p:sp>
            <p:nvSpPr>
              <p:cNvPr id="76139"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40"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6" name="Group 434"/>
            <p:cNvGrpSpPr>
              <a:grpSpLocks/>
            </p:cNvGrpSpPr>
            <p:nvPr/>
          </p:nvGrpSpPr>
          <p:grpSpPr bwMode="auto">
            <a:xfrm>
              <a:off x="1940" y="532"/>
              <a:ext cx="112" cy="45"/>
              <a:chOff x="0" y="0"/>
              <a:chExt cx="112" cy="45"/>
            </a:xfrm>
          </p:grpSpPr>
          <p:sp>
            <p:nvSpPr>
              <p:cNvPr id="76137"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38"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7" name="Group 437"/>
            <p:cNvGrpSpPr>
              <a:grpSpLocks/>
            </p:cNvGrpSpPr>
            <p:nvPr/>
          </p:nvGrpSpPr>
          <p:grpSpPr bwMode="auto">
            <a:xfrm>
              <a:off x="1874" y="399"/>
              <a:ext cx="111" cy="45"/>
              <a:chOff x="0" y="0"/>
              <a:chExt cx="111" cy="45"/>
            </a:xfrm>
          </p:grpSpPr>
          <p:sp>
            <p:nvSpPr>
              <p:cNvPr id="76135"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36"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8" name="Group 440"/>
            <p:cNvGrpSpPr>
              <a:grpSpLocks/>
            </p:cNvGrpSpPr>
            <p:nvPr/>
          </p:nvGrpSpPr>
          <p:grpSpPr bwMode="auto">
            <a:xfrm>
              <a:off x="1803" y="274"/>
              <a:ext cx="112" cy="45"/>
              <a:chOff x="0" y="0"/>
              <a:chExt cx="112" cy="45"/>
            </a:xfrm>
          </p:grpSpPr>
          <p:sp>
            <p:nvSpPr>
              <p:cNvPr id="76133"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34"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29" name="Group 443"/>
            <p:cNvGrpSpPr>
              <a:grpSpLocks/>
            </p:cNvGrpSpPr>
            <p:nvPr/>
          </p:nvGrpSpPr>
          <p:grpSpPr bwMode="auto">
            <a:xfrm>
              <a:off x="1648" y="465"/>
              <a:ext cx="112" cy="45"/>
              <a:chOff x="0" y="0"/>
              <a:chExt cx="112" cy="45"/>
            </a:xfrm>
          </p:grpSpPr>
          <p:sp>
            <p:nvSpPr>
              <p:cNvPr id="76131"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32"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0" name="Group 446"/>
            <p:cNvGrpSpPr>
              <a:grpSpLocks/>
            </p:cNvGrpSpPr>
            <p:nvPr/>
          </p:nvGrpSpPr>
          <p:grpSpPr bwMode="auto">
            <a:xfrm>
              <a:off x="1444" y="519"/>
              <a:ext cx="112" cy="45"/>
              <a:chOff x="0" y="0"/>
              <a:chExt cx="112" cy="45"/>
            </a:xfrm>
          </p:grpSpPr>
          <p:sp>
            <p:nvSpPr>
              <p:cNvPr id="76129"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30"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1" name="Group 449"/>
            <p:cNvGrpSpPr>
              <a:grpSpLocks/>
            </p:cNvGrpSpPr>
            <p:nvPr/>
          </p:nvGrpSpPr>
          <p:grpSpPr bwMode="auto">
            <a:xfrm>
              <a:off x="1594" y="332"/>
              <a:ext cx="112" cy="45"/>
              <a:chOff x="0" y="0"/>
              <a:chExt cx="112" cy="45"/>
            </a:xfrm>
          </p:grpSpPr>
          <p:sp>
            <p:nvSpPr>
              <p:cNvPr id="76127"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28"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2" name="Group 452"/>
            <p:cNvGrpSpPr>
              <a:grpSpLocks/>
            </p:cNvGrpSpPr>
            <p:nvPr/>
          </p:nvGrpSpPr>
          <p:grpSpPr bwMode="auto">
            <a:xfrm>
              <a:off x="1359" y="398"/>
              <a:ext cx="112" cy="45"/>
              <a:chOff x="0" y="0"/>
              <a:chExt cx="112" cy="45"/>
            </a:xfrm>
          </p:grpSpPr>
          <p:sp>
            <p:nvSpPr>
              <p:cNvPr id="76125"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26"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3" name="Group 455"/>
            <p:cNvGrpSpPr>
              <a:grpSpLocks/>
            </p:cNvGrpSpPr>
            <p:nvPr/>
          </p:nvGrpSpPr>
          <p:grpSpPr bwMode="auto">
            <a:xfrm>
              <a:off x="1379" y="288"/>
              <a:ext cx="112" cy="44"/>
              <a:chOff x="0" y="0"/>
              <a:chExt cx="112" cy="44"/>
            </a:xfrm>
          </p:grpSpPr>
          <p:sp>
            <p:nvSpPr>
              <p:cNvPr id="76123"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24"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4" name="Group 458"/>
            <p:cNvGrpSpPr>
              <a:grpSpLocks/>
            </p:cNvGrpSpPr>
            <p:nvPr/>
          </p:nvGrpSpPr>
          <p:grpSpPr bwMode="auto">
            <a:xfrm>
              <a:off x="1147" y="342"/>
              <a:ext cx="111" cy="45"/>
              <a:chOff x="0" y="0"/>
              <a:chExt cx="111" cy="45"/>
            </a:xfrm>
          </p:grpSpPr>
          <p:sp>
            <p:nvSpPr>
              <p:cNvPr id="76121"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22"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5" name="Group 461"/>
            <p:cNvGrpSpPr>
              <a:grpSpLocks/>
            </p:cNvGrpSpPr>
            <p:nvPr/>
          </p:nvGrpSpPr>
          <p:grpSpPr bwMode="auto">
            <a:xfrm>
              <a:off x="942" y="297"/>
              <a:ext cx="112" cy="45"/>
              <a:chOff x="0" y="0"/>
              <a:chExt cx="112" cy="45"/>
            </a:xfrm>
          </p:grpSpPr>
          <p:sp>
            <p:nvSpPr>
              <p:cNvPr id="76119"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20"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6" name="Group 464"/>
            <p:cNvGrpSpPr>
              <a:grpSpLocks/>
            </p:cNvGrpSpPr>
            <p:nvPr/>
          </p:nvGrpSpPr>
          <p:grpSpPr bwMode="auto">
            <a:xfrm>
              <a:off x="940" y="392"/>
              <a:ext cx="111" cy="45"/>
              <a:chOff x="0" y="0"/>
              <a:chExt cx="111" cy="45"/>
            </a:xfrm>
          </p:grpSpPr>
          <p:sp>
            <p:nvSpPr>
              <p:cNvPr id="76117"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18"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7" name="Group 467"/>
            <p:cNvGrpSpPr>
              <a:grpSpLocks/>
            </p:cNvGrpSpPr>
            <p:nvPr/>
          </p:nvGrpSpPr>
          <p:grpSpPr bwMode="auto">
            <a:xfrm>
              <a:off x="745" y="346"/>
              <a:ext cx="112" cy="44"/>
              <a:chOff x="0" y="0"/>
              <a:chExt cx="112" cy="44"/>
            </a:xfrm>
          </p:grpSpPr>
          <p:sp>
            <p:nvSpPr>
              <p:cNvPr id="76115"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16"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8" name="Group 470"/>
            <p:cNvGrpSpPr>
              <a:grpSpLocks/>
            </p:cNvGrpSpPr>
            <p:nvPr/>
          </p:nvGrpSpPr>
          <p:grpSpPr bwMode="auto">
            <a:xfrm>
              <a:off x="476" y="408"/>
              <a:ext cx="111" cy="44"/>
              <a:chOff x="0" y="0"/>
              <a:chExt cx="111" cy="44"/>
            </a:xfrm>
          </p:grpSpPr>
          <p:sp>
            <p:nvSpPr>
              <p:cNvPr id="76113"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14"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39" name="Group 473"/>
            <p:cNvGrpSpPr>
              <a:grpSpLocks/>
            </p:cNvGrpSpPr>
            <p:nvPr/>
          </p:nvGrpSpPr>
          <p:grpSpPr bwMode="auto">
            <a:xfrm>
              <a:off x="499" y="276"/>
              <a:ext cx="112" cy="44"/>
              <a:chOff x="0" y="0"/>
              <a:chExt cx="112" cy="44"/>
            </a:xfrm>
          </p:grpSpPr>
          <p:sp>
            <p:nvSpPr>
              <p:cNvPr id="76111"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12"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0" name="Group 476"/>
            <p:cNvGrpSpPr>
              <a:grpSpLocks/>
            </p:cNvGrpSpPr>
            <p:nvPr/>
          </p:nvGrpSpPr>
          <p:grpSpPr bwMode="auto">
            <a:xfrm>
              <a:off x="184" y="488"/>
              <a:ext cx="111" cy="44"/>
              <a:chOff x="0" y="0"/>
              <a:chExt cx="111" cy="44"/>
            </a:xfrm>
          </p:grpSpPr>
          <p:sp>
            <p:nvSpPr>
              <p:cNvPr id="76109"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10"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1" name="Group 479"/>
            <p:cNvGrpSpPr>
              <a:grpSpLocks/>
            </p:cNvGrpSpPr>
            <p:nvPr/>
          </p:nvGrpSpPr>
          <p:grpSpPr bwMode="auto">
            <a:xfrm>
              <a:off x="923" y="177"/>
              <a:ext cx="101" cy="38"/>
              <a:chOff x="0" y="0"/>
              <a:chExt cx="101" cy="38"/>
            </a:xfrm>
          </p:grpSpPr>
          <p:sp>
            <p:nvSpPr>
              <p:cNvPr id="76107"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08"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2" name="Group 482"/>
            <p:cNvGrpSpPr>
              <a:grpSpLocks/>
            </p:cNvGrpSpPr>
            <p:nvPr/>
          </p:nvGrpSpPr>
          <p:grpSpPr bwMode="auto">
            <a:xfrm>
              <a:off x="1406" y="189"/>
              <a:ext cx="101" cy="39"/>
              <a:chOff x="0" y="0"/>
              <a:chExt cx="101" cy="39"/>
            </a:xfrm>
          </p:grpSpPr>
          <p:sp>
            <p:nvSpPr>
              <p:cNvPr id="76105"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06"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3" name="Group 485"/>
            <p:cNvGrpSpPr>
              <a:grpSpLocks/>
            </p:cNvGrpSpPr>
            <p:nvPr/>
          </p:nvGrpSpPr>
          <p:grpSpPr bwMode="auto">
            <a:xfrm>
              <a:off x="1804" y="184"/>
              <a:ext cx="101" cy="38"/>
              <a:chOff x="0" y="0"/>
              <a:chExt cx="101" cy="38"/>
            </a:xfrm>
          </p:grpSpPr>
          <p:sp>
            <p:nvSpPr>
              <p:cNvPr id="76103"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04"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4" name="Group 488"/>
            <p:cNvGrpSpPr>
              <a:grpSpLocks/>
            </p:cNvGrpSpPr>
            <p:nvPr/>
          </p:nvGrpSpPr>
          <p:grpSpPr bwMode="auto">
            <a:xfrm>
              <a:off x="2181" y="177"/>
              <a:ext cx="100" cy="39"/>
              <a:chOff x="0" y="0"/>
              <a:chExt cx="100" cy="39"/>
            </a:xfrm>
          </p:grpSpPr>
          <p:sp>
            <p:nvSpPr>
              <p:cNvPr id="76101"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02"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5" name="Group 491"/>
            <p:cNvGrpSpPr>
              <a:grpSpLocks/>
            </p:cNvGrpSpPr>
            <p:nvPr/>
          </p:nvGrpSpPr>
          <p:grpSpPr bwMode="auto">
            <a:xfrm>
              <a:off x="2385" y="117"/>
              <a:ext cx="101" cy="39"/>
              <a:chOff x="0" y="0"/>
              <a:chExt cx="101" cy="39"/>
            </a:xfrm>
          </p:grpSpPr>
          <p:sp>
            <p:nvSpPr>
              <p:cNvPr id="76099"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100"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6" name="Group 494"/>
            <p:cNvGrpSpPr>
              <a:grpSpLocks/>
            </p:cNvGrpSpPr>
            <p:nvPr/>
          </p:nvGrpSpPr>
          <p:grpSpPr bwMode="auto">
            <a:xfrm>
              <a:off x="2666" y="171"/>
              <a:ext cx="101" cy="39"/>
              <a:chOff x="0" y="0"/>
              <a:chExt cx="101" cy="39"/>
            </a:xfrm>
          </p:grpSpPr>
          <p:sp>
            <p:nvSpPr>
              <p:cNvPr id="76097"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98"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7" name="Group 497"/>
            <p:cNvGrpSpPr>
              <a:grpSpLocks/>
            </p:cNvGrpSpPr>
            <p:nvPr/>
          </p:nvGrpSpPr>
          <p:grpSpPr bwMode="auto">
            <a:xfrm>
              <a:off x="1732" y="596"/>
              <a:ext cx="106" cy="51"/>
              <a:chOff x="0" y="0"/>
              <a:chExt cx="106" cy="51"/>
            </a:xfrm>
          </p:grpSpPr>
          <p:sp>
            <p:nvSpPr>
              <p:cNvPr id="76095"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96"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8" name="Group 500"/>
            <p:cNvGrpSpPr>
              <a:grpSpLocks/>
            </p:cNvGrpSpPr>
            <p:nvPr/>
          </p:nvGrpSpPr>
          <p:grpSpPr bwMode="auto">
            <a:xfrm>
              <a:off x="2622" y="692"/>
              <a:ext cx="123" cy="51"/>
              <a:chOff x="0" y="0"/>
              <a:chExt cx="122" cy="51"/>
            </a:xfrm>
          </p:grpSpPr>
          <p:sp>
            <p:nvSpPr>
              <p:cNvPr id="76093"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94"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49" name="Group 503"/>
            <p:cNvGrpSpPr>
              <a:grpSpLocks/>
            </p:cNvGrpSpPr>
            <p:nvPr/>
          </p:nvGrpSpPr>
          <p:grpSpPr bwMode="auto">
            <a:xfrm>
              <a:off x="3684" y="463"/>
              <a:ext cx="112" cy="51"/>
              <a:chOff x="0" y="0"/>
              <a:chExt cx="112" cy="51"/>
            </a:xfrm>
          </p:grpSpPr>
          <p:sp>
            <p:nvSpPr>
              <p:cNvPr id="76091"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92"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0" name="Group 506"/>
            <p:cNvGrpSpPr>
              <a:grpSpLocks/>
            </p:cNvGrpSpPr>
            <p:nvPr/>
          </p:nvGrpSpPr>
          <p:grpSpPr bwMode="auto">
            <a:xfrm>
              <a:off x="3856" y="388"/>
              <a:ext cx="111" cy="51"/>
              <a:chOff x="0" y="0"/>
              <a:chExt cx="111" cy="51"/>
            </a:xfrm>
          </p:grpSpPr>
          <p:sp>
            <p:nvSpPr>
              <p:cNvPr id="76089"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90"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1" name="Group 509"/>
            <p:cNvGrpSpPr>
              <a:grpSpLocks/>
            </p:cNvGrpSpPr>
            <p:nvPr/>
          </p:nvGrpSpPr>
          <p:grpSpPr bwMode="auto">
            <a:xfrm>
              <a:off x="2199" y="84"/>
              <a:ext cx="79" cy="34"/>
              <a:chOff x="0" y="0"/>
              <a:chExt cx="79" cy="34"/>
            </a:xfrm>
          </p:grpSpPr>
          <p:sp>
            <p:nvSpPr>
              <p:cNvPr id="76087"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88"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2" name="Group 512"/>
            <p:cNvGrpSpPr>
              <a:grpSpLocks/>
            </p:cNvGrpSpPr>
            <p:nvPr/>
          </p:nvGrpSpPr>
          <p:grpSpPr bwMode="auto">
            <a:xfrm>
              <a:off x="1329" y="84"/>
              <a:ext cx="79" cy="34"/>
              <a:chOff x="0" y="0"/>
              <a:chExt cx="79" cy="34"/>
            </a:xfrm>
          </p:grpSpPr>
          <p:sp>
            <p:nvSpPr>
              <p:cNvPr id="76085"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86"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3" name="Group 515"/>
            <p:cNvGrpSpPr>
              <a:grpSpLocks/>
            </p:cNvGrpSpPr>
            <p:nvPr/>
          </p:nvGrpSpPr>
          <p:grpSpPr bwMode="auto">
            <a:xfrm>
              <a:off x="1536" y="45"/>
              <a:ext cx="79" cy="34"/>
              <a:chOff x="0" y="0"/>
              <a:chExt cx="79" cy="34"/>
            </a:xfrm>
          </p:grpSpPr>
          <p:sp>
            <p:nvSpPr>
              <p:cNvPr id="76083"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84"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4" name="Group 518"/>
            <p:cNvGrpSpPr>
              <a:grpSpLocks/>
            </p:cNvGrpSpPr>
            <p:nvPr/>
          </p:nvGrpSpPr>
          <p:grpSpPr bwMode="auto">
            <a:xfrm>
              <a:off x="1715" y="0"/>
              <a:ext cx="83" cy="34"/>
              <a:chOff x="0" y="0"/>
              <a:chExt cx="83" cy="34"/>
            </a:xfrm>
          </p:grpSpPr>
          <p:sp>
            <p:nvSpPr>
              <p:cNvPr id="76081"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82"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5" name="Group 521"/>
            <p:cNvGrpSpPr>
              <a:grpSpLocks/>
            </p:cNvGrpSpPr>
            <p:nvPr/>
          </p:nvGrpSpPr>
          <p:grpSpPr bwMode="auto">
            <a:xfrm>
              <a:off x="1983" y="45"/>
              <a:ext cx="84" cy="34"/>
              <a:chOff x="0" y="0"/>
              <a:chExt cx="84" cy="34"/>
            </a:xfrm>
          </p:grpSpPr>
          <p:sp>
            <p:nvSpPr>
              <p:cNvPr id="76079"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80"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6" name="Group 524"/>
            <p:cNvGrpSpPr>
              <a:grpSpLocks/>
            </p:cNvGrpSpPr>
            <p:nvPr/>
          </p:nvGrpSpPr>
          <p:grpSpPr bwMode="auto">
            <a:xfrm>
              <a:off x="1785" y="99"/>
              <a:ext cx="83" cy="34"/>
              <a:chOff x="0" y="0"/>
              <a:chExt cx="83" cy="34"/>
            </a:xfrm>
          </p:grpSpPr>
          <p:sp>
            <p:nvSpPr>
              <p:cNvPr id="76077"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78"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7" name="Group 527"/>
            <p:cNvGrpSpPr>
              <a:grpSpLocks/>
            </p:cNvGrpSpPr>
            <p:nvPr/>
          </p:nvGrpSpPr>
          <p:grpSpPr bwMode="auto">
            <a:xfrm>
              <a:off x="1978" y="133"/>
              <a:ext cx="95" cy="45"/>
              <a:chOff x="0" y="0"/>
              <a:chExt cx="95" cy="45"/>
            </a:xfrm>
          </p:grpSpPr>
          <p:sp>
            <p:nvSpPr>
              <p:cNvPr id="76075"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76"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8" name="Group 530"/>
            <p:cNvGrpSpPr>
              <a:grpSpLocks/>
            </p:cNvGrpSpPr>
            <p:nvPr/>
          </p:nvGrpSpPr>
          <p:grpSpPr bwMode="auto">
            <a:xfrm>
              <a:off x="1606" y="138"/>
              <a:ext cx="89" cy="45"/>
              <a:chOff x="0" y="0"/>
              <a:chExt cx="89" cy="45"/>
            </a:xfrm>
          </p:grpSpPr>
          <p:sp>
            <p:nvSpPr>
              <p:cNvPr id="76073"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74"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59" name="Group 533"/>
            <p:cNvGrpSpPr>
              <a:grpSpLocks/>
            </p:cNvGrpSpPr>
            <p:nvPr/>
          </p:nvGrpSpPr>
          <p:grpSpPr bwMode="auto">
            <a:xfrm>
              <a:off x="1141" y="129"/>
              <a:ext cx="101" cy="45"/>
              <a:chOff x="0" y="0"/>
              <a:chExt cx="101" cy="45"/>
            </a:xfrm>
          </p:grpSpPr>
          <p:sp>
            <p:nvSpPr>
              <p:cNvPr id="76071"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72"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0" name="Group 536"/>
            <p:cNvGrpSpPr>
              <a:grpSpLocks/>
            </p:cNvGrpSpPr>
            <p:nvPr/>
          </p:nvGrpSpPr>
          <p:grpSpPr bwMode="auto">
            <a:xfrm>
              <a:off x="2048" y="3203"/>
              <a:ext cx="195" cy="105"/>
              <a:chOff x="0" y="0"/>
              <a:chExt cx="195" cy="105"/>
            </a:xfrm>
          </p:grpSpPr>
          <p:sp>
            <p:nvSpPr>
              <p:cNvPr id="76069"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70"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1" name="Group 539"/>
            <p:cNvGrpSpPr>
              <a:grpSpLocks/>
            </p:cNvGrpSpPr>
            <p:nvPr/>
          </p:nvGrpSpPr>
          <p:grpSpPr bwMode="auto">
            <a:xfrm>
              <a:off x="2525" y="2847"/>
              <a:ext cx="196" cy="112"/>
              <a:chOff x="0" y="0"/>
              <a:chExt cx="196" cy="112"/>
            </a:xfrm>
          </p:grpSpPr>
          <p:sp>
            <p:nvSpPr>
              <p:cNvPr id="76067"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68"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2" name="Group 542"/>
            <p:cNvGrpSpPr>
              <a:grpSpLocks/>
            </p:cNvGrpSpPr>
            <p:nvPr/>
          </p:nvGrpSpPr>
          <p:grpSpPr bwMode="auto">
            <a:xfrm>
              <a:off x="3303" y="2297"/>
              <a:ext cx="168" cy="95"/>
              <a:chOff x="0" y="0"/>
              <a:chExt cx="168" cy="95"/>
            </a:xfrm>
          </p:grpSpPr>
          <p:sp>
            <p:nvSpPr>
              <p:cNvPr id="76065"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66"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3" name="Group 545"/>
            <p:cNvGrpSpPr>
              <a:grpSpLocks/>
            </p:cNvGrpSpPr>
            <p:nvPr/>
          </p:nvGrpSpPr>
          <p:grpSpPr bwMode="auto">
            <a:xfrm>
              <a:off x="3615" y="2056"/>
              <a:ext cx="157" cy="89"/>
              <a:chOff x="0" y="0"/>
              <a:chExt cx="157" cy="89"/>
            </a:xfrm>
          </p:grpSpPr>
          <p:sp>
            <p:nvSpPr>
              <p:cNvPr id="76063"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64"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4" name="Group 548"/>
            <p:cNvGrpSpPr>
              <a:grpSpLocks/>
            </p:cNvGrpSpPr>
            <p:nvPr/>
          </p:nvGrpSpPr>
          <p:grpSpPr bwMode="auto">
            <a:xfrm>
              <a:off x="2957" y="2553"/>
              <a:ext cx="168" cy="95"/>
              <a:chOff x="0" y="0"/>
              <a:chExt cx="168" cy="95"/>
            </a:xfrm>
          </p:grpSpPr>
          <p:sp>
            <p:nvSpPr>
              <p:cNvPr id="76061"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62"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5" name="Group 551"/>
            <p:cNvGrpSpPr>
              <a:grpSpLocks/>
            </p:cNvGrpSpPr>
            <p:nvPr/>
          </p:nvGrpSpPr>
          <p:grpSpPr bwMode="auto">
            <a:xfrm>
              <a:off x="3934" y="1833"/>
              <a:ext cx="151" cy="84"/>
              <a:chOff x="0" y="0"/>
              <a:chExt cx="151" cy="84"/>
            </a:xfrm>
          </p:grpSpPr>
          <p:sp>
            <p:nvSpPr>
              <p:cNvPr id="76059"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60"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6" name="Group 554"/>
            <p:cNvGrpSpPr>
              <a:grpSpLocks/>
            </p:cNvGrpSpPr>
            <p:nvPr/>
          </p:nvGrpSpPr>
          <p:grpSpPr bwMode="auto">
            <a:xfrm>
              <a:off x="4155" y="1651"/>
              <a:ext cx="156" cy="89"/>
              <a:chOff x="0" y="0"/>
              <a:chExt cx="156" cy="89"/>
            </a:xfrm>
          </p:grpSpPr>
          <p:sp>
            <p:nvSpPr>
              <p:cNvPr id="76057"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58"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7" name="Group 557"/>
            <p:cNvGrpSpPr>
              <a:grpSpLocks/>
            </p:cNvGrpSpPr>
            <p:nvPr/>
          </p:nvGrpSpPr>
          <p:grpSpPr bwMode="auto">
            <a:xfrm>
              <a:off x="4392" y="1490"/>
              <a:ext cx="134" cy="72"/>
              <a:chOff x="0" y="0"/>
              <a:chExt cx="134" cy="72"/>
            </a:xfrm>
          </p:grpSpPr>
          <p:sp>
            <p:nvSpPr>
              <p:cNvPr id="76055"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56"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8" name="Group 560"/>
            <p:cNvGrpSpPr>
              <a:grpSpLocks/>
            </p:cNvGrpSpPr>
            <p:nvPr/>
          </p:nvGrpSpPr>
          <p:grpSpPr bwMode="auto">
            <a:xfrm>
              <a:off x="4777" y="1198"/>
              <a:ext cx="134" cy="73"/>
              <a:chOff x="0" y="0"/>
              <a:chExt cx="134" cy="73"/>
            </a:xfrm>
          </p:grpSpPr>
          <p:sp>
            <p:nvSpPr>
              <p:cNvPr id="76053"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54"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69" name="Group 563"/>
            <p:cNvGrpSpPr>
              <a:grpSpLocks/>
            </p:cNvGrpSpPr>
            <p:nvPr/>
          </p:nvGrpSpPr>
          <p:grpSpPr bwMode="auto">
            <a:xfrm>
              <a:off x="4598" y="1338"/>
              <a:ext cx="139" cy="61"/>
              <a:chOff x="0" y="0"/>
              <a:chExt cx="139" cy="61"/>
            </a:xfrm>
          </p:grpSpPr>
          <p:sp>
            <p:nvSpPr>
              <p:cNvPr id="76051"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52"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0" name="Group 566"/>
            <p:cNvGrpSpPr>
              <a:grpSpLocks/>
            </p:cNvGrpSpPr>
            <p:nvPr/>
          </p:nvGrpSpPr>
          <p:grpSpPr bwMode="auto">
            <a:xfrm>
              <a:off x="4928" y="1096"/>
              <a:ext cx="128" cy="61"/>
              <a:chOff x="0" y="0"/>
              <a:chExt cx="128" cy="61"/>
            </a:xfrm>
          </p:grpSpPr>
          <p:sp>
            <p:nvSpPr>
              <p:cNvPr id="76049"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50"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1" name="Group 569"/>
            <p:cNvGrpSpPr>
              <a:grpSpLocks/>
            </p:cNvGrpSpPr>
            <p:nvPr/>
          </p:nvGrpSpPr>
          <p:grpSpPr bwMode="auto">
            <a:xfrm>
              <a:off x="5074" y="983"/>
              <a:ext cx="128" cy="61"/>
              <a:chOff x="0" y="0"/>
              <a:chExt cx="128" cy="61"/>
            </a:xfrm>
          </p:grpSpPr>
          <p:sp>
            <p:nvSpPr>
              <p:cNvPr id="76047"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48"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2" name="Group 572"/>
            <p:cNvGrpSpPr>
              <a:grpSpLocks/>
            </p:cNvGrpSpPr>
            <p:nvPr/>
          </p:nvGrpSpPr>
          <p:grpSpPr bwMode="auto">
            <a:xfrm>
              <a:off x="5226" y="878"/>
              <a:ext cx="123" cy="50"/>
              <a:chOff x="0" y="0"/>
              <a:chExt cx="122" cy="50"/>
            </a:xfrm>
          </p:grpSpPr>
          <p:sp>
            <p:nvSpPr>
              <p:cNvPr id="76045"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46"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3" name="Group 575"/>
            <p:cNvGrpSpPr>
              <a:grpSpLocks/>
            </p:cNvGrpSpPr>
            <p:nvPr/>
          </p:nvGrpSpPr>
          <p:grpSpPr bwMode="auto">
            <a:xfrm>
              <a:off x="5342" y="790"/>
              <a:ext cx="124" cy="51"/>
              <a:chOff x="0" y="0"/>
              <a:chExt cx="124" cy="51"/>
            </a:xfrm>
          </p:grpSpPr>
          <p:sp>
            <p:nvSpPr>
              <p:cNvPr id="76043"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44"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4" name="Group 578"/>
            <p:cNvGrpSpPr>
              <a:grpSpLocks/>
            </p:cNvGrpSpPr>
            <p:nvPr/>
          </p:nvGrpSpPr>
          <p:grpSpPr bwMode="auto">
            <a:xfrm>
              <a:off x="5463" y="697"/>
              <a:ext cx="123" cy="51"/>
              <a:chOff x="0" y="0"/>
              <a:chExt cx="122" cy="51"/>
            </a:xfrm>
          </p:grpSpPr>
          <p:sp>
            <p:nvSpPr>
              <p:cNvPr id="76041"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42"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5" name="Group 581"/>
            <p:cNvGrpSpPr>
              <a:grpSpLocks/>
            </p:cNvGrpSpPr>
            <p:nvPr/>
          </p:nvGrpSpPr>
          <p:grpSpPr bwMode="auto">
            <a:xfrm>
              <a:off x="3320" y="3247"/>
              <a:ext cx="196" cy="106"/>
              <a:chOff x="0" y="0"/>
              <a:chExt cx="196" cy="106"/>
            </a:xfrm>
          </p:grpSpPr>
          <p:sp>
            <p:nvSpPr>
              <p:cNvPr id="76039"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40"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6" name="Group 584"/>
            <p:cNvGrpSpPr>
              <a:grpSpLocks/>
            </p:cNvGrpSpPr>
            <p:nvPr/>
          </p:nvGrpSpPr>
          <p:grpSpPr bwMode="auto">
            <a:xfrm>
              <a:off x="3716" y="2869"/>
              <a:ext cx="196" cy="111"/>
              <a:chOff x="0" y="0"/>
              <a:chExt cx="196" cy="111"/>
            </a:xfrm>
          </p:grpSpPr>
          <p:sp>
            <p:nvSpPr>
              <p:cNvPr id="76037"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38"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7" name="Group 587"/>
            <p:cNvGrpSpPr>
              <a:grpSpLocks/>
            </p:cNvGrpSpPr>
            <p:nvPr/>
          </p:nvGrpSpPr>
          <p:grpSpPr bwMode="auto">
            <a:xfrm>
              <a:off x="4838" y="2881"/>
              <a:ext cx="201" cy="106"/>
              <a:chOff x="0" y="0"/>
              <a:chExt cx="201" cy="106"/>
            </a:xfrm>
          </p:grpSpPr>
          <p:sp>
            <p:nvSpPr>
              <p:cNvPr id="76035"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36"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8" name="Group 590"/>
            <p:cNvGrpSpPr>
              <a:grpSpLocks/>
            </p:cNvGrpSpPr>
            <p:nvPr/>
          </p:nvGrpSpPr>
          <p:grpSpPr bwMode="auto">
            <a:xfrm>
              <a:off x="4556" y="3225"/>
              <a:ext cx="196" cy="105"/>
              <a:chOff x="0" y="0"/>
              <a:chExt cx="196" cy="105"/>
            </a:xfrm>
          </p:grpSpPr>
          <p:sp>
            <p:nvSpPr>
              <p:cNvPr id="76033"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34"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79" name="Group 593"/>
            <p:cNvGrpSpPr>
              <a:grpSpLocks/>
            </p:cNvGrpSpPr>
            <p:nvPr/>
          </p:nvGrpSpPr>
          <p:grpSpPr bwMode="auto">
            <a:xfrm>
              <a:off x="4054" y="2572"/>
              <a:ext cx="168" cy="96"/>
              <a:chOff x="0" y="0"/>
              <a:chExt cx="168" cy="96"/>
            </a:xfrm>
          </p:grpSpPr>
          <p:sp>
            <p:nvSpPr>
              <p:cNvPr id="76031"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32"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0" name="Group 596"/>
            <p:cNvGrpSpPr>
              <a:grpSpLocks/>
            </p:cNvGrpSpPr>
            <p:nvPr/>
          </p:nvGrpSpPr>
          <p:grpSpPr bwMode="auto">
            <a:xfrm>
              <a:off x="4328" y="2317"/>
              <a:ext cx="167" cy="95"/>
              <a:chOff x="0" y="0"/>
              <a:chExt cx="166" cy="95"/>
            </a:xfrm>
          </p:grpSpPr>
          <p:sp>
            <p:nvSpPr>
              <p:cNvPr id="76029"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30"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1" name="Group 599"/>
            <p:cNvGrpSpPr>
              <a:grpSpLocks/>
            </p:cNvGrpSpPr>
            <p:nvPr/>
          </p:nvGrpSpPr>
          <p:grpSpPr bwMode="auto">
            <a:xfrm>
              <a:off x="5109" y="2594"/>
              <a:ext cx="167" cy="95"/>
              <a:chOff x="0" y="0"/>
              <a:chExt cx="166" cy="95"/>
            </a:xfrm>
          </p:grpSpPr>
          <p:sp>
            <p:nvSpPr>
              <p:cNvPr id="76027"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28"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2" name="Group 602"/>
            <p:cNvGrpSpPr>
              <a:grpSpLocks/>
            </p:cNvGrpSpPr>
            <p:nvPr/>
          </p:nvGrpSpPr>
          <p:grpSpPr bwMode="auto">
            <a:xfrm>
              <a:off x="4618" y="2049"/>
              <a:ext cx="156" cy="83"/>
              <a:chOff x="0" y="0"/>
              <a:chExt cx="156" cy="83"/>
            </a:xfrm>
          </p:grpSpPr>
          <p:sp>
            <p:nvSpPr>
              <p:cNvPr id="76025"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26"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3" name="Group 605"/>
            <p:cNvGrpSpPr>
              <a:grpSpLocks/>
            </p:cNvGrpSpPr>
            <p:nvPr/>
          </p:nvGrpSpPr>
          <p:grpSpPr bwMode="auto">
            <a:xfrm>
              <a:off x="5358" y="2292"/>
              <a:ext cx="168" cy="95"/>
              <a:chOff x="0" y="0"/>
              <a:chExt cx="168" cy="95"/>
            </a:xfrm>
          </p:grpSpPr>
          <p:sp>
            <p:nvSpPr>
              <p:cNvPr id="76023"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24"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4" name="Group 608"/>
            <p:cNvGrpSpPr>
              <a:grpSpLocks/>
            </p:cNvGrpSpPr>
            <p:nvPr/>
          </p:nvGrpSpPr>
          <p:grpSpPr bwMode="auto">
            <a:xfrm>
              <a:off x="5562" y="2055"/>
              <a:ext cx="156" cy="89"/>
              <a:chOff x="0" y="0"/>
              <a:chExt cx="156" cy="89"/>
            </a:xfrm>
          </p:grpSpPr>
          <p:sp>
            <p:nvSpPr>
              <p:cNvPr id="76021"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22"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5" name="Group 611"/>
            <p:cNvGrpSpPr>
              <a:grpSpLocks/>
            </p:cNvGrpSpPr>
            <p:nvPr/>
          </p:nvGrpSpPr>
          <p:grpSpPr bwMode="auto">
            <a:xfrm>
              <a:off x="4837" y="1849"/>
              <a:ext cx="156" cy="83"/>
              <a:chOff x="0" y="0"/>
              <a:chExt cx="156" cy="83"/>
            </a:xfrm>
          </p:grpSpPr>
          <p:sp>
            <p:nvSpPr>
              <p:cNvPr id="76019"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20"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6" name="Group 614"/>
            <p:cNvGrpSpPr>
              <a:grpSpLocks/>
            </p:cNvGrpSpPr>
            <p:nvPr/>
          </p:nvGrpSpPr>
          <p:grpSpPr bwMode="auto">
            <a:xfrm>
              <a:off x="5031" y="1664"/>
              <a:ext cx="156" cy="84"/>
              <a:chOff x="0" y="0"/>
              <a:chExt cx="156" cy="84"/>
            </a:xfrm>
          </p:grpSpPr>
          <p:sp>
            <p:nvSpPr>
              <p:cNvPr id="76017"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18"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7" name="Group 617"/>
            <p:cNvGrpSpPr>
              <a:grpSpLocks/>
            </p:cNvGrpSpPr>
            <p:nvPr/>
          </p:nvGrpSpPr>
          <p:grpSpPr bwMode="auto">
            <a:xfrm>
              <a:off x="5509" y="1228"/>
              <a:ext cx="134" cy="73"/>
              <a:chOff x="0" y="0"/>
              <a:chExt cx="134" cy="73"/>
            </a:xfrm>
          </p:grpSpPr>
          <p:sp>
            <p:nvSpPr>
              <p:cNvPr id="76015"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16"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8" name="Group 620"/>
            <p:cNvGrpSpPr>
              <a:grpSpLocks/>
            </p:cNvGrpSpPr>
            <p:nvPr/>
          </p:nvGrpSpPr>
          <p:grpSpPr bwMode="auto">
            <a:xfrm>
              <a:off x="5226" y="1490"/>
              <a:ext cx="140" cy="73"/>
              <a:chOff x="0" y="0"/>
              <a:chExt cx="139" cy="73"/>
            </a:xfrm>
          </p:grpSpPr>
          <p:sp>
            <p:nvSpPr>
              <p:cNvPr id="76013"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14"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89" name="Group 623"/>
            <p:cNvGrpSpPr>
              <a:grpSpLocks/>
            </p:cNvGrpSpPr>
            <p:nvPr/>
          </p:nvGrpSpPr>
          <p:grpSpPr bwMode="auto">
            <a:xfrm>
              <a:off x="5383" y="1352"/>
              <a:ext cx="134" cy="61"/>
              <a:chOff x="0" y="0"/>
              <a:chExt cx="134" cy="61"/>
            </a:xfrm>
          </p:grpSpPr>
          <p:sp>
            <p:nvSpPr>
              <p:cNvPr id="76011"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12"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90" name="Group 626"/>
            <p:cNvGrpSpPr>
              <a:grpSpLocks/>
            </p:cNvGrpSpPr>
            <p:nvPr/>
          </p:nvGrpSpPr>
          <p:grpSpPr bwMode="auto">
            <a:xfrm>
              <a:off x="5646" y="1109"/>
              <a:ext cx="128" cy="61"/>
              <a:chOff x="0" y="0"/>
              <a:chExt cx="128" cy="61"/>
            </a:xfrm>
          </p:grpSpPr>
          <p:sp>
            <p:nvSpPr>
              <p:cNvPr id="76009"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10"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91" name="Group 629"/>
            <p:cNvGrpSpPr>
              <a:grpSpLocks/>
            </p:cNvGrpSpPr>
            <p:nvPr/>
          </p:nvGrpSpPr>
          <p:grpSpPr bwMode="auto">
            <a:xfrm>
              <a:off x="5754" y="987"/>
              <a:ext cx="128" cy="61"/>
              <a:chOff x="0" y="0"/>
              <a:chExt cx="128" cy="61"/>
            </a:xfrm>
          </p:grpSpPr>
          <p:sp>
            <p:nvSpPr>
              <p:cNvPr id="76007"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08"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92" name="Group 632"/>
            <p:cNvGrpSpPr>
              <a:grpSpLocks/>
            </p:cNvGrpSpPr>
            <p:nvPr/>
          </p:nvGrpSpPr>
          <p:grpSpPr bwMode="auto">
            <a:xfrm>
              <a:off x="5728" y="1856"/>
              <a:ext cx="156" cy="83"/>
              <a:chOff x="0" y="0"/>
              <a:chExt cx="156" cy="83"/>
            </a:xfrm>
          </p:grpSpPr>
          <p:sp>
            <p:nvSpPr>
              <p:cNvPr id="76005"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06"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93" name="Group 635"/>
            <p:cNvGrpSpPr>
              <a:grpSpLocks/>
            </p:cNvGrpSpPr>
            <p:nvPr/>
          </p:nvGrpSpPr>
          <p:grpSpPr bwMode="auto">
            <a:xfrm>
              <a:off x="0" y="2041"/>
              <a:ext cx="150" cy="89"/>
              <a:chOff x="0" y="0"/>
              <a:chExt cx="150" cy="89"/>
            </a:xfrm>
          </p:grpSpPr>
          <p:sp>
            <p:nvSpPr>
              <p:cNvPr id="76003"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04"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94" name="Group 638"/>
            <p:cNvGrpSpPr>
              <a:grpSpLocks/>
            </p:cNvGrpSpPr>
            <p:nvPr/>
          </p:nvGrpSpPr>
          <p:grpSpPr bwMode="auto">
            <a:xfrm>
              <a:off x="67" y="1653"/>
              <a:ext cx="156" cy="89"/>
              <a:chOff x="0" y="0"/>
              <a:chExt cx="156" cy="89"/>
            </a:xfrm>
          </p:grpSpPr>
          <p:sp>
            <p:nvSpPr>
              <p:cNvPr id="76001"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02"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95" name="Group 641"/>
            <p:cNvGrpSpPr>
              <a:grpSpLocks/>
            </p:cNvGrpSpPr>
            <p:nvPr/>
          </p:nvGrpSpPr>
          <p:grpSpPr bwMode="auto">
            <a:xfrm>
              <a:off x="56" y="612"/>
              <a:ext cx="106" cy="44"/>
              <a:chOff x="0" y="0"/>
              <a:chExt cx="106" cy="44"/>
            </a:xfrm>
          </p:grpSpPr>
          <p:sp>
            <p:nvSpPr>
              <p:cNvPr id="75999"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6000"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5996" name="Group 644"/>
            <p:cNvGrpSpPr>
              <a:grpSpLocks/>
            </p:cNvGrpSpPr>
            <p:nvPr/>
          </p:nvGrpSpPr>
          <p:grpSpPr bwMode="auto">
            <a:xfrm>
              <a:off x="5689" y="3186"/>
              <a:ext cx="201" cy="106"/>
              <a:chOff x="0" y="0"/>
              <a:chExt cx="201" cy="106"/>
            </a:xfrm>
          </p:grpSpPr>
          <p:sp>
            <p:nvSpPr>
              <p:cNvPr id="75997"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5998"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34439"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781F33AA-67F2-8741-BF99-82822ABACE61}"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52</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4440"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34441" name="Rectangle 649"/>
          <p:cNvSpPr>
            <a:spLocks noGrp="1" noChangeArrowheads="1"/>
          </p:cNvSpPr>
          <p:nvPr>
            <p:ph idx="1"/>
          </p:nvPr>
        </p:nvSpPr>
        <p:spPr/>
        <p:txBody>
          <a:bodyPr rIns="132080"/>
          <a:lstStyle/>
          <a:p>
            <a:pPr eaLnBrk="1" hangingPunct="1">
              <a:buFontTx/>
              <a:buBlip>
                <a:blip r:embed="rId2"/>
              </a:buBlip>
              <a:defRPr/>
            </a:pPr>
            <a:r>
              <a:rPr lang="en-US" b="1" i="1" dirty="0" err="1">
                <a:sym typeface="Arial" pitchFamily="-110" charset="0"/>
              </a:rPr>
              <a:t>Diseño</a:t>
            </a:r>
            <a:r>
              <a:rPr lang="en-US" b="1" i="1" dirty="0">
                <a:sym typeface="Arial" pitchFamily="-110" charset="0"/>
              </a:rPr>
              <a:t>:</a:t>
            </a:r>
            <a:endParaRPr lang="en-US" b="1" i="1" dirty="0">
              <a:ea typeface="ヒラギノ角ゴ ProN W6" pitchFamily="-110" charset="-128"/>
              <a:cs typeface="ヒラギノ角ゴ ProN W6" pitchFamily="-110" charset="-128"/>
              <a:sym typeface="Arial" pitchFamily="-110" charset="0"/>
            </a:endParaRPr>
          </a:p>
          <a:p>
            <a:pPr marL="782638" lvl="1" eaLnBrk="1" hangingPunct="1">
              <a:buFont typeface="Wingdings" pitchFamily="-110" charset="2"/>
              <a:buChar char="n"/>
              <a:defRPr/>
            </a:pPr>
            <a:r>
              <a:rPr lang="en-US" dirty="0" err="1">
                <a:sym typeface="Arial" pitchFamily="-110" charset="0"/>
              </a:rPr>
              <a:t>Estudio</a:t>
            </a:r>
            <a:r>
              <a:rPr lang="en-US" dirty="0" smtClean="0">
                <a:sym typeface="Arial" pitchFamily="-110" charset="0"/>
              </a:rPr>
              <a:t> </a:t>
            </a:r>
            <a:r>
              <a:rPr lang="en-US" dirty="0" err="1" smtClean="0">
                <a:sym typeface="Arial" pitchFamily="-110" charset="0"/>
              </a:rPr>
              <a:t>epidemiológico</a:t>
            </a:r>
            <a:r>
              <a:rPr lang="en-US" dirty="0" smtClean="0">
                <a:sym typeface="Arial" pitchFamily="-110" charset="0"/>
              </a:rPr>
              <a:t>, </a:t>
            </a:r>
            <a:r>
              <a:rPr lang="en-US" dirty="0" err="1" smtClean="0">
                <a:sym typeface="Arial" pitchFamily="-110" charset="0"/>
              </a:rPr>
              <a:t>prospectivo</a:t>
            </a:r>
            <a:r>
              <a:rPr lang="en-US" dirty="0" smtClean="0">
                <a:sym typeface="Arial" pitchFamily="-110" charset="0"/>
              </a:rPr>
              <a:t> </a:t>
            </a:r>
            <a:r>
              <a:rPr lang="en-US" dirty="0" err="1" smtClean="0">
                <a:sym typeface="Arial" pitchFamily="-110" charset="0"/>
              </a:rPr>
              <a:t>multicéntrico</a:t>
            </a:r>
            <a:r>
              <a:rPr lang="en-US" dirty="0" smtClean="0">
                <a:sym typeface="Arial" pitchFamily="-110" charset="0"/>
              </a:rPr>
              <a:t>, en el </a:t>
            </a:r>
            <a:r>
              <a:rPr lang="en-US" dirty="0" err="1" smtClean="0">
                <a:sym typeface="Arial" pitchFamily="-110" charset="0"/>
              </a:rPr>
              <a:t>ámbito</a:t>
            </a:r>
            <a:r>
              <a:rPr lang="en-US" dirty="0" smtClean="0">
                <a:sym typeface="Arial" pitchFamily="-110" charset="0"/>
              </a:rPr>
              <a:t> de la </a:t>
            </a:r>
            <a:r>
              <a:rPr lang="en-US" dirty="0" err="1" smtClean="0">
                <a:sym typeface="Arial" pitchFamily="-110" charset="0"/>
              </a:rPr>
              <a:t>Atención</a:t>
            </a:r>
            <a:r>
              <a:rPr lang="en-US" dirty="0" smtClean="0">
                <a:sym typeface="Arial" pitchFamily="-110" charset="0"/>
              </a:rPr>
              <a:t> </a:t>
            </a:r>
            <a:r>
              <a:rPr lang="en-US" dirty="0" err="1" smtClean="0">
                <a:sym typeface="Arial" pitchFamily="-110" charset="0"/>
              </a:rPr>
              <a:t>Primaria</a:t>
            </a:r>
            <a:r>
              <a:rPr lang="en-US" dirty="0" smtClean="0">
                <a:sym typeface="Arial" pitchFamily="-110" charset="0"/>
              </a:rPr>
              <a:t>.</a:t>
            </a:r>
            <a:endParaRPr lang="en-US" dirty="0">
              <a:sym typeface="Arial" pitchFamily="-110" charset="0"/>
            </a:endParaRP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63"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B5FAB7BF-45E2-B64C-8475-487850E28B0F}"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53</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5464"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35465" name="Rectangle 649"/>
          <p:cNvSpPr>
            <a:spLocks noGrp="1" noChangeArrowheads="1"/>
          </p:cNvSpPr>
          <p:nvPr>
            <p:ph idx="1"/>
          </p:nvPr>
        </p:nvSpPr>
        <p:spPr/>
        <p:txBody>
          <a:bodyPr rIns="132080"/>
          <a:lstStyle/>
          <a:p>
            <a:pPr eaLnBrk="1" hangingPunct="1">
              <a:buFontTx/>
              <a:buBlip>
                <a:blip r:embed="rId2"/>
              </a:buBlip>
              <a:defRPr/>
            </a:pPr>
            <a:r>
              <a:rPr lang="en-US" b="1" i="1">
                <a:sym typeface="Arial" pitchFamily="-110" charset="0"/>
              </a:rPr>
              <a:t>Emplazamiento:</a:t>
            </a:r>
            <a:endParaRPr lang="en-US" b="1" i="1">
              <a:ea typeface="ヒラギノ角ゴ ProN W6" pitchFamily="-110" charset="-128"/>
              <a:cs typeface="ヒラギノ角ゴ ProN W6" pitchFamily="-110" charset="-128"/>
              <a:sym typeface="Arial" pitchFamily="-110" charset="0"/>
            </a:endParaRPr>
          </a:p>
          <a:p>
            <a:pPr marL="782638" lvl="1" eaLnBrk="1" hangingPunct="1">
              <a:buFont typeface="Wingdings" pitchFamily="-110" charset="2"/>
              <a:buChar char="n"/>
              <a:defRPr/>
            </a:pPr>
            <a:r>
              <a:rPr lang="en-US" i="1">
                <a:sym typeface="Arial" pitchFamily="-110" charset="0"/>
              </a:rPr>
              <a:t>Comunidades Autónomas del Estado Español</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1"/>
          <p:cNvGrpSpPr>
            <a:grpSpLocks/>
          </p:cNvGrpSpPr>
          <p:nvPr/>
        </p:nvGrpSpPr>
        <p:grpSpPr bwMode="auto">
          <a:xfrm>
            <a:off x="-103188" y="1308100"/>
            <a:ext cx="9350376" cy="5630863"/>
            <a:chOff x="0" y="0"/>
            <a:chExt cx="5890" cy="3547"/>
          </a:xfrm>
        </p:grpSpPr>
        <p:grpSp>
          <p:nvGrpSpPr>
            <p:cNvPr id="77830" name="Group 2"/>
            <p:cNvGrpSpPr>
              <a:grpSpLocks/>
            </p:cNvGrpSpPr>
            <p:nvPr/>
          </p:nvGrpSpPr>
          <p:grpSpPr bwMode="auto">
            <a:xfrm rot="10020000" flipH="1">
              <a:off x="52" y="203"/>
              <a:ext cx="1744" cy="8"/>
              <a:chOff x="0" y="0"/>
              <a:chExt cx="1744" cy="8"/>
            </a:xfrm>
          </p:grpSpPr>
          <p:sp>
            <p:nvSpPr>
              <p:cNvPr id="78473"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74"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1" name="Group 5"/>
            <p:cNvGrpSpPr>
              <a:grpSpLocks/>
            </p:cNvGrpSpPr>
            <p:nvPr/>
          </p:nvGrpSpPr>
          <p:grpSpPr bwMode="auto">
            <a:xfrm rot="9960000" flipH="1">
              <a:off x="39" y="307"/>
              <a:ext cx="2034" cy="8"/>
              <a:chOff x="0" y="0"/>
              <a:chExt cx="2033" cy="8"/>
            </a:xfrm>
          </p:grpSpPr>
          <p:sp>
            <p:nvSpPr>
              <p:cNvPr id="78471"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72"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2" name="Group 8"/>
            <p:cNvGrpSpPr>
              <a:grpSpLocks/>
            </p:cNvGrpSpPr>
            <p:nvPr/>
          </p:nvGrpSpPr>
          <p:grpSpPr bwMode="auto">
            <a:xfrm rot="9960000" flipH="1">
              <a:off x="38" y="373"/>
              <a:ext cx="2246" cy="8"/>
              <a:chOff x="0" y="0"/>
              <a:chExt cx="2246" cy="8"/>
            </a:xfrm>
          </p:grpSpPr>
          <p:sp>
            <p:nvSpPr>
              <p:cNvPr id="78469"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70"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3" name="Group 11"/>
            <p:cNvGrpSpPr>
              <a:grpSpLocks/>
            </p:cNvGrpSpPr>
            <p:nvPr/>
          </p:nvGrpSpPr>
          <p:grpSpPr bwMode="auto">
            <a:xfrm rot="9900000" flipH="1">
              <a:off x="23" y="453"/>
              <a:ext cx="2476" cy="8"/>
              <a:chOff x="0" y="0"/>
              <a:chExt cx="2476" cy="8"/>
            </a:xfrm>
          </p:grpSpPr>
          <p:sp>
            <p:nvSpPr>
              <p:cNvPr id="78467"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68"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4" name="Group 14"/>
            <p:cNvGrpSpPr>
              <a:grpSpLocks/>
            </p:cNvGrpSpPr>
            <p:nvPr/>
          </p:nvGrpSpPr>
          <p:grpSpPr bwMode="auto">
            <a:xfrm rot="9840000" flipH="1">
              <a:off x="14" y="569"/>
              <a:ext cx="2771" cy="8"/>
              <a:chOff x="0" y="0"/>
              <a:chExt cx="2770" cy="8"/>
            </a:xfrm>
          </p:grpSpPr>
          <p:sp>
            <p:nvSpPr>
              <p:cNvPr id="78465"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66"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5" name="Group 17"/>
            <p:cNvGrpSpPr>
              <a:grpSpLocks/>
            </p:cNvGrpSpPr>
            <p:nvPr/>
          </p:nvGrpSpPr>
          <p:grpSpPr bwMode="auto">
            <a:xfrm rot="9780000" flipH="1">
              <a:off x="3" y="688"/>
              <a:ext cx="3058" cy="8"/>
              <a:chOff x="0" y="0"/>
              <a:chExt cx="3058" cy="8"/>
            </a:xfrm>
          </p:grpSpPr>
          <p:sp>
            <p:nvSpPr>
              <p:cNvPr id="78463"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64"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6" name="Group 20"/>
            <p:cNvGrpSpPr>
              <a:grpSpLocks/>
            </p:cNvGrpSpPr>
            <p:nvPr/>
          </p:nvGrpSpPr>
          <p:grpSpPr bwMode="auto">
            <a:xfrm rot="9660000" flipH="1">
              <a:off x="-29" y="873"/>
              <a:ext cx="3403" cy="8"/>
              <a:chOff x="0" y="0"/>
              <a:chExt cx="3403" cy="8"/>
            </a:xfrm>
          </p:grpSpPr>
          <p:sp>
            <p:nvSpPr>
              <p:cNvPr id="78461"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62"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7" name="Group 23"/>
            <p:cNvGrpSpPr>
              <a:grpSpLocks/>
            </p:cNvGrpSpPr>
            <p:nvPr/>
          </p:nvGrpSpPr>
          <p:grpSpPr bwMode="auto">
            <a:xfrm rot="9540000" flipH="1">
              <a:off x="-34" y="1040"/>
              <a:ext cx="3748" cy="8"/>
              <a:chOff x="0" y="0"/>
              <a:chExt cx="3749" cy="8"/>
            </a:xfrm>
          </p:grpSpPr>
          <p:sp>
            <p:nvSpPr>
              <p:cNvPr id="78459"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60"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8" name="Group 26"/>
            <p:cNvGrpSpPr>
              <a:grpSpLocks/>
            </p:cNvGrpSpPr>
            <p:nvPr/>
          </p:nvGrpSpPr>
          <p:grpSpPr bwMode="auto">
            <a:xfrm rot="9420000" flipH="1">
              <a:off x="-97" y="1223"/>
              <a:ext cx="4208" cy="8"/>
              <a:chOff x="0" y="0"/>
              <a:chExt cx="4209" cy="8"/>
            </a:xfrm>
          </p:grpSpPr>
          <p:sp>
            <p:nvSpPr>
              <p:cNvPr id="78457"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58"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39" name="Group 29"/>
            <p:cNvGrpSpPr>
              <a:grpSpLocks/>
            </p:cNvGrpSpPr>
            <p:nvPr/>
          </p:nvGrpSpPr>
          <p:grpSpPr bwMode="auto">
            <a:xfrm rot="9300000" flipH="1">
              <a:off x="-149" y="1466"/>
              <a:ext cx="4611" cy="8"/>
              <a:chOff x="0" y="0"/>
              <a:chExt cx="4612" cy="8"/>
            </a:xfrm>
          </p:grpSpPr>
          <p:sp>
            <p:nvSpPr>
              <p:cNvPr id="78455"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56"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0" name="Group 32"/>
            <p:cNvGrpSpPr>
              <a:grpSpLocks/>
            </p:cNvGrpSpPr>
            <p:nvPr/>
          </p:nvGrpSpPr>
          <p:grpSpPr bwMode="auto">
            <a:xfrm rot="9120000" flipH="1">
              <a:off x="-249" y="1795"/>
              <a:ext cx="5200" cy="8"/>
              <a:chOff x="0" y="0"/>
              <a:chExt cx="5200" cy="8"/>
            </a:xfrm>
          </p:grpSpPr>
          <p:sp>
            <p:nvSpPr>
              <p:cNvPr id="78453"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54"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1" name="Group 35"/>
            <p:cNvGrpSpPr>
              <a:grpSpLocks/>
            </p:cNvGrpSpPr>
            <p:nvPr/>
          </p:nvGrpSpPr>
          <p:grpSpPr bwMode="auto">
            <a:xfrm rot="8880000" flipH="1">
              <a:off x="71" y="2061"/>
              <a:ext cx="5401" cy="8"/>
              <a:chOff x="0" y="0"/>
              <a:chExt cx="5401" cy="8"/>
            </a:xfrm>
          </p:grpSpPr>
          <p:sp>
            <p:nvSpPr>
              <p:cNvPr id="78451"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52"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2" name="Group 38"/>
            <p:cNvGrpSpPr>
              <a:grpSpLocks/>
            </p:cNvGrpSpPr>
            <p:nvPr/>
          </p:nvGrpSpPr>
          <p:grpSpPr bwMode="auto">
            <a:xfrm rot="8580000" flipH="1">
              <a:off x="1382" y="2105"/>
              <a:ext cx="4613" cy="8"/>
              <a:chOff x="0" y="0"/>
              <a:chExt cx="4612" cy="8"/>
            </a:xfrm>
          </p:grpSpPr>
          <p:sp>
            <p:nvSpPr>
              <p:cNvPr id="78449"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50"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3" name="Group 41"/>
            <p:cNvGrpSpPr>
              <a:grpSpLocks/>
            </p:cNvGrpSpPr>
            <p:nvPr/>
          </p:nvGrpSpPr>
          <p:grpSpPr bwMode="auto">
            <a:xfrm rot="8220000" flipH="1">
              <a:off x="2755" y="2236"/>
              <a:ext cx="3576" cy="8"/>
              <a:chOff x="0" y="0"/>
              <a:chExt cx="3576" cy="8"/>
            </a:xfrm>
          </p:grpSpPr>
          <p:sp>
            <p:nvSpPr>
              <p:cNvPr id="78447"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48"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4" name="Group 44"/>
            <p:cNvGrpSpPr>
              <a:grpSpLocks/>
            </p:cNvGrpSpPr>
            <p:nvPr/>
          </p:nvGrpSpPr>
          <p:grpSpPr bwMode="auto">
            <a:xfrm rot="7800000" flipH="1">
              <a:off x="4117" y="2678"/>
              <a:ext cx="2079" cy="8"/>
              <a:chOff x="0" y="0"/>
              <a:chExt cx="2079" cy="8"/>
            </a:xfrm>
          </p:grpSpPr>
          <p:sp>
            <p:nvSpPr>
              <p:cNvPr id="78445"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46"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5" name="Group 47"/>
            <p:cNvGrpSpPr>
              <a:grpSpLocks/>
            </p:cNvGrpSpPr>
            <p:nvPr/>
          </p:nvGrpSpPr>
          <p:grpSpPr bwMode="auto">
            <a:xfrm rot="7620000">
              <a:off x="5435" y="3340"/>
              <a:ext cx="502" cy="8"/>
              <a:chOff x="0" y="0"/>
              <a:chExt cx="501" cy="8"/>
            </a:xfrm>
          </p:grpSpPr>
          <p:sp>
            <p:nvSpPr>
              <p:cNvPr id="78443"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44"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6" name="Group 50"/>
            <p:cNvGrpSpPr>
              <a:grpSpLocks/>
            </p:cNvGrpSpPr>
            <p:nvPr/>
          </p:nvGrpSpPr>
          <p:grpSpPr bwMode="auto">
            <a:xfrm rot="1079999">
              <a:off x="-87" y="1553"/>
              <a:ext cx="6046" cy="8"/>
              <a:chOff x="0" y="0"/>
              <a:chExt cx="6046" cy="8"/>
            </a:xfrm>
          </p:grpSpPr>
          <p:sp>
            <p:nvSpPr>
              <p:cNvPr id="78441"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42"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7" name="Group 53"/>
            <p:cNvGrpSpPr>
              <a:grpSpLocks/>
            </p:cNvGrpSpPr>
            <p:nvPr/>
          </p:nvGrpSpPr>
          <p:grpSpPr bwMode="auto">
            <a:xfrm rot="1560000">
              <a:off x="-132" y="2569"/>
              <a:ext cx="4142" cy="8"/>
              <a:chOff x="0" y="0"/>
              <a:chExt cx="4142" cy="8"/>
            </a:xfrm>
          </p:grpSpPr>
          <p:sp>
            <p:nvSpPr>
              <p:cNvPr id="78439"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40"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8" name="Group 56"/>
            <p:cNvGrpSpPr>
              <a:grpSpLocks/>
            </p:cNvGrpSpPr>
            <p:nvPr/>
          </p:nvGrpSpPr>
          <p:grpSpPr bwMode="auto">
            <a:xfrm rot="1739999">
              <a:off x="-101" y="2802"/>
              <a:ext cx="2803" cy="8"/>
              <a:chOff x="0" y="0"/>
              <a:chExt cx="2804" cy="8"/>
            </a:xfrm>
          </p:grpSpPr>
          <p:sp>
            <p:nvSpPr>
              <p:cNvPr id="78437"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38"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49" name="Group 59"/>
            <p:cNvGrpSpPr>
              <a:grpSpLocks/>
            </p:cNvGrpSpPr>
            <p:nvPr/>
          </p:nvGrpSpPr>
          <p:grpSpPr bwMode="auto">
            <a:xfrm rot="1979999">
              <a:off x="-46" y="3099"/>
              <a:ext cx="1399" cy="8"/>
              <a:chOff x="0" y="0"/>
              <a:chExt cx="1400" cy="8"/>
            </a:xfrm>
          </p:grpSpPr>
          <p:sp>
            <p:nvSpPr>
              <p:cNvPr id="78435"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36"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0" name="Group 62"/>
            <p:cNvGrpSpPr>
              <a:grpSpLocks/>
            </p:cNvGrpSpPr>
            <p:nvPr/>
          </p:nvGrpSpPr>
          <p:grpSpPr bwMode="auto">
            <a:xfrm rot="1379999">
              <a:off x="-149" y="2392"/>
              <a:ext cx="5476" cy="8"/>
              <a:chOff x="0" y="0"/>
              <a:chExt cx="5477" cy="8"/>
            </a:xfrm>
          </p:grpSpPr>
          <p:sp>
            <p:nvSpPr>
              <p:cNvPr id="78433"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34"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1" name="Group 65"/>
            <p:cNvGrpSpPr>
              <a:grpSpLocks/>
            </p:cNvGrpSpPr>
            <p:nvPr/>
          </p:nvGrpSpPr>
          <p:grpSpPr bwMode="auto">
            <a:xfrm rot="960000">
              <a:off x="-44" y="1284"/>
              <a:ext cx="6015" cy="8"/>
              <a:chOff x="0" y="0"/>
              <a:chExt cx="6016" cy="8"/>
            </a:xfrm>
          </p:grpSpPr>
          <p:sp>
            <p:nvSpPr>
              <p:cNvPr id="78431"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78432"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2" name="Group 68"/>
            <p:cNvGrpSpPr>
              <a:grpSpLocks/>
            </p:cNvGrpSpPr>
            <p:nvPr/>
          </p:nvGrpSpPr>
          <p:grpSpPr bwMode="auto">
            <a:xfrm rot="11760001" flipH="1">
              <a:off x="137" y="1146"/>
              <a:ext cx="5757" cy="8"/>
              <a:chOff x="0" y="0"/>
              <a:chExt cx="5756" cy="8"/>
            </a:xfrm>
          </p:grpSpPr>
          <p:sp>
            <p:nvSpPr>
              <p:cNvPr id="78429"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30"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3" name="Group 71"/>
            <p:cNvGrpSpPr>
              <a:grpSpLocks/>
            </p:cNvGrpSpPr>
            <p:nvPr/>
          </p:nvGrpSpPr>
          <p:grpSpPr bwMode="auto">
            <a:xfrm rot="839999">
              <a:off x="444" y="956"/>
              <a:ext cx="5475" cy="8"/>
              <a:chOff x="0" y="0"/>
              <a:chExt cx="5475" cy="8"/>
            </a:xfrm>
          </p:grpSpPr>
          <p:sp>
            <p:nvSpPr>
              <p:cNvPr id="78427"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28"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4" name="Group 74"/>
            <p:cNvGrpSpPr>
              <a:grpSpLocks/>
            </p:cNvGrpSpPr>
            <p:nvPr/>
          </p:nvGrpSpPr>
          <p:grpSpPr bwMode="auto">
            <a:xfrm rot="779999">
              <a:off x="912" y="761"/>
              <a:ext cx="4976" cy="8"/>
              <a:chOff x="0" y="0"/>
              <a:chExt cx="4976" cy="8"/>
            </a:xfrm>
          </p:grpSpPr>
          <p:sp>
            <p:nvSpPr>
              <p:cNvPr id="78425"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26"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5" name="Group 77"/>
            <p:cNvGrpSpPr>
              <a:grpSpLocks/>
            </p:cNvGrpSpPr>
            <p:nvPr/>
          </p:nvGrpSpPr>
          <p:grpSpPr bwMode="auto">
            <a:xfrm rot="720000">
              <a:off x="1120" y="641"/>
              <a:ext cx="4759" cy="8"/>
              <a:chOff x="0" y="0"/>
              <a:chExt cx="4759" cy="8"/>
            </a:xfrm>
          </p:grpSpPr>
          <p:sp>
            <p:nvSpPr>
              <p:cNvPr id="78423"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24"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6" name="Group 80"/>
            <p:cNvGrpSpPr>
              <a:grpSpLocks/>
            </p:cNvGrpSpPr>
            <p:nvPr/>
          </p:nvGrpSpPr>
          <p:grpSpPr bwMode="auto">
            <a:xfrm rot="720000">
              <a:off x="1305" y="570"/>
              <a:ext cx="4557" cy="8"/>
              <a:chOff x="0" y="0"/>
              <a:chExt cx="4557" cy="8"/>
            </a:xfrm>
          </p:grpSpPr>
          <p:sp>
            <p:nvSpPr>
              <p:cNvPr id="78421"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22"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7" name="Group 83"/>
            <p:cNvGrpSpPr>
              <a:grpSpLocks/>
            </p:cNvGrpSpPr>
            <p:nvPr/>
          </p:nvGrpSpPr>
          <p:grpSpPr bwMode="auto">
            <a:xfrm rot="11460001" flipH="1">
              <a:off x="1551" y="483"/>
              <a:ext cx="4314" cy="8"/>
              <a:chOff x="0" y="0"/>
              <a:chExt cx="4314" cy="8"/>
            </a:xfrm>
          </p:grpSpPr>
          <p:sp>
            <p:nvSpPr>
              <p:cNvPr id="78419"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20"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8" name="Group 86"/>
            <p:cNvGrpSpPr>
              <a:grpSpLocks/>
            </p:cNvGrpSpPr>
            <p:nvPr/>
          </p:nvGrpSpPr>
          <p:grpSpPr bwMode="auto">
            <a:xfrm rot="11460001" flipH="1">
              <a:off x="1712" y="407"/>
              <a:ext cx="4154" cy="8"/>
              <a:chOff x="0" y="0"/>
              <a:chExt cx="4154" cy="8"/>
            </a:xfrm>
          </p:grpSpPr>
          <p:sp>
            <p:nvSpPr>
              <p:cNvPr id="78417"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18"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59" name="Group 89"/>
            <p:cNvGrpSpPr>
              <a:grpSpLocks/>
            </p:cNvGrpSpPr>
            <p:nvPr/>
          </p:nvGrpSpPr>
          <p:grpSpPr bwMode="auto">
            <a:xfrm rot="11580000" flipH="1">
              <a:off x="679" y="842"/>
              <a:ext cx="5205" cy="8"/>
              <a:chOff x="0" y="0"/>
              <a:chExt cx="5204" cy="8"/>
            </a:xfrm>
          </p:grpSpPr>
          <p:sp>
            <p:nvSpPr>
              <p:cNvPr id="78415"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16"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0" name="Group 92"/>
            <p:cNvGrpSpPr>
              <a:grpSpLocks/>
            </p:cNvGrpSpPr>
            <p:nvPr/>
          </p:nvGrpSpPr>
          <p:grpSpPr bwMode="auto">
            <a:xfrm rot="12060000" flipH="1">
              <a:off x="-135" y="2140"/>
              <a:ext cx="6150" cy="8"/>
              <a:chOff x="0" y="0"/>
              <a:chExt cx="6150" cy="8"/>
            </a:xfrm>
          </p:grpSpPr>
          <p:sp>
            <p:nvSpPr>
              <p:cNvPr id="78413"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14"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1" name="Group 95"/>
            <p:cNvGrpSpPr>
              <a:grpSpLocks/>
            </p:cNvGrpSpPr>
            <p:nvPr/>
          </p:nvGrpSpPr>
          <p:grpSpPr bwMode="auto">
            <a:xfrm rot="11939999" flipH="1">
              <a:off x="-100" y="1814"/>
              <a:ext cx="6103" cy="8"/>
              <a:chOff x="0" y="0"/>
              <a:chExt cx="6104" cy="8"/>
            </a:xfrm>
          </p:grpSpPr>
          <p:sp>
            <p:nvSpPr>
              <p:cNvPr id="78411"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8412"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2" name="Group 98"/>
            <p:cNvGrpSpPr>
              <a:grpSpLocks/>
            </p:cNvGrpSpPr>
            <p:nvPr/>
          </p:nvGrpSpPr>
          <p:grpSpPr bwMode="auto">
            <a:xfrm>
              <a:off x="805" y="2535"/>
              <a:ext cx="168" cy="96"/>
              <a:chOff x="0" y="0"/>
              <a:chExt cx="168" cy="96"/>
            </a:xfrm>
          </p:grpSpPr>
          <p:sp>
            <p:nvSpPr>
              <p:cNvPr id="78409"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410"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3" name="Group 101"/>
            <p:cNvGrpSpPr>
              <a:grpSpLocks/>
            </p:cNvGrpSpPr>
            <p:nvPr/>
          </p:nvGrpSpPr>
          <p:grpSpPr bwMode="auto">
            <a:xfrm>
              <a:off x="301" y="2250"/>
              <a:ext cx="168" cy="95"/>
              <a:chOff x="0" y="0"/>
              <a:chExt cx="168" cy="95"/>
            </a:xfrm>
          </p:grpSpPr>
          <p:sp>
            <p:nvSpPr>
              <p:cNvPr id="78407"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408"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4" name="Group 104"/>
            <p:cNvGrpSpPr>
              <a:grpSpLocks/>
            </p:cNvGrpSpPr>
            <p:nvPr/>
          </p:nvGrpSpPr>
          <p:grpSpPr bwMode="auto">
            <a:xfrm>
              <a:off x="224" y="2828"/>
              <a:ext cx="196" cy="106"/>
              <a:chOff x="0" y="0"/>
              <a:chExt cx="196" cy="106"/>
            </a:xfrm>
          </p:grpSpPr>
          <p:sp>
            <p:nvSpPr>
              <p:cNvPr id="78405"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406"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5" name="Group 107"/>
            <p:cNvGrpSpPr>
              <a:grpSpLocks/>
            </p:cNvGrpSpPr>
            <p:nvPr/>
          </p:nvGrpSpPr>
          <p:grpSpPr bwMode="auto">
            <a:xfrm>
              <a:off x="2142" y="1837"/>
              <a:ext cx="156" cy="84"/>
              <a:chOff x="0" y="0"/>
              <a:chExt cx="156" cy="84"/>
            </a:xfrm>
          </p:grpSpPr>
          <p:sp>
            <p:nvSpPr>
              <p:cNvPr id="78403"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404"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6" name="Group 110"/>
            <p:cNvGrpSpPr>
              <a:grpSpLocks/>
            </p:cNvGrpSpPr>
            <p:nvPr/>
          </p:nvGrpSpPr>
          <p:grpSpPr bwMode="auto">
            <a:xfrm>
              <a:off x="1288" y="2252"/>
              <a:ext cx="168" cy="95"/>
              <a:chOff x="0" y="0"/>
              <a:chExt cx="168" cy="95"/>
            </a:xfrm>
          </p:grpSpPr>
          <p:sp>
            <p:nvSpPr>
              <p:cNvPr id="78401"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402"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7" name="Group 113"/>
            <p:cNvGrpSpPr>
              <a:grpSpLocks/>
            </p:cNvGrpSpPr>
            <p:nvPr/>
          </p:nvGrpSpPr>
          <p:grpSpPr bwMode="auto">
            <a:xfrm>
              <a:off x="1751" y="2033"/>
              <a:ext cx="156" cy="90"/>
              <a:chOff x="0" y="0"/>
              <a:chExt cx="156" cy="90"/>
            </a:xfrm>
          </p:grpSpPr>
          <p:sp>
            <p:nvSpPr>
              <p:cNvPr id="78399"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400"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8" name="Group 116"/>
            <p:cNvGrpSpPr>
              <a:grpSpLocks/>
            </p:cNvGrpSpPr>
            <p:nvPr/>
          </p:nvGrpSpPr>
          <p:grpSpPr bwMode="auto">
            <a:xfrm>
              <a:off x="815" y="2015"/>
              <a:ext cx="151" cy="89"/>
              <a:chOff x="0" y="0"/>
              <a:chExt cx="151" cy="89"/>
            </a:xfrm>
          </p:grpSpPr>
          <p:sp>
            <p:nvSpPr>
              <p:cNvPr id="78397"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98"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69" name="Group 119"/>
            <p:cNvGrpSpPr>
              <a:grpSpLocks/>
            </p:cNvGrpSpPr>
            <p:nvPr/>
          </p:nvGrpSpPr>
          <p:grpSpPr bwMode="auto">
            <a:xfrm>
              <a:off x="432" y="1832"/>
              <a:ext cx="150" cy="84"/>
              <a:chOff x="0" y="0"/>
              <a:chExt cx="150" cy="84"/>
            </a:xfrm>
          </p:grpSpPr>
          <p:sp>
            <p:nvSpPr>
              <p:cNvPr id="78395"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96"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0" name="Group 122"/>
            <p:cNvGrpSpPr>
              <a:grpSpLocks/>
            </p:cNvGrpSpPr>
            <p:nvPr/>
          </p:nvGrpSpPr>
          <p:grpSpPr bwMode="auto">
            <a:xfrm>
              <a:off x="1237" y="1818"/>
              <a:ext cx="156" cy="83"/>
              <a:chOff x="0" y="0"/>
              <a:chExt cx="156" cy="83"/>
            </a:xfrm>
          </p:grpSpPr>
          <p:sp>
            <p:nvSpPr>
              <p:cNvPr id="78393"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94"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1" name="Group 125"/>
            <p:cNvGrpSpPr>
              <a:grpSpLocks/>
            </p:cNvGrpSpPr>
            <p:nvPr/>
          </p:nvGrpSpPr>
          <p:grpSpPr bwMode="auto">
            <a:xfrm>
              <a:off x="2466" y="1661"/>
              <a:ext cx="156" cy="83"/>
              <a:chOff x="0" y="0"/>
              <a:chExt cx="156" cy="83"/>
            </a:xfrm>
          </p:grpSpPr>
          <p:sp>
            <p:nvSpPr>
              <p:cNvPr id="78391"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92"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2" name="Group 128"/>
            <p:cNvGrpSpPr>
              <a:grpSpLocks/>
            </p:cNvGrpSpPr>
            <p:nvPr/>
          </p:nvGrpSpPr>
          <p:grpSpPr bwMode="auto">
            <a:xfrm>
              <a:off x="1975" y="1490"/>
              <a:ext cx="134" cy="73"/>
              <a:chOff x="0" y="0"/>
              <a:chExt cx="134" cy="73"/>
            </a:xfrm>
          </p:grpSpPr>
          <p:sp>
            <p:nvSpPr>
              <p:cNvPr id="78389"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90"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3" name="Group 131"/>
            <p:cNvGrpSpPr>
              <a:grpSpLocks/>
            </p:cNvGrpSpPr>
            <p:nvPr/>
          </p:nvGrpSpPr>
          <p:grpSpPr bwMode="auto">
            <a:xfrm>
              <a:off x="2319" y="1330"/>
              <a:ext cx="134" cy="61"/>
              <a:chOff x="0" y="0"/>
              <a:chExt cx="134" cy="61"/>
            </a:xfrm>
          </p:grpSpPr>
          <p:sp>
            <p:nvSpPr>
              <p:cNvPr id="78387"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88"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4" name="Group 134"/>
            <p:cNvGrpSpPr>
              <a:grpSpLocks/>
            </p:cNvGrpSpPr>
            <p:nvPr/>
          </p:nvGrpSpPr>
          <p:grpSpPr bwMode="auto">
            <a:xfrm>
              <a:off x="2807" y="1481"/>
              <a:ext cx="140" cy="72"/>
              <a:chOff x="0" y="0"/>
              <a:chExt cx="139" cy="72"/>
            </a:xfrm>
          </p:grpSpPr>
          <p:sp>
            <p:nvSpPr>
              <p:cNvPr id="78385"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86"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5" name="Group 137"/>
            <p:cNvGrpSpPr>
              <a:grpSpLocks/>
            </p:cNvGrpSpPr>
            <p:nvPr/>
          </p:nvGrpSpPr>
          <p:grpSpPr bwMode="auto">
            <a:xfrm>
              <a:off x="2877" y="1074"/>
              <a:ext cx="129" cy="61"/>
              <a:chOff x="0" y="0"/>
              <a:chExt cx="129" cy="61"/>
            </a:xfrm>
          </p:grpSpPr>
          <p:sp>
            <p:nvSpPr>
              <p:cNvPr id="78383"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84"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6" name="Group 140"/>
            <p:cNvGrpSpPr>
              <a:grpSpLocks/>
            </p:cNvGrpSpPr>
            <p:nvPr/>
          </p:nvGrpSpPr>
          <p:grpSpPr bwMode="auto">
            <a:xfrm>
              <a:off x="3786" y="968"/>
              <a:ext cx="128" cy="61"/>
              <a:chOff x="0" y="0"/>
              <a:chExt cx="128" cy="61"/>
            </a:xfrm>
          </p:grpSpPr>
          <p:sp>
            <p:nvSpPr>
              <p:cNvPr id="78381"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82"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7" name="Group 143"/>
            <p:cNvGrpSpPr>
              <a:grpSpLocks/>
            </p:cNvGrpSpPr>
            <p:nvPr/>
          </p:nvGrpSpPr>
          <p:grpSpPr bwMode="auto">
            <a:xfrm>
              <a:off x="3593" y="1072"/>
              <a:ext cx="128" cy="61"/>
              <a:chOff x="0" y="0"/>
              <a:chExt cx="128" cy="61"/>
            </a:xfrm>
          </p:grpSpPr>
          <p:sp>
            <p:nvSpPr>
              <p:cNvPr id="78379"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80"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8" name="Group 146"/>
            <p:cNvGrpSpPr>
              <a:grpSpLocks/>
            </p:cNvGrpSpPr>
            <p:nvPr/>
          </p:nvGrpSpPr>
          <p:grpSpPr bwMode="auto">
            <a:xfrm>
              <a:off x="3129" y="954"/>
              <a:ext cx="128" cy="62"/>
              <a:chOff x="0" y="0"/>
              <a:chExt cx="128" cy="62"/>
            </a:xfrm>
          </p:grpSpPr>
          <p:sp>
            <p:nvSpPr>
              <p:cNvPr id="78377"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78"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79" name="Group 149"/>
            <p:cNvGrpSpPr>
              <a:grpSpLocks/>
            </p:cNvGrpSpPr>
            <p:nvPr/>
          </p:nvGrpSpPr>
          <p:grpSpPr bwMode="auto">
            <a:xfrm>
              <a:off x="3342" y="1200"/>
              <a:ext cx="134" cy="73"/>
              <a:chOff x="0" y="0"/>
              <a:chExt cx="134" cy="73"/>
            </a:xfrm>
          </p:grpSpPr>
          <p:sp>
            <p:nvSpPr>
              <p:cNvPr id="78375"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76"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0" name="Group 152"/>
            <p:cNvGrpSpPr>
              <a:grpSpLocks/>
            </p:cNvGrpSpPr>
            <p:nvPr/>
          </p:nvGrpSpPr>
          <p:grpSpPr bwMode="auto">
            <a:xfrm>
              <a:off x="3092" y="1336"/>
              <a:ext cx="133" cy="61"/>
              <a:chOff x="0" y="0"/>
              <a:chExt cx="133" cy="61"/>
            </a:xfrm>
          </p:grpSpPr>
          <p:sp>
            <p:nvSpPr>
              <p:cNvPr id="78373"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74"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1" name="Group 155"/>
            <p:cNvGrpSpPr>
              <a:grpSpLocks/>
            </p:cNvGrpSpPr>
            <p:nvPr/>
          </p:nvGrpSpPr>
          <p:grpSpPr bwMode="auto">
            <a:xfrm>
              <a:off x="1634" y="1629"/>
              <a:ext cx="150" cy="90"/>
              <a:chOff x="0" y="0"/>
              <a:chExt cx="150" cy="90"/>
            </a:xfrm>
          </p:grpSpPr>
          <p:sp>
            <p:nvSpPr>
              <p:cNvPr id="78371"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72"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2" name="Group 158"/>
            <p:cNvGrpSpPr>
              <a:grpSpLocks/>
            </p:cNvGrpSpPr>
            <p:nvPr/>
          </p:nvGrpSpPr>
          <p:grpSpPr bwMode="auto">
            <a:xfrm>
              <a:off x="1928" y="1204"/>
              <a:ext cx="139" cy="61"/>
              <a:chOff x="0" y="0"/>
              <a:chExt cx="139" cy="61"/>
            </a:xfrm>
          </p:grpSpPr>
          <p:sp>
            <p:nvSpPr>
              <p:cNvPr id="78369"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70"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3" name="Group 161"/>
            <p:cNvGrpSpPr>
              <a:grpSpLocks/>
            </p:cNvGrpSpPr>
            <p:nvPr/>
          </p:nvGrpSpPr>
          <p:grpSpPr bwMode="auto">
            <a:xfrm>
              <a:off x="1578" y="1351"/>
              <a:ext cx="139" cy="61"/>
              <a:chOff x="0" y="0"/>
              <a:chExt cx="139" cy="61"/>
            </a:xfrm>
          </p:grpSpPr>
          <p:sp>
            <p:nvSpPr>
              <p:cNvPr id="78367"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68"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4" name="Group 164"/>
            <p:cNvGrpSpPr>
              <a:grpSpLocks/>
            </p:cNvGrpSpPr>
            <p:nvPr/>
          </p:nvGrpSpPr>
          <p:grpSpPr bwMode="auto">
            <a:xfrm>
              <a:off x="1256" y="1487"/>
              <a:ext cx="134" cy="72"/>
              <a:chOff x="0" y="0"/>
              <a:chExt cx="134" cy="72"/>
            </a:xfrm>
          </p:grpSpPr>
          <p:sp>
            <p:nvSpPr>
              <p:cNvPr id="78365"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66"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5" name="Group 167"/>
            <p:cNvGrpSpPr>
              <a:grpSpLocks/>
            </p:cNvGrpSpPr>
            <p:nvPr/>
          </p:nvGrpSpPr>
          <p:grpSpPr bwMode="auto">
            <a:xfrm>
              <a:off x="1219" y="1223"/>
              <a:ext cx="134" cy="61"/>
              <a:chOff x="0" y="0"/>
              <a:chExt cx="134" cy="61"/>
            </a:xfrm>
          </p:grpSpPr>
          <p:sp>
            <p:nvSpPr>
              <p:cNvPr id="78363"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64"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6" name="Group 170"/>
            <p:cNvGrpSpPr>
              <a:grpSpLocks/>
            </p:cNvGrpSpPr>
            <p:nvPr/>
          </p:nvGrpSpPr>
          <p:grpSpPr bwMode="auto">
            <a:xfrm>
              <a:off x="1207" y="979"/>
              <a:ext cx="128" cy="61"/>
              <a:chOff x="0" y="0"/>
              <a:chExt cx="128" cy="61"/>
            </a:xfrm>
          </p:grpSpPr>
          <p:sp>
            <p:nvSpPr>
              <p:cNvPr id="78361"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62"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7" name="Group 173"/>
            <p:cNvGrpSpPr>
              <a:grpSpLocks/>
            </p:cNvGrpSpPr>
            <p:nvPr/>
          </p:nvGrpSpPr>
          <p:grpSpPr bwMode="auto">
            <a:xfrm>
              <a:off x="1565" y="1088"/>
              <a:ext cx="128" cy="61"/>
              <a:chOff x="0" y="0"/>
              <a:chExt cx="128" cy="61"/>
            </a:xfrm>
          </p:grpSpPr>
          <p:sp>
            <p:nvSpPr>
              <p:cNvPr id="78359"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60"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8" name="Group 176"/>
            <p:cNvGrpSpPr>
              <a:grpSpLocks/>
            </p:cNvGrpSpPr>
            <p:nvPr/>
          </p:nvGrpSpPr>
          <p:grpSpPr bwMode="auto">
            <a:xfrm>
              <a:off x="1869" y="977"/>
              <a:ext cx="128" cy="61"/>
              <a:chOff x="0" y="0"/>
              <a:chExt cx="128" cy="61"/>
            </a:xfrm>
          </p:grpSpPr>
          <p:sp>
            <p:nvSpPr>
              <p:cNvPr id="78357"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58"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89" name="Group 179"/>
            <p:cNvGrpSpPr>
              <a:grpSpLocks/>
            </p:cNvGrpSpPr>
            <p:nvPr/>
          </p:nvGrpSpPr>
          <p:grpSpPr bwMode="auto">
            <a:xfrm>
              <a:off x="2224" y="1081"/>
              <a:ext cx="128" cy="61"/>
              <a:chOff x="0" y="0"/>
              <a:chExt cx="128" cy="61"/>
            </a:xfrm>
          </p:grpSpPr>
          <p:sp>
            <p:nvSpPr>
              <p:cNvPr id="78355"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56"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0" name="Group 182"/>
            <p:cNvGrpSpPr>
              <a:grpSpLocks/>
            </p:cNvGrpSpPr>
            <p:nvPr/>
          </p:nvGrpSpPr>
          <p:grpSpPr bwMode="auto">
            <a:xfrm>
              <a:off x="2497" y="963"/>
              <a:ext cx="128" cy="61"/>
              <a:chOff x="0" y="0"/>
              <a:chExt cx="128" cy="61"/>
            </a:xfrm>
          </p:grpSpPr>
          <p:sp>
            <p:nvSpPr>
              <p:cNvPr id="78353"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54"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1" name="Group 185"/>
            <p:cNvGrpSpPr>
              <a:grpSpLocks/>
            </p:cNvGrpSpPr>
            <p:nvPr/>
          </p:nvGrpSpPr>
          <p:grpSpPr bwMode="auto">
            <a:xfrm>
              <a:off x="535" y="1208"/>
              <a:ext cx="134" cy="73"/>
              <a:chOff x="0" y="0"/>
              <a:chExt cx="134" cy="73"/>
            </a:xfrm>
          </p:grpSpPr>
          <p:sp>
            <p:nvSpPr>
              <p:cNvPr id="78351"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52"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2" name="Group 188"/>
            <p:cNvGrpSpPr>
              <a:grpSpLocks/>
            </p:cNvGrpSpPr>
            <p:nvPr/>
          </p:nvGrpSpPr>
          <p:grpSpPr bwMode="auto">
            <a:xfrm>
              <a:off x="133" y="1342"/>
              <a:ext cx="134" cy="73"/>
              <a:chOff x="0" y="0"/>
              <a:chExt cx="134" cy="73"/>
            </a:xfrm>
          </p:grpSpPr>
          <p:sp>
            <p:nvSpPr>
              <p:cNvPr id="78349"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50"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3" name="Group 191"/>
            <p:cNvGrpSpPr>
              <a:grpSpLocks/>
            </p:cNvGrpSpPr>
            <p:nvPr/>
          </p:nvGrpSpPr>
          <p:grpSpPr bwMode="auto">
            <a:xfrm>
              <a:off x="863" y="1092"/>
              <a:ext cx="128" cy="61"/>
              <a:chOff x="0" y="0"/>
              <a:chExt cx="128" cy="61"/>
            </a:xfrm>
          </p:grpSpPr>
          <p:sp>
            <p:nvSpPr>
              <p:cNvPr id="78347"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48"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4" name="Group 194"/>
            <p:cNvGrpSpPr>
              <a:grpSpLocks/>
            </p:cNvGrpSpPr>
            <p:nvPr/>
          </p:nvGrpSpPr>
          <p:grpSpPr bwMode="auto">
            <a:xfrm>
              <a:off x="520" y="973"/>
              <a:ext cx="128" cy="61"/>
              <a:chOff x="0" y="0"/>
              <a:chExt cx="128" cy="61"/>
            </a:xfrm>
          </p:grpSpPr>
          <p:sp>
            <p:nvSpPr>
              <p:cNvPr id="78345"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46"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5" name="Group 197"/>
            <p:cNvGrpSpPr>
              <a:grpSpLocks/>
            </p:cNvGrpSpPr>
            <p:nvPr/>
          </p:nvGrpSpPr>
          <p:grpSpPr bwMode="auto">
            <a:xfrm>
              <a:off x="178" y="1077"/>
              <a:ext cx="128" cy="61"/>
              <a:chOff x="0" y="0"/>
              <a:chExt cx="128" cy="61"/>
            </a:xfrm>
          </p:grpSpPr>
          <p:sp>
            <p:nvSpPr>
              <p:cNvPr id="78343"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44"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6" name="Group 200"/>
            <p:cNvGrpSpPr>
              <a:grpSpLocks/>
            </p:cNvGrpSpPr>
            <p:nvPr/>
          </p:nvGrpSpPr>
          <p:grpSpPr bwMode="auto">
            <a:xfrm>
              <a:off x="497" y="1499"/>
              <a:ext cx="139" cy="61"/>
              <a:chOff x="0" y="0"/>
              <a:chExt cx="139" cy="61"/>
            </a:xfrm>
          </p:grpSpPr>
          <p:sp>
            <p:nvSpPr>
              <p:cNvPr id="78341"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42"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7" name="Group 203"/>
            <p:cNvGrpSpPr>
              <a:grpSpLocks/>
            </p:cNvGrpSpPr>
            <p:nvPr/>
          </p:nvGrpSpPr>
          <p:grpSpPr bwMode="auto">
            <a:xfrm>
              <a:off x="879" y="1354"/>
              <a:ext cx="134" cy="61"/>
              <a:chOff x="0" y="0"/>
              <a:chExt cx="134" cy="61"/>
            </a:xfrm>
          </p:grpSpPr>
          <p:sp>
            <p:nvSpPr>
              <p:cNvPr id="78339"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40"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8" name="Group 206"/>
            <p:cNvGrpSpPr>
              <a:grpSpLocks/>
            </p:cNvGrpSpPr>
            <p:nvPr/>
          </p:nvGrpSpPr>
          <p:grpSpPr bwMode="auto">
            <a:xfrm>
              <a:off x="854" y="1648"/>
              <a:ext cx="156" cy="89"/>
              <a:chOff x="0" y="0"/>
              <a:chExt cx="156" cy="89"/>
            </a:xfrm>
          </p:grpSpPr>
          <p:sp>
            <p:nvSpPr>
              <p:cNvPr id="78337"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38"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899" name="Group 209"/>
            <p:cNvGrpSpPr>
              <a:grpSpLocks/>
            </p:cNvGrpSpPr>
            <p:nvPr/>
          </p:nvGrpSpPr>
          <p:grpSpPr bwMode="auto">
            <a:xfrm>
              <a:off x="2609" y="1191"/>
              <a:ext cx="140" cy="72"/>
              <a:chOff x="0" y="0"/>
              <a:chExt cx="139" cy="72"/>
            </a:xfrm>
          </p:grpSpPr>
          <p:sp>
            <p:nvSpPr>
              <p:cNvPr id="78335"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36"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0" name="Group 212"/>
            <p:cNvGrpSpPr>
              <a:grpSpLocks/>
            </p:cNvGrpSpPr>
            <p:nvPr/>
          </p:nvGrpSpPr>
          <p:grpSpPr bwMode="auto">
            <a:xfrm>
              <a:off x="1522" y="876"/>
              <a:ext cx="123" cy="51"/>
              <a:chOff x="0" y="0"/>
              <a:chExt cx="122" cy="51"/>
            </a:xfrm>
          </p:grpSpPr>
          <p:sp>
            <p:nvSpPr>
              <p:cNvPr id="78333"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34"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1" name="Group 215"/>
            <p:cNvGrpSpPr>
              <a:grpSpLocks/>
            </p:cNvGrpSpPr>
            <p:nvPr/>
          </p:nvGrpSpPr>
          <p:grpSpPr bwMode="auto">
            <a:xfrm>
              <a:off x="1812" y="775"/>
              <a:ext cx="123" cy="50"/>
              <a:chOff x="0" y="0"/>
              <a:chExt cx="122" cy="50"/>
            </a:xfrm>
          </p:grpSpPr>
          <p:sp>
            <p:nvSpPr>
              <p:cNvPr id="78331"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32"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2" name="Group 218"/>
            <p:cNvGrpSpPr>
              <a:grpSpLocks/>
            </p:cNvGrpSpPr>
            <p:nvPr/>
          </p:nvGrpSpPr>
          <p:grpSpPr bwMode="auto">
            <a:xfrm>
              <a:off x="1450" y="682"/>
              <a:ext cx="123" cy="50"/>
              <a:chOff x="0" y="0"/>
              <a:chExt cx="122" cy="50"/>
            </a:xfrm>
          </p:grpSpPr>
          <p:sp>
            <p:nvSpPr>
              <p:cNvPr id="78329"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30"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3" name="Group 221"/>
            <p:cNvGrpSpPr>
              <a:grpSpLocks/>
            </p:cNvGrpSpPr>
            <p:nvPr/>
          </p:nvGrpSpPr>
          <p:grpSpPr bwMode="auto">
            <a:xfrm>
              <a:off x="1158" y="771"/>
              <a:ext cx="123" cy="51"/>
              <a:chOff x="0" y="0"/>
              <a:chExt cx="122" cy="51"/>
            </a:xfrm>
          </p:grpSpPr>
          <p:sp>
            <p:nvSpPr>
              <p:cNvPr id="78327"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28"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4" name="Group 224"/>
            <p:cNvGrpSpPr>
              <a:grpSpLocks/>
            </p:cNvGrpSpPr>
            <p:nvPr/>
          </p:nvGrpSpPr>
          <p:grpSpPr bwMode="auto">
            <a:xfrm>
              <a:off x="857" y="866"/>
              <a:ext cx="124" cy="51"/>
              <a:chOff x="0" y="0"/>
              <a:chExt cx="124" cy="51"/>
            </a:xfrm>
          </p:grpSpPr>
          <p:sp>
            <p:nvSpPr>
              <p:cNvPr id="78325"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26"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5" name="Group 227"/>
            <p:cNvGrpSpPr>
              <a:grpSpLocks/>
            </p:cNvGrpSpPr>
            <p:nvPr/>
          </p:nvGrpSpPr>
          <p:grpSpPr bwMode="auto">
            <a:xfrm>
              <a:off x="2076" y="688"/>
              <a:ext cx="123" cy="50"/>
              <a:chOff x="0" y="0"/>
              <a:chExt cx="122" cy="50"/>
            </a:xfrm>
          </p:grpSpPr>
          <p:sp>
            <p:nvSpPr>
              <p:cNvPr id="78323"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24"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6" name="Group 230"/>
            <p:cNvGrpSpPr>
              <a:grpSpLocks/>
            </p:cNvGrpSpPr>
            <p:nvPr/>
          </p:nvGrpSpPr>
          <p:grpSpPr bwMode="auto">
            <a:xfrm>
              <a:off x="2152" y="872"/>
              <a:ext cx="123" cy="50"/>
              <a:chOff x="0" y="0"/>
              <a:chExt cx="122" cy="50"/>
            </a:xfrm>
          </p:grpSpPr>
          <p:sp>
            <p:nvSpPr>
              <p:cNvPr id="78321"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22"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7" name="Group 233"/>
            <p:cNvGrpSpPr>
              <a:grpSpLocks/>
            </p:cNvGrpSpPr>
            <p:nvPr/>
          </p:nvGrpSpPr>
          <p:grpSpPr bwMode="auto">
            <a:xfrm>
              <a:off x="2410" y="777"/>
              <a:ext cx="123" cy="50"/>
              <a:chOff x="0" y="0"/>
              <a:chExt cx="122" cy="50"/>
            </a:xfrm>
          </p:grpSpPr>
          <p:sp>
            <p:nvSpPr>
              <p:cNvPr id="78319"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20"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8" name="Group 236"/>
            <p:cNvGrpSpPr>
              <a:grpSpLocks/>
            </p:cNvGrpSpPr>
            <p:nvPr/>
          </p:nvGrpSpPr>
          <p:grpSpPr bwMode="auto">
            <a:xfrm>
              <a:off x="2749" y="862"/>
              <a:ext cx="123" cy="51"/>
              <a:chOff x="0" y="0"/>
              <a:chExt cx="122" cy="51"/>
            </a:xfrm>
          </p:grpSpPr>
          <p:sp>
            <p:nvSpPr>
              <p:cNvPr id="78317"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18"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09" name="Group 239"/>
            <p:cNvGrpSpPr>
              <a:grpSpLocks/>
            </p:cNvGrpSpPr>
            <p:nvPr/>
          </p:nvGrpSpPr>
          <p:grpSpPr bwMode="auto">
            <a:xfrm>
              <a:off x="871" y="688"/>
              <a:ext cx="123" cy="50"/>
              <a:chOff x="0" y="0"/>
              <a:chExt cx="122" cy="50"/>
            </a:xfrm>
          </p:grpSpPr>
          <p:sp>
            <p:nvSpPr>
              <p:cNvPr id="78315"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16"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0" name="Group 242"/>
            <p:cNvGrpSpPr>
              <a:grpSpLocks/>
            </p:cNvGrpSpPr>
            <p:nvPr/>
          </p:nvGrpSpPr>
          <p:grpSpPr bwMode="auto">
            <a:xfrm>
              <a:off x="560" y="773"/>
              <a:ext cx="123" cy="50"/>
              <a:chOff x="0" y="0"/>
              <a:chExt cx="122" cy="50"/>
            </a:xfrm>
          </p:grpSpPr>
          <p:sp>
            <p:nvSpPr>
              <p:cNvPr id="78313"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14"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1" name="Group 245"/>
            <p:cNvGrpSpPr>
              <a:grpSpLocks/>
            </p:cNvGrpSpPr>
            <p:nvPr/>
          </p:nvGrpSpPr>
          <p:grpSpPr bwMode="auto">
            <a:xfrm>
              <a:off x="293" y="684"/>
              <a:ext cx="123" cy="50"/>
              <a:chOff x="0" y="0"/>
              <a:chExt cx="122" cy="50"/>
            </a:xfrm>
          </p:grpSpPr>
          <p:sp>
            <p:nvSpPr>
              <p:cNvPr id="78311"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12"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2" name="Group 248"/>
            <p:cNvGrpSpPr>
              <a:grpSpLocks/>
            </p:cNvGrpSpPr>
            <p:nvPr/>
          </p:nvGrpSpPr>
          <p:grpSpPr bwMode="auto">
            <a:xfrm>
              <a:off x="222" y="874"/>
              <a:ext cx="123" cy="50"/>
              <a:chOff x="0" y="0"/>
              <a:chExt cx="122" cy="50"/>
            </a:xfrm>
          </p:grpSpPr>
          <p:sp>
            <p:nvSpPr>
              <p:cNvPr id="78309"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10"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3" name="Group 251"/>
            <p:cNvGrpSpPr>
              <a:grpSpLocks/>
            </p:cNvGrpSpPr>
            <p:nvPr/>
          </p:nvGrpSpPr>
          <p:grpSpPr bwMode="auto">
            <a:xfrm>
              <a:off x="2952" y="771"/>
              <a:ext cx="124" cy="50"/>
              <a:chOff x="0" y="0"/>
              <a:chExt cx="124" cy="50"/>
            </a:xfrm>
          </p:grpSpPr>
          <p:sp>
            <p:nvSpPr>
              <p:cNvPr id="78307"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08"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4" name="Group 254"/>
            <p:cNvGrpSpPr>
              <a:grpSpLocks/>
            </p:cNvGrpSpPr>
            <p:nvPr/>
          </p:nvGrpSpPr>
          <p:grpSpPr bwMode="auto">
            <a:xfrm>
              <a:off x="3144" y="687"/>
              <a:ext cx="124" cy="51"/>
              <a:chOff x="0" y="0"/>
              <a:chExt cx="124" cy="51"/>
            </a:xfrm>
          </p:grpSpPr>
          <p:sp>
            <p:nvSpPr>
              <p:cNvPr id="78305"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06"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5" name="Group 257"/>
            <p:cNvGrpSpPr>
              <a:grpSpLocks/>
            </p:cNvGrpSpPr>
            <p:nvPr/>
          </p:nvGrpSpPr>
          <p:grpSpPr bwMode="auto">
            <a:xfrm>
              <a:off x="3335" y="864"/>
              <a:ext cx="124" cy="51"/>
              <a:chOff x="0" y="0"/>
              <a:chExt cx="124" cy="51"/>
            </a:xfrm>
          </p:grpSpPr>
          <p:sp>
            <p:nvSpPr>
              <p:cNvPr id="78303"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04"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6" name="Group 260"/>
            <p:cNvGrpSpPr>
              <a:grpSpLocks/>
            </p:cNvGrpSpPr>
            <p:nvPr/>
          </p:nvGrpSpPr>
          <p:grpSpPr bwMode="auto">
            <a:xfrm>
              <a:off x="3518" y="775"/>
              <a:ext cx="123" cy="50"/>
              <a:chOff x="0" y="0"/>
              <a:chExt cx="122" cy="50"/>
            </a:xfrm>
          </p:grpSpPr>
          <p:sp>
            <p:nvSpPr>
              <p:cNvPr id="78301"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02"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7" name="Group 263"/>
            <p:cNvGrpSpPr>
              <a:grpSpLocks/>
            </p:cNvGrpSpPr>
            <p:nvPr/>
          </p:nvGrpSpPr>
          <p:grpSpPr bwMode="auto">
            <a:xfrm>
              <a:off x="3716" y="682"/>
              <a:ext cx="123" cy="50"/>
              <a:chOff x="0" y="0"/>
              <a:chExt cx="122" cy="50"/>
            </a:xfrm>
          </p:grpSpPr>
          <p:sp>
            <p:nvSpPr>
              <p:cNvPr id="78299"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300"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8" name="Group 266"/>
            <p:cNvGrpSpPr>
              <a:grpSpLocks/>
            </p:cNvGrpSpPr>
            <p:nvPr/>
          </p:nvGrpSpPr>
          <p:grpSpPr bwMode="auto">
            <a:xfrm>
              <a:off x="4316" y="689"/>
              <a:ext cx="124" cy="51"/>
              <a:chOff x="0" y="0"/>
              <a:chExt cx="124" cy="51"/>
            </a:xfrm>
          </p:grpSpPr>
          <p:sp>
            <p:nvSpPr>
              <p:cNvPr id="78297"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98"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19" name="Group 269"/>
            <p:cNvGrpSpPr>
              <a:grpSpLocks/>
            </p:cNvGrpSpPr>
            <p:nvPr/>
          </p:nvGrpSpPr>
          <p:grpSpPr bwMode="auto">
            <a:xfrm>
              <a:off x="3966" y="877"/>
              <a:ext cx="128" cy="50"/>
              <a:chOff x="0" y="0"/>
              <a:chExt cx="128" cy="50"/>
            </a:xfrm>
          </p:grpSpPr>
          <p:sp>
            <p:nvSpPr>
              <p:cNvPr id="78295"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96"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0" name="Group 272"/>
            <p:cNvGrpSpPr>
              <a:grpSpLocks/>
            </p:cNvGrpSpPr>
            <p:nvPr/>
          </p:nvGrpSpPr>
          <p:grpSpPr bwMode="auto">
            <a:xfrm>
              <a:off x="4151" y="784"/>
              <a:ext cx="128" cy="50"/>
              <a:chOff x="0" y="0"/>
              <a:chExt cx="128" cy="50"/>
            </a:xfrm>
          </p:grpSpPr>
          <p:sp>
            <p:nvSpPr>
              <p:cNvPr id="78293"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94"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1" name="Group 275"/>
            <p:cNvGrpSpPr>
              <a:grpSpLocks/>
            </p:cNvGrpSpPr>
            <p:nvPr/>
          </p:nvGrpSpPr>
          <p:grpSpPr bwMode="auto">
            <a:xfrm>
              <a:off x="1347" y="2829"/>
              <a:ext cx="196" cy="111"/>
              <a:chOff x="0" y="0"/>
              <a:chExt cx="196" cy="111"/>
            </a:xfrm>
          </p:grpSpPr>
          <p:sp>
            <p:nvSpPr>
              <p:cNvPr id="78291"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92"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2" name="Group 278"/>
            <p:cNvGrpSpPr>
              <a:grpSpLocks/>
            </p:cNvGrpSpPr>
            <p:nvPr/>
          </p:nvGrpSpPr>
          <p:grpSpPr bwMode="auto">
            <a:xfrm>
              <a:off x="772" y="3190"/>
              <a:ext cx="191" cy="112"/>
              <a:chOff x="0" y="0"/>
              <a:chExt cx="191" cy="112"/>
            </a:xfrm>
          </p:grpSpPr>
          <p:sp>
            <p:nvSpPr>
              <p:cNvPr id="78289"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90"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3" name="Group 281"/>
            <p:cNvGrpSpPr>
              <a:grpSpLocks/>
            </p:cNvGrpSpPr>
            <p:nvPr/>
          </p:nvGrpSpPr>
          <p:grpSpPr bwMode="auto">
            <a:xfrm>
              <a:off x="2294" y="2266"/>
              <a:ext cx="168" cy="95"/>
              <a:chOff x="0" y="0"/>
              <a:chExt cx="168" cy="95"/>
            </a:xfrm>
          </p:grpSpPr>
          <p:sp>
            <p:nvSpPr>
              <p:cNvPr id="78287"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88"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4" name="Group 284"/>
            <p:cNvGrpSpPr>
              <a:grpSpLocks/>
            </p:cNvGrpSpPr>
            <p:nvPr/>
          </p:nvGrpSpPr>
          <p:grpSpPr bwMode="auto">
            <a:xfrm>
              <a:off x="2669" y="2043"/>
              <a:ext cx="156" cy="89"/>
              <a:chOff x="0" y="0"/>
              <a:chExt cx="156" cy="89"/>
            </a:xfrm>
          </p:grpSpPr>
          <p:sp>
            <p:nvSpPr>
              <p:cNvPr id="78285"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86"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5" name="Group 287"/>
            <p:cNvGrpSpPr>
              <a:grpSpLocks/>
            </p:cNvGrpSpPr>
            <p:nvPr/>
          </p:nvGrpSpPr>
          <p:grpSpPr bwMode="auto">
            <a:xfrm>
              <a:off x="2972" y="1844"/>
              <a:ext cx="156" cy="84"/>
              <a:chOff x="0" y="0"/>
              <a:chExt cx="156" cy="84"/>
            </a:xfrm>
          </p:grpSpPr>
          <p:sp>
            <p:nvSpPr>
              <p:cNvPr id="78283"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84"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6" name="Group 290"/>
            <p:cNvGrpSpPr>
              <a:grpSpLocks/>
            </p:cNvGrpSpPr>
            <p:nvPr/>
          </p:nvGrpSpPr>
          <p:grpSpPr bwMode="auto">
            <a:xfrm>
              <a:off x="3313" y="1630"/>
              <a:ext cx="150" cy="90"/>
              <a:chOff x="0" y="0"/>
              <a:chExt cx="150" cy="90"/>
            </a:xfrm>
          </p:grpSpPr>
          <p:sp>
            <p:nvSpPr>
              <p:cNvPr id="78281"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82"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7" name="Group 293"/>
            <p:cNvGrpSpPr>
              <a:grpSpLocks/>
            </p:cNvGrpSpPr>
            <p:nvPr/>
          </p:nvGrpSpPr>
          <p:grpSpPr bwMode="auto">
            <a:xfrm>
              <a:off x="1866" y="2536"/>
              <a:ext cx="168" cy="95"/>
              <a:chOff x="0" y="0"/>
              <a:chExt cx="168" cy="95"/>
            </a:xfrm>
          </p:grpSpPr>
          <p:sp>
            <p:nvSpPr>
              <p:cNvPr id="78279"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80"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8" name="Group 296"/>
            <p:cNvGrpSpPr>
              <a:grpSpLocks/>
            </p:cNvGrpSpPr>
            <p:nvPr/>
          </p:nvGrpSpPr>
          <p:grpSpPr bwMode="auto">
            <a:xfrm>
              <a:off x="3577" y="1478"/>
              <a:ext cx="134" cy="73"/>
              <a:chOff x="0" y="0"/>
              <a:chExt cx="134" cy="73"/>
            </a:xfrm>
          </p:grpSpPr>
          <p:sp>
            <p:nvSpPr>
              <p:cNvPr id="78277"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78"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29" name="Group 299"/>
            <p:cNvGrpSpPr>
              <a:grpSpLocks/>
            </p:cNvGrpSpPr>
            <p:nvPr/>
          </p:nvGrpSpPr>
          <p:grpSpPr bwMode="auto">
            <a:xfrm>
              <a:off x="4045" y="1190"/>
              <a:ext cx="134" cy="72"/>
              <a:chOff x="0" y="0"/>
              <a:chExt cx="134" cy="72"/>
            </a:xfrm>
          </p:grpSpPr>
          <p:sp>
            <p:nvSpPr>
              <p:cNvPr id="78275"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76"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0" name="Group 302"/>
            <p:cNvGrpSpPr>
              <a:grpSpLocks/>
            </p:cNvGrpSpPr>
            <p:nvPr/>
          </p:nvGrpSpPr>
          <p:grpSpPr bwMode="auto">
            <a:xfrm>
              <a:off x="3818" y="1334"/>
              <a:ext cx="134" cy="61"/>
              <a:chOff x="0" y="0"/>
              <a:chExt cx="134" cy="61"/>
            </a:xfrm>
          </p:grpSpPr>
          <p:sp>
            <p:nvSpPr>
              <p:cNvPr id="78273"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74"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1" name="Group 305"/>
            <p:cNvGrpSpPr>
              <a:grpSpLocks/>
            </p:cNvGrpSpPr>
            <p:nvPr/>
          </p:nvGrpSpPr>
          <p:grpSpPr bwMode="auto">
            <a:xfrm>
              <a:off x="4241" y="1074"/>
              <a:ext cx="128" cy="61"/>
              <a:chOff x="0" y="0"/>
              <a:chExt cx="128" cy="61"/>
            </a:xfrm>
          </p:grpSpPr>
          <p:sp>
            <p:nvSpPr>
              <p:cNvPr id="78271"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72"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2" name="Group 308"/>
            <p:cNvGrpSpPr>
              <a:grpSpLocks/>
            </p:cNvGrpSpPr>
            <p:nvPr/>
          </p:nvGrpSpPr>
          <p:grpSpPr bwMode="auto">
            <a:xfrm>
              <a:off x="4403" y="973"/>
              <a:ext cx="129" cy="61"/>
              <a:chOff x="0" y="0"/>
              <a:chExt cx="129" cy="61"/>
            </a:xfrm>
          </p:grpSpPr>
          <p:sp>
            <p:nvSpPr>
              <p:cNvPr id="78269"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70"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3" name="Group 311"/>
            <p:cNvGrpSpPr>
              <a:grpSpLocks/>
            </p:cNvGrpSpPr>
            <p:nvPr/>
          </p:nvGrpSpPr>
          <p:grpSpPr bwMode="auto">
            <a:xfrm>
              <a:off x="4570" y="876"/>
              <a:ext cx="124" cy="51"/>
              <a:chOff x="0" y="0"/>
              <a:chExt cx="124" cy="51"/>
            </a:xfrm>
          </p:grpSpPr>
          <p:sp>
            <p:nvSpPr>
              <p:cNvPr id="78267"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68"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4" name="Group 314"/>
            <p:cNvGrpSpPr>
              <a:grpSpLocks/>
            </p:cNvGrpSpPr>
            <p:nvPr/>
          </p:nvGrpSpPr>
          <p:grpSpPr bwMode="auto">
            <a:xfrm>
              <a:off x="4726" y="779"/>
              <a:ext cx="123" cy="50"/>
              <a:chOff x="0" y="0"/>
              <a:chExt cx="122" cy="50"/>
            </a:xfrm>
          </p:grpSpPr>
          <p:sp>
            <p:nvSpPr>
              <p:cNvPr id="78265"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66"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5" name="Group 317"/>
            <p:cNvGrpSpPr>
              <a:grpSpLocks/>
            </p:cNvGrpSpPr>
            <p:nvPr/>
          </p:nvGrpSpPr>
          <p:grpSpPr bwMode="auto">
            <a:xfrm>
              <a:off x="4868" y="688"/>
              <a:ext cx="128" cy="51"/>
              <a:chOff x="0" y="0"/>
              <a:chExt cx="128" cy="51"/>
            </a:xfrm>
          </p:grpSpPr>
          <p:sp>
            <p:nvSpPr>
              <p:cNvPr id="78263"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64"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6" name="Group 320"/>
            <p:cNvGrpSpPr>
              <a:grpSpLocks/>
            </p:cNvGrpSpPr>
            <p:nvPr/>
          </p:nvGrpSpPr>
          <p:grpSpPr bwMode="auto">
            <a:xfrm>
              <a:off x="4995" y="607"/>
              <a:ext cx="111" cy="50"/>
              <a:chOff x="0" y="0"/>
              <a:chExt cx="111" cy="50"/>
            </a:xfrm>
          </p:grpSpPr>
          <p:sp>
            <p:nvSpPr>
              <p:cNvPr id="78261"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62"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7" name="Group 323"/>
            <p:cNvGrpSpPr>
              <a:grpSpLocks/>
            </p:cNvGrpSpPr>
            <p:nvPr/>
          </p:nvGrpSpPr>
          <p:grpSpPr bwMode="auto">
            <a:xfrm>
              <a:off x="3900" y="606"/>
              <a:ext cx="112" cy="50"/>
              <a:chOff x="0" y="0"/>
              <a:chExt cx="112" cy="50"/>
            </a:xfrm>
          </p:grpSpPr>
          <p:sp>
            <p:nvSpPr>
              <p:cNvPr id="78259"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60"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8" name="Group 326"/>
            <p:cNvGrpSpPr>
              <a:grpSpLocks/>
            </p:cNvGrpSpPr>
            <p:nvPr/>
          </p:nvGrpSpPr>
          <p:grpSpPr bwMode="auto">
            <a:xfrm>
              <a:off x="3351" y="606"/>
              <a:ext cx="112" cy="50"/>
              <a:chOff x="0" y="0"/>
              <a:chExt cx="112" cy="50"/>
            </a:xfrm>
          </p:grpSpPr>
          <p:sp>
            <p:nvSpPr>
              <p:cNvPr id="78257"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58"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39" name="Group 329"/>
            <p:cNvGrpSpPr>
              <a:grpSpLocks/>
            </p:cNvGrpSpPr>
            <p:nvPr/>
          </p:nvGrpSpPr>
          <p:grpSpPr bwMode="auto">
            <a:xfrm>
              <a:off x="3037" y="542"/>
              <a:ext cx="111" cy="51"/>
              <a:chOff x="0" y="0"/>
              <a:chExt cx="111" cy="51"/>
            </a:xfrm>
          </p:grpSpPr>
          <p:sp>
            <p:nvSpPr>
              <p:cNvPr id="78255"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56"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0" name="Group 332"/>
            <p:cNvGrpSpPr>
              <a:grpSpLocks/>
            </p:cNvGrpSpPr>
            <p:nvPr/>
          </p:nvGrpSpPr>
          <p:grpSpPr bwMode="auto">
            <a:xfrm>
              <a:off x="3217" y="468"/>
              <a:ext cx="112" cy="50"/>
              <a:chOff x="0" y="0"/>
              <a:chExt cx="112" cy="50"/>
            </a:xfrm>
          </p:grpSpPr>
          <p:sp>
            <p:nvSpPr>
              <p:cNvPr id="78253"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54"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1" name="Group 335"/>
            <p:cNvGrpSpPr>
              <a:grpSpLocks/>
            </p:cNvGrpSpPr>
            <p:nvPr/>
          </p:nvGrpSpPr>
          <p:grpSpPr bwMode="auto">
            <a:xfrm>
              <a:off x="3085" y="346"/>
              <a:ext cx="112" cy="50"/>
              <a:chOff x="0" y="0"/>
              <a:chExt cx="112" cy="50"/>
            </a:xfrm>
          </p:grpSpPr>
          <p:sp>
            <p:nvSpPr>
              <p:cNvPr id="78251"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52"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2" name="Group 338"/>
            <p:cNvGrpSpPr>
              <a:grpSpLocks/>
            </p:cNvGrpSpPr>
            <p:nvPr/>
          </p:nvGrpSpPr>
          <p:grpSpPr bwMode="auto">
            <a:xfrm>
              <a:off x="2508" y="544"/>
              <a:ext cx="112" cy="51"/>
              <a:chOff x="0" y="0"/>
              <a:chExt cx="112" cy="51"/>
            </a:xfrm>
          </p:grpSpPr>
          <p:sp>
            <p:nvSpPr>
              <p:cNvPr id="78249"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50"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3" name="Group 341"/>
            <p:cNvGrpSpPr>
              <a:grpSpLocks/>
            </p:cNvGrpSpPr>
            <p:nvPr/>
          </p:nvGrpSpPr>
          <p:grpSpPr bwMode="auto">
            <a:xfrm>
              <a:off x="2366" y="396"/>
              <a:ext cx="112" cy="51"/>
              <a:chOff x="0" y="0"/>
              <a:chExt cx="112" cy="51"/>
            </a:xfrm>
          </p:grpSpPr>
          <p:sp>
            <p:nvSpPr>
              <p:cNvPr id="78247"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48"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4" name="Group 344"/>
            <p:cNvGrpSpPr>
              <a:grpSpLocks/>
            </p:cNvGrpSpPr>
            <p:nvPr/>
          </p:nvGrpSpPr>
          <p:grpSpPr bwMode="auto">
            <a:xfrm>
              <a:off x="2160" y="460"/>
              <a:ext cx="112" cy="51"/>
              <a:chOff x="0" y="0"/>
              <a:chExt cx="112" cy="51"/>
            </a:xfrm>
          </p:grpSpPr>
          <p:sp>
            <p:nvSpPr>
              <p:cNvPr id="78245"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46"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5" name="Group 347"/>
            <p:cNvGrpSpPr>
              <a:grpSpLocks/>
            </p:cNvGrpSpPr>
            <p:nvPr/>
          </p:nvGrpSpPr>
          <p:grpSpPr bwMode="auto">
            <a:xfrm>
              <a:off x="2293" y="618"/>
              <a:ext cx="111" cy="50"/>
              <a:chOff x="0" y="0"/>
              <a:chExt cx="111" cy="50"/>
            </a:xfrm>
          </p:grpSpPr>
          <p:sp>
            <p:nvSpPr>
              <p:cNvPr id="78243"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44"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6" name="Group 350"/>
            <p:cNvGrpSpPr>
              <a:grpSpLocks/>
            </p:cNvGrpSpPr>
            <p:nvPr/>
          </p:nvGrpSpPr>
          <p:grpSpPr bwMode="auto">
            <a:xfrm>
              <a:off x="1174" y="600"/>
              <a:ext cx="112" cy="50"/>
              <a:chOff x="0" y="0"/>
              <a:chExt cx="112" cy="50"/>
            </a:xfrm>
          </p:grpSpPr>
          <p:sp>
            <p:nvSpPr>
              <p:cNvPr id="78241"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42"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7" name="Group 353"/>
            <p:cNvGrpSpPr>
              <a:grpSpLocks/>
            </p:cNvGrpSpPr>
            <p:nvPr/>
          </p:nvGrpSpPr>
          <p:grpSpPr bwMode="auto">
            <a:xfrm>
              <a:off x="676" y="460"/>
              <a:ext cx="111" cy="51"/>
              <a:chOff x="0" y="0"/>
              <a:chExt cx="111" cy="51"/>
            </a:xfrm>
          </p:grpSpPr>
          <p:sp>
            <p:nvSpPr>
              <p:cNvPr id="78239"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40"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8" name="Group 356"/>
            <p:cNvGrpSpPr>
              <a:grpSpLocks/>
            </p:cNvGrpSpPr>
            <p:nvPr/>
          </p:nvGrpSpPr>
          <p:grpSpPr bwMode="auto">
            <a:xfrm>
              <a:off x="370" y="534"/>
              <a:ext cx="111" cy="51"/>
              <a:chOff x="0" y="0"/>
              <a:chExt cx="111" cy="51"/>
            </a:xfrm>
          </p:grpSpPr>
          <p:sp>
            <p:nvSpPr>
              <p:cNvPr id="78237"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38"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49" name="Group 359"/>
            <p:cNvGrpSpPr>
              <a:grpSpLocks/>
            </p:cNvGrpSpPr>
            <p:nvPr/>
          </p:nvGrpSpPr>
          <p:grpSpPr bwMode="auto">
            <a:xfrm>
              <a:off x="221" y="330"/>
              <a:ext cx="112" cy="50"/>
              <a:chOff x="0" y="0"/>
              <a:chExt cx="112" cy="50"/>
            </a:xfrm>
          </p:grpSpPr>
          <p:sp>
            <p:nvSpPr>
              <p:cNvPr id="78235"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36"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0" name="Group 362"/>
            <p:cNvGrpSpPr>
              <a:grpSpLocks/>
            </p:cNvGrpSpPr>
            <p:nvPr/>
          </p:nvGrpSpPr>
          <p:grpSpPr bwMode="auto">
            <a:xfrm>
              <a:off x="4603" y="541"/>
              <a:ext cx="106" cy="45"/>
              <a:chOff x="0" y="0"/>
              <a:chExt cx="106" cy="45"/>
            </a:xfrm>
          </p:grpSpPr>
          <p:sp>
            <p:nvSpPr>
              <p:cNvPr id="78233"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34"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1" name="Group 365"/>
            <p:cNvGrpSpPr>
              <a:grpSpLocks/>
            </p:cNvGrpSpPr>
            <p:nvPr/>
          </p:nvGrpSpPr>
          <p:grpSpPr bwMode="auto">
            <a:xfrm>
              <a:off x="4472" y="616"/>
              <a:ext cx="105" cy="44"/>
              <a:chOff x="0" y="0"/>
              <a:chExt cx="105" cy="44"/>
            </a:xfrm>
          </p:grpSpPr>
          <p:sp>
            <p:nvSpPr>
              <p:cNvPr id="78231"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32"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2" name="Group 368"/>
            <p:cNvGrpSpPr>
              <a:grpSpLocks/>
            </p:cNvGrpSpPr>
            <p:nvPr/>
          </p:nvGrpSpPr>
          <p:grpSpPr bwMode="auto">
            <a:xfrm>
              <a:off x="4057" y="532"/>
              <a:ext cx="106" cy="45"/>
              <a:chOff x="0" y="0"/>
              <a:chExt cx="106" cy="45"/>
            </a:xfrm>
          </p:grpSpPr>
          <p:sp>
            <p:nvSpPr>
              <p:cNvPr id="78229"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30"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3" name="Group 371"/>
            <p:cNvGrpSpPr>
              <a:grpSpLocks/>
            </p:cNvGrpSpPr>
            <p:nvPr/>
          </p:nvGrpSpPr>
          <p:grpSpPr bwMode="auto">
            <a:xfrm>
              <a:off x="3531" y="532"/>
              <a:ext cx="106" cy="45"/>
              <a:chOff x="0" y="0"/>
              <a:chExt cx="106" cy="45"/>
            </a:xfrm>
          </p:grpSpPr>
          <p:sp>
            <p:nvSpPr>
              <p:cNvPr id="78227"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28"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4" name="Group 374"/>
            <p:cNvGrpSpPr>
              <a:grpSpLocks/>
            </p:cNvGrpSpPr>
            <p:nvPr/>
          </p:nvGrpSpPr>
          <p:grpSpPr bwMode="auto">
            <a:xfrm>
              <a:off x="2917" y="404"/>
              <a:ext cx="106" cy="44"/>
              <a:chOff x="0" y="0"/>
              <a:chExt cx="106" cy="44"/>
            </a:xfrm>
          </p:grpSpPr>
          <p:sp>
            <p:nvSpPr>
              <p:cNvPr id="78225"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26"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5" name="Group 377"/>
            <p:cNvGrpSpPr>
              <a:grpSpLocks/>
            </p:cNvGrpSpPr>
            <p:nvPr/>
          </p:nvGrpSpPr>
          <p:grpSpPr bwMode="auto">
            <a:xfrm>
              <a:off x="2743" y="285"/>
              <a:ext cx="106" cy="44"/>
              <a:chOff x="0" y="0"/>
              <a:chExt cx="106" cy="44"/>
            </a:xfrm>
          </p:grpSpPr>
          <p:sp>
            <p:nvSpPr>
              <p:cNvPr id="78223"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24"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6" name="Group 380"/>
            <p:cNvGrpSpPr>
              <a:grpSpLocks/>
            </p:cNvGrpSpPr>
            <p:nvPr/>
          </p:nvGrpSpPr>
          <p:grpSpPr bwMode="auto">
            <a:xfrm>
              <a:off x="2924" y="221"/>
              <a:ext cx="106" cy="45"/>
              <a:chOff x="0" y="0"/>
              <a:chExt cx="106" cy="45"/>
            </a:xfrm>
          </p:grpSpPr>
          <p:sp>
            <p:nvSpPr>
              <p:cNvPr id="78221"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22"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7" name="Group 383"/>
            <p:cNvGrpSpPr>
              <a:grpSpLocks/>
            </p:cNvGrpSpPr>
            <p:nvPr/>
          </p:nvGrpSpPr>
          <p:grpSpPr bwMode="auto">
            <a:xfrm>
              <a:off x="2007" y="216"/>
              <a:ext cx="106" cy="45"/>
              <a:chOff x="0" y="0"/>
              <a:chExt cx="106" cy="45"/>
            </a:xfrm>
          </p:grpSpPr>
          <p:sp>
            <p:nvSpPr>
              <p:cNvPr id="78219"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20"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8" name="Group 386"/>
            <p:cNvGrpSpPr>
              <a:grpSpLocks/>
            </p:cNvGrpSpPr>
            <p:nvPr/>
          </p:nvGrpSpPr>
          <p:grpSpPr bwMode="auto">
            <a:xfrm>
              <a:off x="1153" y="453"/>
              <a:ext cx="106" cy="44"/>
              <a:chOff x="0" y="0"/>
              <a:chExt cx="106" cy="44"/>
            </a:xfrm>
          </p:grpSpPr>
          <p:sp>
            <p:nvSpPr>
              <p:cNvPr id="78217"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18"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59" name="Group 389"/>
            <p:cNvGrpSpPr>
              <a:grpSpLocks/>
            </p:cNvGrpSpPr>
            <p:nvPr/>
          </p:nvGrpSpPr>
          <p:grpSpPr bwMode="auto">
            <a:xfrm>
              <a:off x="892" y="526"/>
              <a:ext cx="106" cy="45"/>
              <a:chOff x="0" y="0"/>
              <a:chExt cx="106" cy="45"/>
            </a:xfrm>
          </p:grpSpPr>
          <p:sp>
            <p:nvSpPr>
              <p:cNvPr id="78215"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16"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0" name="Group 392"/>
            <p:cNvGrpSpPr>
              <a:grpSpLocks/>
            </p:cNvGrpSpPr>
            <p:nvPr/>
          </p:nvGrpSpPr>
          <p:grpSpPr bwMode="auto">
            <a:xfrm>
              <a:off x="602" y="604"/>
              <a:ext cx="106" cy="45"/>
              <a:chOff x="0" y="0"/>
              <a:chExt cx="106" cy="45"/>
            </a:xfrm>
          </p:grpSpPr>
          <p:sp>
            <p:nvSpPr>
              <p:cNvPr id="78213"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14"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1" name="Group 395"/>
            <p:cNvGrpSpPr>
              <a:grpSpLocks/>
            </p:cNvGrpSpPr>
            <p:nvPr/>
          </p:nvGrpSpPr>
          <p:grpSpPr bwMode="auto">
            <a:xfrm>
              <a:off x="700" y="236"/>
              <a:ext cx="106" cy="45"/>
              <a:chOff x="0" y="0"/>
              <a:chExt cx="106" cy="45"/>
            </a:xfrm>
          </p:grpSpPr>
          <p:sp>
            <p:nvSpPr>
              <p:cNvPr id="78211"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12"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2" name="Group 398"/>
            <p:cNvGrpSpPr>
              <a:grpSpLocks/>
            </p:cNvGrpSpPr>
            <p:nvPr/>
          </p:nvGrpSpPr>
          <p:grpSpPr bwMode="auto">
            <a:xfrm>
              <a:off x="1605" y="226"/>
              <a:ext cx="106" cy="45"/>
              <a:chOff x="0" y="0"/>
              <a:chExt cx="106" cy="45"/>
            </a:xfrm>
          </p:grpSpPr>
          <p:sp>
            <p:nvSpPr>
              <p:cNvPr id="78209"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10"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3" name="Group 401"/>
            <p:cNvGrpSpPr>
              <a:grpSpLocks/>
            </p:cNvGrpSpPr>
            <p:nvPr/>
          </p:nvGrpSpPr>
          <p:grpSpPr bwMode="auto">
            <a:xfrm>
              <a:off x="1185" y="239"/>
              <a:ext cx="105" cy="45"/>
              <a:chOff x="0" y="0"/>
              <a:chExt cx="105" cy="45"/>
            </a:xfrm>
          </p:grpSpPr>
          <p:sp>
            <p:nvSpPr>
              <p:cNvPr id="78207"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08"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4" name="Group 404"/>
            <p:cNvGrpSpPr>
              <a:grpSpLocks/>
            </p:cNvGrpSpPr>
            <p:nvPr/>
          </p:nvGrpSpPr>
          <p:grpSpPr bwMode="auto">
            <a:xfrm>
              <a:off x="4196" y="460"/>
              <a:ext cx="111" cy="45"/>
              <a:chOff x="0" y="0"/>
              <a:chExt cx="111" cy="45"/>
            </a:xfrm>
          </p:grpSpPr>
          <p:sp>
            <p:nvSpPr>
              <p:cNvPr id="78205"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06"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5" name="Group 407"/>
            <p:cNvGrpSpPr>
              <a:grpSpLocks/>
            </p:cNvGrpSpPr>
            <p:nvPr/>
          </p:nvGrpSpPr>
          <p:grpSpPr bwMode="auto">
            <a:xfrm>
              <a:off x="3542" y="339"/>
              <a:ext cx="112" cy="45"/>
              <a:chOff x="0" y="0"/>
              <a:chExt cx="112" cy="45"/>
            </a:xfrm>
          </p:grpSpPr>
          <p:sp>
            <p:nvSpPr>
              <p:cNvPr id="78203"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04"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6" name="Group 410"/>
            <p:cNvGrpSpPr>
              <a:grpSpLocks/>
            </p:cNvGrpSpPr>
            <p:nvPr/>
          </p:nvGrpSpPr>
          <p:grpSpPr bwMode="auto">
            <a:xfrm>
              <a:off x="3380" y="405"/>
              <a:ext cx="112" cy="45"/>
              <a:chOff x="0" y="0"/>
              <a:chExt cx="112" cy="45"/>
            </a:xfrm>
          </p:grpSpPr>
          <p:sp>
            <p:nvSpPr>
              <p:cNvPr id="78201"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02"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7" name="Group 413"/>
            <p:cNvGrpSpPr>
              <a:grpSpLocks/>
            </p:cNvGrpSpPr>
            <p:nvPr/>
          </p:nvGrpSpPr>
          <p:grpSpPr bwMode="auto">
            <a:xfrm>
              <a:off x="3239" y="288"/>
              <a:ext cx="112" cy="44"/>
              <a:chOff x="0" y="0"/>
              <a:chExt cx="112" cy="44"/>
            </a:xfrm>
          </p:grpSpPr>
          <p:sp>
            <p:nvSpPr>
              <p:cNvPr id="78199"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200"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8" name="Group 416"/>
            <p:cNvGrpSpPr>
              <a:grpSpLocks/>
            </p:cNvGrpSpPr>
            <p:nvPr/>
          </p:nvGrpSpPr>
          <p:grpSpPr bwMode="auto">
            <a:xfrm>
              <a:off x="2461" y="227"/>
              <a:ext cx="112" cy="45"/>
              <a:chOff x="0" y="0"/>
              <a:chExt cx="112" cy="45"/>
            </a:xfrm>
          </p:grpSpPr>
          <p:sp>
            <p:nvSpPr>
              <p:cNvPr id="78197"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98"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69" name="Group 419"/>
            <p:cNvGrpSpPr>
              <a:grpSpLocks/>
            </p:cNvGrpSpPr>
            <p:nvPr/>
          </p:nvGrpSpPr>
          <p:grpSpPr bwMode="auto">
            <a:xfrm>
              <a:off x="2834" y="622"/>
              <a:ext cx="111" cy="44"/>
              <a:chOff x="0" y="0"/>
              <a:chExt cx="111" cy="44"/>
            </a:xfrm>
          </p:grpSpPr>
          <p:sp>
            <p:nvSpPr>
              <p:cNvPr id="78195"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96"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0" name="Group 422"/>
            <p:cNvGrpSpPr>
              <a:grpSpLocks/>
            </p:cNvGrpSpPr>
            <p:nvPr/>
          </p:nvGrpSpPr>
          <p:grpSpPr bwMode="auto">
            <a:xfrm>
              <a:off x="2721" y="470"/>
              <a:ext cx="112" cy="45"/>
              <a:chOff x="0" y="0"/>
              <a:chExt cx="112" cy="45"/>
            </a:xfrm>
          </p:grpSpPr>
          <p:sp>
            <p:nvSpPr>
              <p:cNvPr id="78193"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94"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1" name="Group 425"/>
            <p:cNvGrpSpPr>
              <a:grpSpLocks/>
            </p:cNvGrpSpPr>
            <p:nvPr/>
          </p:nvGrpSpPr>
          <p:grpSpPr bwMode="auto">
            <a:xfrm>
              <a:off x="2566" y="335"/>
              <a:ext cx="111" cy="45"/>
              <a:chOff x="0" y="0"/>
              <a:chExt cx="111" cy="45"/>
            </a:xfrm>
          </p:grpSpPr>
          <p:sp>
            <p:nvSpPr>
              <p:cNvPr id="78191"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92"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2" name="Group 428"/>
            <p:cNvGrpSpPr>
              <a:grpSpLocks/>
            </p:cNvGrpSpPr>
            <p:nvPr/>
          </p:nvGrpSpPr>
          <p:grpSpPr bwMode="auto">
            <a:xfrm>
              <a:off x="2287" y="277"/>
              <a:ext cx="112" cy="44"/>
              <a:chOff x="0" y="0"/>
              <a:chExt cx="112" cy="44"/>
            </a:xfrm>
          </p:grpSpPr>
          <p:sp>
            <p:nvSpPr>
              <p:cNvPr id="78189"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90"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3" name="Group 431"/>
            <p:cNvGrpSpPr>
              <a:grpSpLocks/>
            </p:cNvGrpSpPr>
            <p:nvPr/>
          </p:nvGrpSpPr>
          <p:grpSpPr bwMode="auto">
            <a:xfrm>
              <a:off x="2094" y="338"/>
              <a:ext cx="111" cy="45"/>
              <a:chOff x="0" y="0"/>
              <a:chExt cx="111" cy="45"/>
            </a:xfrm>
          </p:grpSpPr>
          <p:sp>
            <p:nvSpPr>
              <p:cNvPr id="78187"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88"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4" name="Group 434"/>
            <p:cNvGrpSpPr>
              <a:grpSpLocks/>
            </p:cNvGrpSpPr>
            <p:nvPr/>
          </p:nvGrpSpPr>
          <p:grpSpPr bwMode="auto">
            <a:xfrm>
              <a:off x="1940" y="532"/>
              <a:ext cx="112" cy="45"/>
              <a:chOff x="0" y="0"/>
              <a:chExt cx="112" cy="45"/>
            </a:xfrm>
          </p:grpSpPr>
          <p:sp>
            <p:nvSpPr>
              <p:cNvPr id="78185"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86"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5" name="Group 437"/>
            <p:cNvGrpSpPr>
              <a:grpSpLocks/>
            </p:cNvGrpSpPr>
            <p:nvPr/>
          </p:nvGrpSpPr>
          <p:grpSpPr bwMode="auto">
            <a:xfrm>
              <a:off x="1874" y="399"/>
              <a:ext cx="111" cy="45"/>
              <a:chOff x="0" y="0"/>
              <a:chExt cx="111" cy="45"/>
            </a:xfrm>
          </p:grpSpPr>
          <p:sp>
            <p:nvSpPr>
              <p:cNvPr id="78183"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84"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6" name="Group 440"/>
            <p:cNvGrpSpPr>
              <a:grpSpLocks/>
            </p:cNvGrpSpPr>
            <p:nvPr/>
          </p:nvGrpSpPr>
          <p:grpSpPr bwMode="auto">
            <a:xfrm>
              <a:off x="1803" y="274"/>
              <a:ext cx="112" cy="45"/>
              <a:chOff x="0" y="0"/>
              <a:chExt cx="112" cy="45"/>
            </a:xfrm>
          </p:grpSpPr>
          <p:sp>
            <p:nvSpPr>
              <p:cNvPr id="78181"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82"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7" name="Group 443"/>
            <p:cNvGrpSpPr>
              <a:grpSpLocks/>
            </p:cNvGrpSpPr>
            <p:nvPr/>
          </p:nvGrpSpPr>
          <p:grpSpPr bwMode="auto">
            <a:xfrm>
              <a:off x="1648" y="465"/>
              <a:ext cx="112" cy="45"/>
              <a:chOff x="0" y="0"/>
              <a:chExt cx="112" cy="45"/>
            </a:xfrm>
          </p:grpSpPr>
          <p:sp>
            <p:nvSpPr>
              <p:cNvPr id="78179"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80"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8" name="Group 446"/>
            <p:cNvGrpSpPr>
              <a:grpSpLocks/>
            </p:cNvGrpSpPr>
            <p:nvPr/>
          </p:nvGrpSpPr>
          <p:grpSpPr bwMode="auto">
            <a:xfrm>
              <a:off x="1444" y="519"/>
              <a:ext cx="112" cy="45"/>
              <a:chOff x="0" y="0"/>
              <a:chExt cx="112" cy="45"/>
            </a:xfrm>
          </p:grpSpPr>
          <p:sp>
            <p:nvSpPr>
              <p:cNvPr id="78177"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78"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79" name="Group 449"/>
            <p:cNvGrpSpPr>
              <a:grpSpLocks/>
            </p:cNvGrpSpPr>
            <p:nvPr/>
          </p:nvGrpSpPr>
          <p:grpSpPr bwMode="auto">
            <a:xfrm>
              <a:off x="1594" y="332"/>
              <a:ext cx="112" cy="45"/>
              <a:chOff x="0" y="0"/>
              <a:chExt cx="112" cy="45"/>
            </a:xfrm>
          </p:grpSpPr>
          <p:sp>
            <p:nvSpPr>
              <p:cNvPr id="78175"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76"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0" name="Group 452"/>
            <p:cNvGrpSpPr>
              <a:grpSpLocks/>
            </p:cNvGrpSpPr>
            <p:nvPr/>
          </p:nvGrpSpPr>
          <p:grpSpPr bwMode="auto">
            <a:xfrm>
              <a:off x="1359" y="398"/>
              <a:ext cx="112" cy="45"/>
              <a:chOff x="0" y="0"/>
              <a:chExt cx="112" cy="45"/>
            </a:xfrm>
          </p:grpSpPr>
          <p:sp>
            <p:nvSpPr>
              <p:cNvPr id="78173"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74"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1" name="Group 455"/>
            <p:cNvGrpSpPr>
              <a:grpSpLocks/>
            </p:cNvGrpSpPr>
            <p:nvPr/>
          </p:nvGrpSpPr>
          <p:grpSpPr bwMode="auto">
            <a:xfrm>
              <a:off x="1379" y="288"/>
              <a:ext cx="112" cy="44"/>
              <a:chOff x="0" y="0"/>
              <a:chExt cx="112" cy="44"/>
            </a:xfrm>
          </p:grpSpPr>
          <p:sp>
            <p:nvSpPr>
              <p:cNvPr id="78171"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72"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2" name="Group 458"/>
            <p:cNvGrpSpPr>
              <a:grpSpLocks/>
            </p:cNvGrpSpPr>
            <p:nvPr/>
          </p:nvGrpSpPr>
          <p:grpSpPr bwMode="auto">
            <a:xfrm>
              <a:off x="1147" y="342"/>
              <a:ext cx="111" cy="45"/>
              <a:chOff x="0" y="0"/>
              <a:chExt cx="111" cy="45"/>
            </a:xfrm>
          </p:grpSpPr>
          <p:sp>
            <p:nvSpPr>
              <p:cNvPr id="78169"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70"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3" name="Group 461"/>
            <p:cNvGrpSpPr>
              <a:grpSpLocks/>
            </p:cNvGrpSpPr>
            <p:nvPr/>
          </p:nvGrpSpPr>
          <p:grpSpPr bwMode="auto">
            <a:xfrm>
              <a:off x="942" y="297"/>
              <a:ext cx="112" cy="45"/>
              <a:chOff x="0" y="0"/>
              <a:chExt cx="112" cy="45"/>
            </a:xfrm>
          </p:grpSpPr>
          <p:sp>
            <p:nvSpPr>
              <p:cNvPr id="78167"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68"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4" name="Group 464"/>
            <p:cNvGrpSpPr>
              <a:grpSpLocks/>
            </p:cNvGrpSpPr>
            <p:nvPr/>
          </p:nvGrpSpPr>
          <p:grpSpPr bwMode="auto">
            <a:xfrm>
              <a:off x="940" y="392"/>
              <a:ext cx="111" cy="45"/>
              <a:chOff x="0" y="0"/>
              <a:chExt cx="111" cy="45"/>
            </a:xfrm>
          </p:grpSpPr>
          <p:sp>
            <p:nvSpPr>
              <p:cNvPr id="78165"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66"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5" name="Group 467"/>
            <p:cNvGrpSpPr>
              <a:grpSpLocks/>
            </p:cNvGrpSpPr>
            <p:nvPr/>
          </p:nvGrpSpPr>
          <p:grpSpPr bwMode="auto">
            <a:xfrm>
              <a:off x="745" y="346"/>
              <a:ext cx="112" cy="44"/>
              <a:chOff x="0" y="0"/>
              <a:chExt cx="112" cy="44"/>
            </a:xfrm>
          </p:grpSpPr>
          <p:sp>
            <p:nvSpPr>
              <p:cNvPr id="78163"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64"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6" name="Group 470"/>
            <p:cNvGrpSpPr>
              <a:grpSpLocks/>
            </p:cNvGrpSpPr>
            <p:nvPr/>
          </p:nvGrpSpPr>
          <p:grpSpPr bwMode="auto">
            <a:xfrm>
              <a:off x="476" y="408"/>
              <a:ext cx="111" cy="44"/>
              <a:chOff x="0" y="0"/>
              <a:chExt cx="111" cy="44"/>
            </a:xfrm>
          </p:grpSpPr>
          <p:sp>
            <p:nvSpPr>
              <p:cNvPr id="78161"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62"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7" name="Group 473"/>
            <p:cNvGrpSpPr>
              <a:grpSpLocks/>
            </p:cNvGrpSpPr>
            <p:nvPr/>
          </p:nvGrpSpPr>
          <p:grpSpPr bwMode="auto">
            <a:xfrm>
              <a:off x="499" y="276"/>
              <a:ext cx="112" cy="44"/>
              <a:chOff x="0" y="0"/>
              <a:chExt cx="112" cy="44"/>
            </a:xfrm>
          </p:grpSpPr>
          <p:sp>
            <p:nvSpPr>
              <p:cNvPr id="78159"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60"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8" name="Group 476"/>
            <p:cNvGrpSpPr>
              <a:grpSpLocks/>
            </p:cNvGrpSpPr>
            <p:nvPr/>
          </p:nvGrpSpPr>
          <p:grpSpPr bwMode="auto">
            <a:xfrm>
              <a:off x="184" y="488"/>
              <a:ext cx="111" cy="44"/>
              <a:chOff x="0" y="0"/>
              <a:chExt cx="111" cy="44"/>
            </a:xfrm>
          </p:grpSpPr>
          <p:sp>
            <p:nvSpPr>
              <p:cNvPr id="78157"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58"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89" name="Group 479"/>
            <p:cNvGrpSpPr>
              <a:grpSpLocks/>
            </p:cNvGrpSpPr>
            <p:nvPr/>
          </p:nvGrpSpPr>
          <p:grpSpPr bwMode="auto">
            <a:xfrm>
              <a:off x="923" y="177"/>
              <a:ext cx="101" cy="38"/>
              <a:chOff x="0" y="0"/>
              <a:chExt cx="101" cy="38"/>
            </a:xfrm>
          </p:grpSpPr>
          <p:sp>
            <p:nvSpPr>
              <p:cNvPr id="78155"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56"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0" name="Group 482"/>
            <p:cNvGrpSpPr>
              <a:grpSpLocks/>
            </p:cNvGrpSpPr>
            <p:nvPr/>
          </p:nvGrpSpPr>
          <p:grpSpPr bwMode="auto">
            <a:xfrm>
              <a:off x="1406" y="189"/>
              <a:ext cx="101" cy="39"/>
              <a:chOff x="0" y="0"/>
              <a:chExt cx="101" cy="39"/>
            </a:xfrm>
          </p:grpSpPr>
          <p:sp>
            <p:nvSpPr>
              <p:cNvPr id="78153"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54"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1" name="Group 485"/>
            <p:cNvGrpSpPr>
              <a:grpSpLocks/>
            </p:cNvGrpSpPr>
            <p:nvPr/>
          </p:nvGrpSpPr>
          <p:grpSpPr bwMode="auto">
            <a:xfrm>
              <a:off x="1804" y="184"/>
              <a:ext cx="101" cy="38"/>
              <a:chOff x="0" y="0"/>
              <a:chExt cx="101" cy="38"/>
            </a:xfrm>
          </p:grpSpPr>
          <p:sp>
            <p:nvSpPr>
              <p:cNvPr id="78151"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52"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2" name="Group 488"/>
            <p:cNvGrpSpPr>
              <a:grpSpLocks/>
            </p:cNvGrpSpPr>
            <p:nvPr/>
          </p:nvGrpSpPr>
          <p:grpSpPr bwMode="auto">
            <a:xfrm>
              <a:off x="2181" y="177"/>
              <a:ext cx="100" cy="39"/>
              <a:chOff x="0" y="0"/>
              <a:chExt cx="100" cy="39"/>
            </a:xfrm>
          </p:grpSpPr>
          <p:sp>
            <p:nvSpPr>
              <p:cNvPr id="78149"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50"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3" name="Group 491"/>
            <p:cNvGrpSpPr>
              <a:grpSpLocks/>
            </p:cNvGrpSpPr>
            <p:nvPr/>
          </p:nvGrpSpPr>
          <p:grpSpPr bwMode="auto">
            <a:xfrm>
              <a:off x="2385" y="117"/>
              <a:ext cx="101" cy="39"/>
              <a:chOff x="0" y="0"/>
              <a:chExt cx="101" cy="39"/>
            </a:xfrm>
          </p:grpSpPr>
          <p:sp>
            <p:nvSpPr>
              <p:cNvPr id="78147"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48"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4" name="Group 494"/>
            <p:cNvGrpSpPr>
              <a:grpSpLocks/>
            </p:cNvGrpSpPr>
            <p:nvPr/>
          </p:nvGrpSpPr>
          <p:grpSpPr bwMode="auto">
            <a:xfrm>
              <a:off x="2666" y="171"/>
              <a:ext cx="101" cy="39"/>
              <a:chOff x="0" y="0"/>
              <a:chExt cx="101" cy="39"/>
            </a:xfrm>
          </p:grpSpPr>
          <p:sp>
            <p:nvSpPr>
              <p:cNvPr id="78145"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46"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5" name="Group 497"/>
            <p:cNvGrpSpPr>
              <a:grpSpLocks/>
            </p:cNvGrpSpPr>
            <p:nvPr/>
          </p:nvGrpSpPr>
          <p:grpSpPr bwMode="auto">
            <a:xfrm>
              <a:off x="1732" y="596"/>
              <a:ext cx="106" cy="51"/>
              <a:chOff x="0" y="0"/>
              <a:chExt cx="106" cy="51"/>
            </a:xfrm>
          </p:grpSpPr>
          <p:sp>
            <p:nvSpPr>
              <p:cNvPr id="78143"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44"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6" name="Group 500"/>
            <p:cNvGrpSpPr>
              <a:grpSpLocks/>
            </p:cNvGrpSpPr>
            <p:nvPr/>
          </p:nvGrpSpPr>
          <p:grpSpPr bwMode="auto">
            <a:xfrm>
              <a:off x="2622" y="692"/>
              <a:ext cx="123" cy="51"/>
              <a:chOff x="0" y="0"/>
              <a:chExt cx="122" cy="51"/>
            </a:xfrm>
          </p:grpSpPr>
          <p:sp>
            <p:nvSpPr>
              <p:cNvPr id="78141"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42"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7" name="Group 503"/>
            <p:cNvGrpSpPr>
              <a:grpSpLocks/>
            </p:cNvGrpSpPr>
            <p:nvPr/>
          </p:nvGrpSpPr>
          <p:grpSpPr bwMode="auto">
            <a:xfrm>
              <a:off x="3684" y="463"/>
              <a:ext cx="112" cy="51"/>
              <a:chOff x="0" y="0"/>
              <a:chExt cx="112" cy="51"/>
            </a:xfrm>
          </p:grpSpPr>
          <p:sp>
            <p:nvSpPr>
              <p:cNvPr id="78139"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40"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8" name="Group 506"/>
            <p:cNvGrpSpPr>
              <a:grpSpLocks/>
            </p:cNvGrpSpPr>
            <p:nvPr/>
          </p:nvGrpSpPr>
          <p:grpSpPr bwMode="auto">
            <a:xfrm>
              <a:off x="3856" y="388"/>
              <a:ext cx="111" cy="51"/>
              <a:chOff x="0" y="0"/>
              <a:chExt cx="111" cy="51"/>
            </a:xfrm>
          </p:grpSpPr>
          <p:sp>
            <p:nvSpPr>
              <p:cNvPr id="78137"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38"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7999" name="Group 509"/>
            <p:cNvGrpSpPr>
              <a:grpSpLocks/>
            </p:cNvGrpSpPr>
            <p:nvPr/>
          </p:nvGrpSpPr>
          <p:grpSpPr bwMode="auto">
            <a:xfrm>
              <a:off x="2199" y="84"/>
              <a:ext cx="79" cy="34"/>
              <a:chOff x="0" y="0"/>
              <a:chExt cx="79" cy="34"/>
            </a:xfrm>
          </p:grpSpPr>
          <p:sp>
            <p:nvSpPr>
              <p:cNvPr id="78135"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36"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0" name="Group 512"/>
            <p:cNvGrpSpPr>
              <a:grpSpLocks/>
            </p:cNvGrpSpPr>
            <p:nvPr/>
          </p:nvGrpSpPr>
          <p:grpSpPr bwMode="auto">
            <a:xfrm>
              <a:off x="1329" y="84"/>
              <a:ext cx="79" cy="34"/>
              <a:chOff x="0" y="0"/>
              <a:chExt cx="79" cy="34"/>
            </a:xfrm>
          </p:grpSpPr>
          <p:sp>
            <p:nvSpPr>
              <p:cNvPr id="78133"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34"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1" name="Group 515"/>
            <p:cNvGrpSpPr>
              <a:grpSpLocks/>
            </p:cNvGrpSpPr>
            <p:nvPr/>
          </p:nvGrpSpPr>
          <p:grpSpPr bwMode="auto">
            <a:xfrm>
              <a:off x="1536" y="45"/>
              <a:ext cx="79" cy="34"/>
              <a:chOff x="0" y="0"/>
              <a:chExt cx="79" cy="34"/>
            </a:xfrm>
          </p:grpSpPr>
          <p:sp>
            <p:nvSpPr>
              <p:cNvPr id="78131"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32"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2" name="Group 518"/>
            <p:cNvGrpSpPr>
              <a:grpSpLocks/>
            </p:cNvGrpSpPr>
            <p:nvPr/>
          </p:nvGrpSpPr>
          <p:grpSpPr bwMode="auto">
            <a:xfrm>
              <a:off x="1715" y="0"/>
              <a:ext cx="83" cy="34"/>
              <a:chOff x="0" y="0"/>
              <a:chExt cx="83" cy="34"/>
            </a:xfrm>
          </p:grpSpPr>
          <p:sp>
            <p:nvSpPr>
              <p:cNvPr id="78129"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30"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3" name="Group 521"/>
            <p:cNvGrpSpPr>
              <a:grpSpLocks/>
            </p:cNvGrpSpPr>
            <p:nvPr/>
          </p:nvGrpSpPr>
          <p:grpSpPr bwMode="auto">
            <a:xfrm>
              <a:off x="1983" y="45"/>
              <a:ext cx="84" cy="34"/>
              <a:chOff x="0" y="0"/>
              <a:chExt cx="84" cy="34"/>
            </a:xfrm>
          </p:grpSpPr>
          <p:sp>
            <p:nvSpPr>
              <p:cNvPr id="78127"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28"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4" name="Group 524"/>
            <p:cNvGrpSpPr>
              <a:grpSpLocks/>
            </p:cNvGrpSpPr>
            <p:nvPr/>
          </p:nvGrpSpPr>
          <p:grpSpPr bwMode="auto">
            <a:xfrm>
              <a:off x="1785" y="99"/>
              <a:ext cx="83" cy="34"/>
              <a:chOff x="0" y="0"/>
              <a:chExt cx="83" cy="34"/>
            </a:xfrm>
          </p:grpSpPr>
          <p:sp>
            <p:nvSpPr>
              <p:cNvPr id="78125"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26"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5" name="Group 527"/>
            <p:cNvGrpSpPr>
              <a:grpSpLocks/>
            </p:cNvGrpSpPr>
            <p:nvPr/>
          </p:nvGrpSpPr>
          <p:grpSpPr bwMode="auto">
            <a:xfrm>
              <a:off x="1978" y="133"/>
              <a:ext cx="95" cy="45"/>
              <a:chOff x="0" y="0"/>
              <a:chExt cx="95" cy="45"/>
            </a:xfrm>
          </p:grpSpPr>
          <p:sp>
            <p:nvSpPr>
              <p:cNvPr id="78123"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24"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6" name="Group 530"/>
            <p:cNvGrpSpPr>
              <a:grpSpLocks/>
            </p:cNvGrpSpPr>
            <p:nvPr/>
          </p:nvGrpSpPr>
          <p:grpSpPr bwMode="auto">
            <a:xfrm>
              <a:off x="1606" y="138"/>
              <a:ext cx="89" cy="45"/>
              <a:chOff x="0" y="0"/>
              <a:chExt cx="89" cy="45"/>
            </a:xfrm>
          </p:grpSpPr>
          <p:sp>
            <p:nvSpPr>
              <p:cNvPr id="78121"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22"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7" name="Group 533"/>
            <p:cNvGrpSpPr>
              <a:grpSpLocks/>
            </p:cNvGrpSpPr>
            <p:nvPr/>
          </p:nvGrpSpPr>
          <p:grpSpPr bwMode="auto">
            <a:xfrm>
              <a:off x="1141" y="129"/>
              <a:ext cx="101" cy="45"/>
              <a:chOff x="0" y="0"/>
              <a:chExt cx="101" cy="45"/>
            </a:xfrm>
          </p:grpSpPr>
          <p:sp>
            <p:nvSpPr>
              <p:cNvPr id="78119"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20"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8" name="Group 536"/>
            <p:cNvGrpSpPr>
              <a:grpSpLocks/>
            </p:cNvGrpSpPr>
            <p:nvPr/>
          </p:nvGrpSpPr>
          <p:grpSpPr bwMode="auto">
            <a:xfrm>
              <a:off x="2048" y="3203"/>
              <a:ext cx="195" cy="105"/>
              <a:chOff x="0" y="0"/>
              <a:chExt cx="195" cy="105"/>
            </a:xfrm>
          </p:grpSpPr>
          <p:sp>
            <p:nvSpPr>
              <p:cNvPr id="78117"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18"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09" name="Group 539"/>
            <p:cNvGrpSpPr>
              <a:grpSpLocks/>
            </p:cNvGrpSpPr>
            <p:nvPr/>
          </p:nvGrpSpPr>
          <p:grpSpPr bwMode="auto">
            <a:xfrm>
              <a:off x="2525" y="2847"/>
              <a:ext cx="196" cy="112"/>
              <a:chOff x="0" y="0"/>
              <a:chExt cx="196" cy="112"/>
            </a:xfrm>
          </p:grpSpPr>
          <p:sp>
            <p:nvSpPr>
              <p:cNvPr id="78115"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16"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0" name="Group 542"/>
            <p:cNvGrpSpPr>
              <a:grpSpLocks/>
            </p:cNvGrpSpPr>
            <p:nvPr/>
          </p:nvGrpSpPr>
          <p:grpSpPr bwMode="auto">
            <a:xfrm>
              <a:off x="3303" y="2297"/>
              <a:ext cx="168" cy="95"/>
              <a:chOff x="0" y="0"/>
              <a:chExt cx="168" cy="95"/>
            </a:xfrm>
          </p:grpSpPr>
          <p:sp>
            <p:nvSpPr>
              <p:cNvPr id="78113"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14"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1" name="Group 545"/>
            <p:cNvGrpSpPr>
              <a:grpSpLocks/>
            </p:cNvGrpSpPr>
            <p:nvPr/>
          </p:nvGrpSpPr>
          <p:grpSpPr bwMode="auto">
            <a:xfrm>
              <a:off x="3615" y="2056"/>
              <a:ext cx="157" cy="89"/>
              <a:chOff x="0" y="0"/>
              <a:chExt cx="157" cy="89"/>
            </a:xfrm>
          </p:grpSpPr>
          <p:sp>
            <p:nvSpPr>
              <p:cNvPr id="78111"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12"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2" name="Group 548"/>
            <p:cNvGrpSpPr>
              <a:grpSpLocks/>
            </p:cNvGrpSpPr>
            <p:nvPr/>
          </p:nvGrpSpPr>
          <p:grpSpPr bwMode="auto">
            <a:xfrm>
              <a:off x="2957" y="2553"/>
              <a:ext cx="168" cy="95"/>
              <a:chOff x="0" y="0"/>
              <a:chExt cx="168" cy="95"/>
            </a:xfrm>
          </p:grpSpPr>
          <p:sp>
            <p:nvSpPr>
              <p:cNvPr id="78109"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10"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3" name="Group 551"/>
            <p:cNvGrpSpPr>
              <a:grpSpLocks/>
            </p:cNvGrpSpPr>
            <p:nvPr/>
          </p:nvGrpSpPr>
          <p:grpSpPr bwMode="auto">
            <a:xfrm>
              <a:off x="3934" y="1833"/>
              <a:ext cx="151" cy="84"/>
              <a:chOff x="0" y="0"/>
              <a:chExt cx="151" cy="84"/>
            </a:xfrm>
          </p:grpSpPr>
          <p:sp>
            <p:nvSpPr>
              <p:cNvPr id="78107"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08"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4" name="Group 554"/>
            <p:cNvGrpSpPr>
              <a:grpSpLocks/>
            </p:cNvGrpSpPr>
            <p:nvPr/>
          </p:nvGrpSpPr>
          <p:grpSpPr bwMode="auto">
            <a:xfrm>
              <a:off x="4155" y="1651"/>
              <a:ext cx="156" cy="89"/>
              <a:chOff x="0" y="0"/>
              <a:chExt cx="156" cy="89"/>
            </a:xfrm>
          </p:grpSpPr>
          <p:sp>
            <p:nvSpPr>
              <p:cNvPr id="78105"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06"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5" name="Group 557"/>
            <p:cNvGrpSpPr>
              <a:grpSpLocks/>
            </p:cNvGrpSpPr>
            <p:nvPr/>
          </p:nvGrpSpPr>
          <p:grpSpPr bwMode="auto">
            <a:xfrm>
              <a:off x="4392" y="1490"/>
              <a:ext cx="134" cy="72"/>
              <a:chOff x="0" y="0"/>
              <a:chExt cx="134" cy="72"/>
            </a:xfrm>
          </p:grpSpPr>
          <p:sp>
            <p:nvSpPr>
              <p:cNvPr id="78103"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04"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6" name="Group 560"/>
            <p:cNvGrpSpPr>
              <a:grpSpLocks/>
            </p:cNvGrpSpPr>
            <p:nvPr/>
          </p:nvGrpSpPr>
          <p:grpSpPr bwMode="auto">
            <a:xfrm>
              <a:off x="4777" y="1198"/>
              <a:ext cx="134" cy="73"/>
              <a:chOff x="0" y="0"/>
              <a:chExt cx="134" cy="73"/>
            </a:xfrm>
          </p:grpSpPr>
          <p:sp>
            <p:nvSpPr>
              <p:cNvPr id="78101"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02"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7" name="Group 563"/>
            <p:cNvGrpSpPr>
              <a:grpSpLocks/>
            </p:cNvGrpSpPr>
            <p:nvPr/>
          </p:nvGrpSpPr>
          <p:grpSpPr bwMode="auto">
            <a:xfrm>
              <a:off x="4598" y="1338"/>
              <a:ext cx="139" cy="61"/>
              <a:chOff x="0" y="0"/>
              <a:chExt cx="139" cy="61"/>
            </a:xfrm>
          </p:grpSpPr>
          <p:sp>
            <p:nvSpPr>
              <p:cNvPr id="78099"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100"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8" name="Group 566"/>
            <p:cNvGrpSpPr>
              <a:grpSpLocks/>
            </p:cNvGrpSpPr>
            <p:nvPr/>
          </p:nvGrpSpPr>
          <p:grpSpPr bwMode="auto">
            <a:xfrm>
              <a:off x="4928" y="1096"/>
              <a:ext cx="128" cy="61"/>
              <a:chOff x="0" y="0"/>
              <a:chExt cx="128" cy="61"/>
            </a:xfrm>
          </p:grpSpPr>
          <p:sp>
            <p:nvSpPr>
              <p:cNvPr id="78097"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98"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19" name="Group 569"/>
            <p:cNvGrpSpPr>
              <a:grpSpLocks/>
            </p:cNvGrpSpPr>
            <p:nvPr/>
          </p:nvGrpSpPr>
          <p:grpSpPr bwMode="auto">
            <a:xfrm>
              <a:off x="5074" y="983"/>
              <a:ext cx="128" cy="61"/>
              <a:chOff x="0" y="0"/>
              <a:chExt cx="128" cy="61"/>
            </a:xfrm>
          </p:grpSpPr>
          <p:sp>
            <p:nvSpPr>
              <p:cNvPr id="78095"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96"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0" name="Group 572"/>
            <p:cNvGrpSpPr>
              <a:grpSpLocks/>
            </p:cNvGrpSpPr>
            <p:nvPr/>
          </p:nvGrpSpPr>
          <p:grpSpPr bwMode="auto">
            <a:xfrm>
              <a:off x="5226" y="878"/>
              <a:ext cx="123" cy="50"/>
              <a:chOff x="0" y="0"/>
              <a:chExt cx="122" cy="50"/>
            </a:xfrm>
          </p:grpSpPr>
          <p:sp>
            <p:nvSpPr>
              <p:cNvPr id="78093"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94"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1" name="Group 575"/>
            <p:cNvGrpSpPr>
              <a:grpSpLocks/>
            </p:cNvGrpSpPr>
            <p:nvPr/>
          </p:nvGrpSpPr>
          <p:grpSpPr bwMode="auto">
            <a:xfrm>
              <a:off x="5342" y="790"/>
              <a:ext cx="124" cy="51"/>
              <a:chOff x="0" y="0"/>
              <a:chExt cx="124" cy="51"/>
            </a:xfrm>
          </p:grpSpPr>
          <p:sp>
            <p:nvSpPr>
              <p:cNvPr id="78091"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92"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2" name="Group 578"/>
            <p:cNvGrpSpPr>
              <a:grpSpLocks/>
            </p:cNvGrpSpPr>
            <p:nvPr/>
          </p:nvGrpSpPr>
          <p:grpSpPr bwMode="auto">
            <a:xfrm>
              <a:off x="5463" y="697"/>
              <a:ext cx="123" cy="51"/>
              <a:chOff x="0" y="0"/>
              <a:chExt cx="122" cy="51"/>
            </a:xfrm>
          </p:grpSpPr>
          <p:sp>
            <p:nvSpPr>
              <p:cNvPr id="78089"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90"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3" name="Group 581"/>
            <p:cNvGrpSpPr>
              <a:grpSpLocks/>
            </p:cNvGrpSpPr>
            <p:nvPr/>
          </p:nvGrpSpPr>
          <p:grpSpPr bwMode="auto">
            <a:xfrm>
              <a:off x="3320" y="3247"/>
              <a:ext cx="196" cy="106"/>
              <a:chOff x="0" y="0"/>
              <a:chExt cx="196" cy="106"/>
            </a:xfrm>
          </p:grpSpPr>
          <p:sp>
            <p:nvSpPr>
              <p:cNvPr id="78087"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88"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4" name="Group 584"/>
            <p:cNvGrpSpPr>
              <a:grpSpLocks/>
            </p:cNvGrpSpPr>
            <p:nvPr/>
          </p:nvGrpSpPr>
          <p:grpSpPr bwMode="auto">
            <a:xfrm>
              <a:off x="3716" y="2869"/>
              <a:ext cx="196" cy="111"/>
              <a:chOff x="0" y="0"/>
              <a:chExt cx="196" cy="111"/>
            </a:xfrm>
          </p:grpSpPr>
          <p:sp>
            <p:nvSpPr>
              <p:cNvPr id="78085"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86"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5" name="Group 587"/>
            <p:cNvGrpSpPr>
              <a:grpSpLocks/>
            </p:cNvGrpSpPr>
            <p:nvPr/>
          </p:nvGrpSpPr>
          <p:grpSpPr bwMode="auto">
            <a:xfrm>
              <a:off x="4838" y="2881"/>
              <a:ext cx="201" cy="106"/>
              <a:chOff x="0" y="0"/>
              <a:chExt cx="201" cy="106"/>
            </a:xfrm>
          </p:grpSpPr>
          <p:sp>
            <p:nvSpPr>
              <p:cNvPr id="78083"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84"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6" name="Group 590"/>
            <p:cNvGrpSpPr>
              <a:grpSpLocks/>
            </p:cNvGrpSpPr>
            <p:nvPr/>
          </p:nvGrpSpPr>
          <p:grpSpPr bwMode="auto">
            <a:xfrm>
              <a:off x="4556" y="3225"/>
              <a:ext cx="196" cy="105"/>
              <a:chOff x="0" y="0"/>
              <a:chExt cx="196" cy="105"/>
            </a:xfrm>
          </p:grpSpPr>
          <p:sp>
            <p:nvSpPr>
              <p:cNvPr id="78081"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82"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7" name="Group 593"/>
            <p:cNvGrpSpPr>
              <a:grpSpLocks/>
            </p:cNvGrpSpPr>
            <p:nvPr/>
          </p:nvGrpSpPr>
          <p:grpSpPr bwMode="auto">
            <a:xfrm>
              <a:off x="4054" y="2572"/>
              <a:ext cx="168" cy="96"/>
              <a:chOff x="0" y="0"/>
              <a:chExt cx="168" cy="96"/>
            </a:xfrm>
          </p:grpSpPr>
          <p:sp>
            <p:nvSpPr>
              <p:cNvPr id="78079"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80"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8" name="Group 596"/>
            <p:cNvGrpSpPr>
              <a:grpSpLocks/>
            </p:cNvGrpSpPr>
            <p:nvPr/>
          </p:nvGrpSpPr>
          <p:grpSpPr bwMode="auto">
            <a:xfrm>
              <a:off x="4328" y="2317"/>
              <a:ext cx="167" cy="95"/>
              <a:chOff x="0" y="0"/>
              <a:chExt cx="166" cy="95"/>
            </a:xfrm>
          </p:grpSpPr>
          <p:sp>
            <p:nvSpPr>
              <p:cNvPr id="78077"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78"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29" name="Group 599"/>
            <p:cNvGrpSpPr>
              <a:grpSpLocks/>
            </p:cNvGrpSpPr>
            <p:nvPr/>
          </p:nvGrpSpPr>
          <p:grpSpPr bwMode="auto">
            <a:xfrm>
              <a:off x="5109" y="2594"/>
              <a:ext cx="167" cy="95"/>
              <a:chOff x="0" y="0"/>
              <a:chExt cx="166" cy="95"/>
            </a:xfrm>
          </p:grpSpPr>
          <p:sp>
            <p:nvSpPr>
              <p:cNvPr id="78075"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76"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0" name="Group 602"/>
            <p:cNvGrpSpPr>
              <a:grpSpLocks/>
            </p:cNvGrpSpPr>
            <p:nvPr/>
          </p:nvGrpSpPr>
          <p:grpSpPr bwMode="auto">
            <a:xfrm>
              <a:off x="4618" y="2049"/>
              <a:ext cx="156" cy="83"/>
              <a:chOff x="0" y="0"/>
              <a:chExt cx="156" cy="83"/>
            </a:xfrm>
          </p:grpSpPr>
          <p:sp>
            <p:nvSpPr>
              <p:cNvPr id="78073"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74"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1" name="Group 605"/>
            <p:cNvGrpSpPr>
              <a:grpSpLocks/>
            </p:cNvGrpSpPr>
            <p:nvPr/>
          </p:nvGrpSpPr>
          <p:grpSpPr bwMode="auto">
            <a:xfrm>
              <a:off x="5358" y="2292"/>
              <a:ext cx="168" cy="95"/>
              <a:chOff x="0" y="0"/>
              <a:chExt cx="168" cy="95"/>
            </a:xfrm>
          </p:grpSpPr>
          <p:sp>
            <p:nvSpPr>
              <p:cNvPr id="78071"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72"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2" name="Group 608"/>
            <p:cNvGrpSpPr>
              <a:grpSpLocks/>
            </p:cNvGrpSpPr>
            <p:nvPr/>
          </p:nvGrpSpPr>
          <p:grpSpPr bwMode="auto">
            <a:xfrm>
              <a:off x="5562" y="2055"/>
              <a:ext cx="156" cy="89"/>
              <a:chOff x="0" y="0"/>
              <a:chExt cx="156" cy="89"/>
            </a:xfrm>
          </p:grpSpPr>
          <p:sp>
            <p:nvSpPr>
              <p:cNvPr id="78069"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70"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3" name="Group 611"/>
            <p:cNvGrpSpPr>
              <a:grpSpLocks/>
            </p:cNvGrpSpPr>
            <p:nvPr/>
          </p:nvGrpSpPr>
          <p:grpSpPr bwMode="auto">
            <a:xfrm>
              <a:off x="4837" y="1849"/>
              <a:ext cx="156" cy="83"/>
              <a:chOff x="0" y="0"/>
              <a:chExt cx="156" cy="83"/>
            </a:xfrm>
          </p:grpSpPr>
          <p:sp>
            <p:nvSpPr>
              <p:cNvPr id="78067"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68"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4" name="Group 614"/>
            <p:cNvGrpSpPr>
              <a:grpSpLocks/>
            </p:cNvGrpSpPr>
            <p:nvPr/>
          </p:nvGrpSpPr>
          <p:grpSpPr bwMode="auto">
            <a:xfrm>
              <a:off x="5031" y="1664"/>
              <a:ext cx="156" cy="84"/>
              <a:chOff x="0" y="0"/>
              <a:chExt cx="156" cy="84"/>
            </a:xfrm>
          </p:grpSpPr>
          <p:sp>
            <p:nvSpPr>
              <p:cNvPr id="78065"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66"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5" name="Group 617"/>
            <p:cNvGrpSpPr>
              <a:grpSpLocks/>
            </p:cNvGrpSpPr>
            <p:nvPr/>
          </p:nvGrpSpPr>
          <p:grpSpPr bwMode="auto">
            <a:xfrm>
              <a:off x="5509" y="1228"/>
              <a:ext cx="134" cy="73"/>
              <a:chOff x="0" y="0"/>
              <a:chExt cx="134" cy="73"/>
            </a:xfrm>
          </p:grpSpPr>
          <p:sp>
            <p:nvSpPr>
              <p:cNvPr id="78063"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64"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6" name="Group 620"/>
            <p:cNvGrpSpPr>
              <a:grpSpLocks/>
            </p:cNvGrpSpPr>
            <p:nvPr/>
          </p:nvGrpSpPr>
          <p:grpSpPr bwMode="auto">
            <a:xfrm>
              <a:off x="5226" y="1490"/>
              <a:ext cx="140" cy="73"/>
              <a:chOff x="0" y="0"/>
              <a:chExt cx="139" cy="73"/>
            </a:xfrm>
          </p:grpSpPr>
          <p:sp>
            <p:nvSpPr>
              <p:cNvPr id="78061"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62"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7" name="Group 623"/>
            <p:cNvGrpSpPr>
              <a:grpSpLocks/>
            </p:cNvGrpSpPr>
            <p:nvPr/>
          </p:nvGrpSpPr>
          <p:grpSpPr bwMode="auto">
            <a:xfrm>
              <a:off x="5383" y="1352"/>
              <a:ext cx="134" cy="61"/>
              <a:chOff x="0" y="0"/>
              <a:chExt cx="134" cy="61"/>
            </a:xfrm>
          </p:grpSpPr>
          <p:sp>
            <p:nvSpPr>
              <p:cNvPr id="78059"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60"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8" name="Group 626"/>
            <p:cNvGrpSpPr>
              <a:grpSpLocks/>
            </p:cNvGrpSpPr>
            <p:nvPr/>
          </p:nvGrpSpPr>
          <p:grpSpPr bwMode="auto">
            <a:xfrm>
              <a:off x="5646" y="1109"/>
              <a:ext cx="128" cy="61"/>
              <a:chOff x="0" y="0"/>
              <a:chExt cx="128" cy="61"/>
            </a:xfrm>
          </p:grpSpPr>
          <p:sp>
            <p:nvSpPr>
              <p:cNvPr id="78057"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58"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39" name="Group 629"/>
            <p:cNvGrpSpPr>
              <a:grpSpLocks/>
            </p:cNvGrpSpPr>
            <p:nvPr/>
          </p:nvGrpSpPr>
          <p:grpSpPr bwMode="auto">
            <a:xfrm>
              <a:off x="5754" y="987"/>
              <a:ext cx="128" cy="61"/>
              <a:chOff x="0" y="0"/>
              <a:chExt cx="128" cy="61"/>
            </a:xfrm>
          </p:grpSpPr>
          <p:sp>
            <p:nvSpPr>
              <p:cNvPr id="78055"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56"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40" name="Group 632"/>
            <p:cNvGrpSpPr>
              <a:grpSpLocks/>
            </p:cNvGrpSpPr>
            <p:nvPr/>
          </p:nvGrpSpPr>
          <p:grpSpPr bwMode="auto">
            <a:xfrm>
              <a:off x="5728" y="1856"/>
              <a:ext cx="156" cy="83"/>
              <a:chOff x="0" y="0"/>
              <a:chExt cx="156" cy="83"/>
            </a:xfrm>
          </p:grpSpPr>
          <p:sp>
            <p:nvSpPr>
              <p:cNvPr id="78053"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54"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41" name="Group 635"/>
            <p:cNvGrpSpPr>
              <a:grpSpLocks/>
            </p:cNvGrpSpPr>
            <p:nvPr/>
          </p:nvGrpSpPr>
          <p:grpSpPr bwMode="auto">
            <a:xfrm>
              <a:off x="0" y="2041"/>
              <a:ext cx="150" cy="89"/>
              <a:chOff x="0" y="0"/>
              <a:chExt cx="150" cy="89"/>
            </a:xfrm>
          </p:grpSpPr>
          <p:sp>
            <p:nvSpPr>
              <p:cNvPr id="78051"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52"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42" name="Group 638"/>
            <p:cNvGrpSpPr>
              <a:grpSpLocks/>
            </p:cNvGrpSpPr>
            <p:nvPr/>
          </p:nvGrpSpPr>
          <p:grpSpPr bwMode="auto">
            <a:xfrm>
              <a:off x="67" y="1653"/>
              <a:ext cx="156" cy="89"/>
              <a:chOff x="0" y="0"/>
              <a:chExt cx="156" cy="89"/>
            </a:xfrm>
          </p:grpSpPr>
          <p:sp>
            <p:nvSpPr>
              <p:cNvPr id="78049"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50"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43" name="Group 641"/>
            <p:cNvGrpSpPr>
              <a:grpSpLocks/>
            </p:cNvGrpSpPr>
            <p:nvPr/>
          </p:nvGrpSpPr>
          <p:grpSpPr bwMode="auto">
            <a:xfrm>
              <a:off x="56" y="612"/>
              <a:ext cx="106" cy="44"/>
              <a:chOff x="0" y="0"/>
              <a:chExt cx="106" cy="44"/>
            </a:xfrm>
          </p:grpSpPr>
          <p:sp>
            <p:nvSpPr>
              <p:cNvPr id="78047"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48"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044" name="Group 644"/>
            <p:cNvGrpSpPr>
              <a:grpSpLocks/>
            </p:cNvGrpSpPr>
            <p:nvPr/>
          </p:nvGrpSpPr>
          <p:grpSpPr bwMode="auto">
            <a:xfrm>
              <a:off x="5689" y="3186"/>
              <a:ext cx="201" cy="106"/>
              <a:chOff x="0" y="0"/>
              <a:chExt cx="201" cy="106"/>
            </a:xfrm>
          </p:grpSpPr>
          <p:sp>
            <p:nvSpPr>
              <p:cNvPr id="78045"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8046"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36487"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B22BAA9C-1739-754D-9965-9E585AA3A041}"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54</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6488"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36489" name="Rectangle 649"/>
          <p:cNvSpPr>
            <a:spLocks noGrp="1" noChangeArrowheads="1"/>
          </p:cNvSpPr>
          <p:nvPr>
            <p:ph idx="1"/>
          </p:nvPr>
        </p:nvSpPr>
        <p:spPr/>
        <p:txBody>
          <a:bodyPr rIns="132080"/>
          <a:lstStyle/>
          <a:p>
            <a:pPr eaLnBrk="1" hangingPunct="1">
              <a:lnSpc>
                <a:spcPct val="90000"/>
              </a:lnSpc>
              <a:buFontTx/>
              <a:buBlip>
                <a:blip r:embed="rId2"/>
              </a:buBlip>
              <a:defRPr/>
            </a:pPr>
            <a:r>
              <a:rPr lang="en-US" sz="2400" b="1" i="1" dirty="0" err="1">
                <a:sym typeface="Arial" pitchFamily="-110" charset="0"/>
              </a:rPr>
              <a:t>Participantes</a:t>
            </a:r>
            <a:r>
              <a:rPr lang="en-US" sz="2400" b="1" i="1" dirty="0">
                <a:sym typeface="Arial" pitchFamily="-110" charset="0"/>
              </a:rPr>
              <a:t>:</a:t>
            </a:r>
            <a:endParaRPr lang="en-US" sz="2400" b="1" i="1" dirty="0">
              <a:ea typeface="ヒラギノ角ゴ ProN W6" pitchFamily="-110" charset="-128"/>
              <a:cs typeface="ヒラギノ角ゴ ProN W6" pitchFamily="-110" charset="-128"/>
              <a:sym typeface="Arial" pitchFamily="-110" charset="0"/>
            </a:endParaRPr>
          </a:p>
          <a:p>
            <a:pPr marL="782638" lvl="1" eaLnBrk="1" hangingPunct="1">
              <a:lnSpc>
                <a:spcPct val="90000"/>
              </a:lnSpc>
              <a:buFont typeface="Wingdings" pitchFamily="-110" charset="2"/>
              <a:buChar char="n"/>
              <a:defRPr/>
            </a:pPr>
            <a:r>
              <a:rPr lang="en-US" sz="2400" dirty="0" err="1">
                <a:sym typeface="Arial" pitchFamily="-110" charset="0"/>
              </a:rPr>
              <a:t>Pacientes</a:t>
            </a:r>
            <a:r>
              <a:rPr lang="en-US" sz="2400" dirty="0" smtClean="0">
                <a:sym typeface="Arial" pitchFamily="-110" charset="0"/>
              </a:rPr>
              <a:t> </a:t>
            </a:r>
            <a:r>
              <a:rPr lang="en-US" sz="2400" dirty="0" err="1" smtClean="0">
                <a:sym typeface="Arial" pitchFamily="-110" charset="0"/>
              </a:rPr>
              <a:t>ambulatorios</a:t>
            </a:r>
            <a:r>
              <a:rPr lang="en-US" sz="2400" dirty="0" smtClean="0">
                <a:sym typeface="Arial" pitchFamily="-110" charset="0"/>
              </a:rPr>
              <a:t> de </a:t>
            </a:r>
            <a:r>
              <a:rPr lang="en-US" sz="2400" dirty="0" err="1" smtClean="0">
                <a:sym typeface="Arial" pitchFamily="-110" charset="0"/>
              </a:rPr>
              <a:t>edad</a:t>
            </a:r>
            <a:r>
              <a:rPr lang="en-US" sz="2400" dirty="0" smtClean="0">
                <a:sym typeface="Arial" pitchFamily="-110" charset="0"/>
              </a:rPr>
              <a:t> ≥ 18 </a:t>
            </a:r>
            <a:r>
              <a:rPr lang="en-US" sz="2400" dirty="0" err="1" smtClean="0">
                <a:sym typeface="Arial" pitchFamily="-110" charset="0"/>
              </a:rPr>
              <a:t>años</a:t>
            </a:r>
            <a:r>
              <a:rPr lang="en-US" sz="2400" dirty="0" smtClean="0">
                <a:sym typeface="Arial" pitchFamily="-110" charset="0"/>
              </a:rPr>
              <a:t> con </a:t>
            </a:r>
            <a:r>
              <a:rPr lang="en-US" sz="2400" dirty="0">
                <a:sym typeface="Arial" pitchFamily="-110" charset="0"/>
              </a:rPr>
              <a:t>alto RCV (</a:t>
            </a:r>
            <a:r>
              <a:rPr lang="en-US" sz="2400" dirty="0" err="1">
                <a:sym typeface="Arial" pitchFamily="-110" charset="0"/>
              </a:rPr>
              <a:t>diabéticos</a:t>
            </a:r>
            <a:r>
              <a:rPr lang="en-US" sz="2400" dirty="0">
                <a:sym typeface="Arial" pitchFamily="-110" charset="0"/>
              </a:rPr>
              <a:t> </a:t>
            </a:r>
            <a:r>
              <a:rPr lang="en-US" sz="2400" dirty="0" err="1">
                <a:sym typeface="Arial" pitchFamily="-110" charset="0"/>
              </a:rPr>
              <a:t>y/o</a:t>
            </a:r>
            <a:r>
              <a:rPr lang="en-US" sz="2400" dirty="0">
                <a:sym typeface="Arial" pitchFamily="-110" charset="0"/>
              </a:rPr>
              <a:t> con </a:t>
            </a:r>
            <a:r>
              <a:rPr lang="en-US" sz="2400" dirty="0" err="1">
                <a:sym typeface="Arial" pitchFamily="-110" charset="0"/>
              </a:rPr>
              <a:t>enfermedad</a:t>
            </a:r>
            <a:r>
              <a:rPr lang="en-US" sz="2400" dirty="0">
                <a:sym typeface="Arial" pitchFamily="-110" charset="0"/>
              </a:rPr>
              <a:t> CV </a:t>
            </a:r>
            <a:r>
              <a:rPr lang="en-US" sz="2400" dirty="0" err="1">
                <a:sym typeface="Arial" pitchFamily="-110" charset="0"/>
              </a:rPr>
              <a:t>establecida</a:t>
            </a:r>
            <a:r>
              <a:rPr lang="en-US" sz="2400" dirty="0">
                <a:sym typeface="Arial" pitchFamily="-110" charset="0"/>
              </a:rPr>
              <a:t>) </a:t>
            </a:r>
            <a:r>
              <a:rPr lang="en-US" sz="2400" dirty="0" err="1">
                <a:sym typeface="Arial" pitchFamily="-110" charset="0"/>
              </a:rPr>
              <a:t>que</a:t>
            </a:r>
            <a:r>
              <a:rPr lang="en-US" sz="2400" dirty="0">
                <a:sym typeface="Arial" pitchFamily="-110" charset="0"/>
              </a:rPr>
              <a:t> no </a:t>
            </a:r>
            <a:r>
              <a:rPr lang="en-US" sz="2400" dirty="0" err="1">
                <a:sym typeface="Arial" pitchFamily="-110" charset="0"/>
              </a:rPr>
              <a:t>alcanzan</a:t>
            </a:r>
            <a:r>
              <a:rPr lang="en-US" sz="2400" dirty="0">
                <a:sym typeface="Arial" pitchFamily="-110" charset="0"/>
              </a:rPr>
              <a:t> los </a:t>
            </a:r>
            <a:r>
              <a:rPr lang="en-US" sz="2400" dirty="0" err="1">
                <a:sym typeface="Arial" pitchFamily="-110" charset="0"/>
              </a:rPr>
              <a:t>objetivos</a:t>
            </a:r>
            <a:r>
              <a:rPr lang="en-US" sz="2400" dirty="0">
                <a:sym typeface="Arial" pitchFamily="-110" charset="0"/>
              </a:rPr>
              <a:t> de control de la </a:t>
            </a:r>
            <a:r>
              <a:rPr lang="en-US" sz="2400" dirty="0" err="1">
                <a:sym typeface="Arial" pitchFamily="-110" charset="0"/>
              </a:rPr>
              <a:t>misma</a:t>
            </a:r>
            <a:r>
              <a:rPr lang="en-US" sz="2400" dirty="0">
                <a:sym typeface="Arial" pitchFamily="-110" charset="0"/>
              </a:rPr>
              <a:t> </a:t>
            </a:r>
            <a:r>
              <a:rPr lang="en-US" sz="2400" dirty="0" err="1">
                <a:sym typeface="Arial" pitchFamily="-110" charset="0"/>
              </a:rPr>
              <a:t>fijados</a:t>
            </a:r>
            <a:r>
              <a:rPr lang="en-US" sz="2400" dirty="0">
                <a:sym typeface="Arial" pitchFamily="-110" charset="0"/>
              </a:rPr>
              <a:t> </a:t>
            </a:r>
            <a:r>
              <a:rPr lang="en-US" sz="2400" dirty="0" err="1">
                <a:sym typeface="Arial" pitchFamily="-110" charset="0"/>
              </a:rPr>
              <a:t>por</a:t>
            </a:r>
            <a:r>
              <a:rPr lang="en-US" sz="2400" dirty="0">
                <a:sym typeface="Arial" pitchFamily="-110" charset="0"/>
              </a:rPr>
              <a:t> la </a:t>
            </a:r>
            <a:r>
              <a:rPr lang="en-US" sz="2400" dirty="0" err="1">
                <a:sym typeface="Arial" pitchFamily="-110" charset="0"/>
              </a:rPr>
              <a:t>Adaptación</a:t>
            </a:r>
            <a:r>
              <a:rPr lang="en-US" sz="2400" dirty="0">
                <a:sym typeface="Arial" pitchFamily="-110" charset="0"/>
              </a:rPr>
              <a:t> </a:t>
            </a:r>
            <a:r>
              <a:rPr lang="en-US" sz="2400" dirty="0" err="1">
                <a:sym typeface="Arial" pitchFamily="-110" charset="0"/>
              </a:rPr>
              <a:t>Española</a:t>
            </a:r>
            <a:r>
              <a:rPr lang="en-US" sz="2400" dirty="0">
                <a:sym typeface="Arial" pitchFamily="-110" charset="0"/>
              </a:rPr>
              <a:t> de </a:t>
            </a:r>
            <a:r>
              <a:rPr lang="en-US" sz="2400" dirty="0" err="1">
                <a:sym typeface="Arial" pitchFamily="-110" charset="0"/>
              </a:rPr>
              <a:t>las</a:t>
            </a:r>
            <a:r>
              <a:rPr lang="en-US" sz="2400" dirty="0">
                <a:sym typeface="Arial" pitchFamily="-110" charset="0"/>
              </a:rPr>
              <a:t> </a:t>
            </a:r>
            <a:r>
              <a:rPr lang="en-US" sz="2400" dirty="0" err="1">
                <a:sym typeface="Arial" pitchFamily="-110" charset="0"/>
              </a:rPr>
              <a:t>Guías</a:t>
            </a:r>
            <a:r>
              <a:rPr lang="en-US" sz="2400" dirty="0">
                <a:sym typeface="Arial" pitchFamily="-110" charset="0"/>
              </a:rPr>
              <a:t> </a:t>
            </a:r>
            <a:r>
              <a:rPr lang="en-US" sz="2400" dirty="0" err="1">
                <a:sym typeface="Arial" pitchFamily="-110" charset="0"/>
              </a:rPr>
              <a:t>Europeas</a:t>
            </a:r>
            <a:r>
              <a:rPr lang="en-US" sz="2400" dirty="0">
                <a:sym typeface="Arial" pitchFamily="-110" charset="0"/>
              </a:rPr>
              <a:t> de </a:t>
            </a:r>
            <a:r>
              <a:rPr lang="en-US" sz="2400" dirty="0" err="1">
                <a:sym typeface="Arial" pitchFamily="-110" charset="0"/>
              </a:rPr>
              <a:t>Prevención</a:t>
            </a:r>
            <a:r>
              <a:rPr lang="en-US" sz="2400" dirty="0">
                <a:sym typeface="Arial" pitchFamily="-110" charset="0"/>
              </a:rPr>
              <a:t> Cardiovascular de </a:t>
            </a:r>
            <a:r>
              <a:rPr lang="en-US" sz="2400" dirty="0" smtClean="0">
                <a:sym typeface="Arial" pitchFamily="-110" charset="0"/>
              </a:rPr>
              <a:t>2004-2008 (LDL-</a:t>
            </a:r>
            <a:r>
              <a:rPr lang="en-US" sz="2400" dirty="0" err="1" smtClean="0">
                <a:sym typeface="Arial" pitchFamily="-110" charset="0"/>
              </a:rPr>
              <a:t>c</a:t>
            </a:r>
            <a:r>
              <a:rPr lang="en-US" sz="2400" dirty="0" smtClean="0">
                <a:sym typeface="Arial" pitchFamily="-110" charset="0"/>
              </a:rPr>
              <a:t> ≥ 100 mg/dl) </a:t>
            </a:r>
            <a:r>
              <a:rPr lang="en-US" sz="2400" dirty="0" err="1">
                <a:sym typeface="Arial" pitchFamily="-110" charset="0"/>
              </a:rPr>
              <a:t>adscritos</a:t>
            </a:r>
            <a:r>
              <a:rPr lang="en-US" sz="2400" dirty="0">
                <a:sym typeface="Arial" pitchFamily="-110" charset="0"/>
              </a:rPr>
              <a:t> a </a:t>
            </a:r>
            <a:r>
              <a:rPr lang="en-US" sz="2400" dirty="0" err="1">
                <a:sym typeface="Arial" pitchFamily="-110" charset="0"/>
              </a:rPr>
              <a:t>médicos</a:t>
            </a:r>
            <a:r>
              <a:rPr lang="en-US" sz="2400" dirty="0">
                <a:sym typeface="Arial" pitchFamily="-110" charset="0"/>
              </a:rPr>
              <a:t> de AP.</a:t>
            </a:r>
            <a:r>
              <a:rPr lang="en-US" sz="2400" dirty="0" smtClean="0">
                <a:sym typeface="Arial" pitchFamily="-110" charset="0"/>
              </a:rPr>
              <a:t> </a:t>
            </a:r>
            <a:endParaRPr lang="en-US" sz="2400" dirty="0">
              <a:sym typeface="Arial" pitchFamily="-110" charset="0"/>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1"/>
          <p:cNvGrpSpPr>
            <a:grpSpLocks/>
          </p:cNvGrpSpPr>
          <p:nvPr/>
        </p:nvGrpSpPr>
        <p:grpSpPr bwMode="auto">
          <a:xfrm>
            <a:off x="-103188" y="1308100"/>
            <a:ext cx="9350376" cy="5630863"/>
            <a:chOff x="0" y="0"/>
            <a:chExt cx="5890" cy="3547"/>
          </a:xfrm>
        </p:grpSpPr>
        <p:grpSp>
          <p:nvGrpSpPr>
            <p:cNvPr id="78855" name="Group 2"/>
            <p:cNvGrpSpPr>
              <a:grpSpLocks/>
            </p:cNvGrpSpPr>
            <p:nvPr/>
          </p:nvGrpSpPr>
          <p:grpSpPr bwMode="auto">
            <a:xfrm rot="10020000" flipH="1">
              <a:off x="52" y="203"/>
              <a:ext cx="1744" cy="8"/>
              <a:chOff x="0" y="0"/>
              <a:chExt cx="1744" cy="8"/>
            </a:xfrm>
          </p:grpSpPr>
          <p:sp>
            <p:nvSpPr>
              <p:cNvPr id="79498"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99"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56" name="Group 5"/>
            <p:cNvGrpSpPr>
              <a:grpSpLocks/>
            </p:cNvGrpSpPr>
            <p:nvPr/>
          </p:nvGrpSpPr>
          <p:grpSpPr bwMode="auto">
            <a:xfrm rot="9960000" flipH="1">
              <a:off x="39" y="307"/>
              <a:ext cx="2034" cy="8"/>
              <a:chOff x="0" y="0"/>
              <a:chExt cx="2033" cy="8"/>
            </a:xfrm>
          </p:grpSpPr>
          <p:sp>
            <p:nvSpPr>
              <p:cNvPr id="79496"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97"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57" name="Group 8"/>
            <p:cNvGrpSpPr>
              <a:grpSpLocks/>
            </p:cNvGrpSpPr>
            <p:nvPr/>
          </p:nvGrpSpPr>
          <p:grpSpPr bwMode="auto">
            <a:xfrm rot="9960000" flipH="1">
              <a:off x="38" y="373"/>
              <a:ext cx="2246" cy="8"/>
              <a:chOff x="0" y="0"/>
              <a:chExt cx="2246" cy="8"/>
            </a:xfrm>
          </p:grpSpPr>
          <p:sp>
            <p:nvSpPr>
              <p:cNvPr id="79494"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95"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58" name="Group 11"/>
            <p:cNvGrpSpPr>
              <a:grpSpLocks/>
            </p:cNvGrpSpPr>
            <p:nvPr/>
          </p:nvGrpSpPr>
          <p:grpSpPr bwMode="auto">
            <a:xfrm rot="9900000" flipH="1">
              <a:off x="23" y="453"/>
              <a:ext cx="2476" cy="8"/>
              <a:chOff x="0" y="0"/>
              <a:chExt cx="2476" cy="8"/>
            </a:xfrm>
          </p:grpSpPr>
          <p:sp>
            <p:nvSpPr>
              <p:cNvPr id="79492"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93"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59" name="Group 14"/>
            <p:cNvGrpSpPr>
              <a:grpSpLocks/>
            </p:cNvGrpSpPr>
            <p:nvPr/>
          </p:nvGrpSpPr>
          <p:grpSpPr bwMode="auto">
            <a:xfrm rot="9840000" flipH="1">
              <a:off x="14" y="569"/>
              <a:ext cx="2771" cy="8"/>
              <a:chOff x="0" y="0"/>
              <a:chExt cx="2770" cy="8"/>
            </a:xfrm>
          </p:grpSpPr>
          <p:sp>
            <p:nvSpPr>
              <p:cNvPr id="79490"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91"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0" name="Group 17"/>
            <p:cNvGrpSpPr>
              <a:grpSpLocks/>
            </p:cNvGrpSpPr>
            <p:nvPr/>
          </p:nvGrpSpPr>
          <p:grpSpPr bwMode="auto">
            <a:xfrm rot="9780000" flipH="1">
              <a:off x="3" y="688"/>
              <a:ext cx="3058" cy="8"/>
              <a:chOff x="0" y="0"/>
              <a:chExt cx="3058" cy="8"/>
            </a:xfrm>
          </p:grpSpPr>
          <p:sp>
            <p:nvSpPr>
              <p:cNvPr id="79488"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89"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1" name="Group 20"/>
            <p:cNvGrpSpPr>
              <a:grpSpLocks/>
            </p:cNvGrpSpPr>
            <p:nvPr/>
          </p:nvGrpSpPr>
          <p:grpSpPr bwMode="auto">
            <a:xfrm rot="9660000" flipH="1">
              <a:off x="-29" y="873"/>
              <a:ext cx="3403" cy="8"/>
              <a:chOff x="0" y="0"/>
              <a:chExt cx="3403" cy="8"/>
            </a:xfrm>
          </p:grpSpPr>
          <p:sp>
            <p:nvSpPr>
              <p:cNvPr id="79486"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87"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2" name="Group 23"/>
            <p:cNvGrpSpPr>
              <a:grpSpLocks/>
            </p:cNvGrpSpPr>
            <p:nvPr/>
          </p:nvGrpSpPr>
          <p:grpSpPr bwMode="auto">
            <a:xfrm rot="9540000" flipH="1">
              <a:off x="-34" y="1040"/>
              <a:ext cx="3748" cy="8"/>
              <a:chOff x="0" y="0"/>
              <a:chExt cx="3749" cy="8"/>
            </a:xfrm>
          </p:grpSpPr>
          <p:sp>
            <p:nvSpPr>
              <p:cNvPr id="79484"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85"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3" name="Group 26"/>
            <p:cNvGrpSpPr>
              <a:grpSpLocks/>
            </p:cNvGrpSpPr>
            <p:nvPr/>
          </p:nvGrpSpPr>
          <p:grpSpPr bwMode="auto">
            <a:xfrm rot="9420000" flipH="1">
              <a:off x="-97" y="1223"/>
              <a:ext cx="4208" cy="8"/>
              <a:chOff x="0" y="0"/>
              <a:chExt cx="4209" cy="8"/>
            </a:xfrm>
          </p:grpSpPr>
          <p:sp>
            <p:nvSpPr>
              <p:cNvPr id="79482"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83"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4" name="Group 29"/>
            <p:cNvGrpSpPr>
              <a:grpSpLocks/>
            </p:cNvGrpSpPr>
            <p:nvPr/>
          </p:nvGrpSpPr>
          <p:grpSpPr bwMode="auto">
            <a:xfrm rot="9300000" flipH="1">
              <a:off x="-149" y="1466"/>
              <a:ext cx="4611" cy="8"/>
              <a:chOff x="0" y="0"/>
              <a:chExt cx="4612" cy="8"/>
            </a:xfrm>
          </p:grpSpPr>
          <p:sp>
            <p:nvSpPr>
              <p:cNvPr id="79480"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81"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5" name="Group 32"/>
            <p:cNvGrpSpPr>
              <a:grpSpLocks/>
            </p:cNvGrpSpPr>
            <p:nvPr/>
          </p:nvGrpSpPr>
          <p:grpSpPr bwMode="auto">
            <a:xfrm rot="9120000" flipH="1">
              <a:off x="-249" y="1795"/>
              <a:ext cx="5200" cy="8"/>
              <a:chOff x="0" y="0"/>
              <a:chExt cx="5200" cy="8"/>
            </a:xfrm>
          </p:grpSpPr>
          <p:sp>
            <p:nvSpPr>
              <p:cNvPr id="79478"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79"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6" name="Group 35"/>
            <p:cNvGrpSpPr>
              <a:grpSpLocks/>
            </p:cNvGrpSpPr>
            <p:nvPr/>
          </p:nvGrpSpPr>
          <p:grpSpPr bwMode="auto">
            <a:xfrm rot="8880000" flipH="1">
              <a:off x="71" y="2061"/>
              <a:ext cx="5401" cy="8"/>
              <a:chOff x="0" y="0"/>
              <a:chExt cx="5401" cy="8"/>
            </a:xfrm>
          </p:grpSpPr>
          <p:sp>
            <p:nvSpPr>
              <p:cNvPr id="79476"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77"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7" name="Group 38"/>
            <p:cNvGrpSpPr>
              <a:grpSpLocks/>
            </p:cNvGrpSpPr>
            <p:nvPr/>
          </p:nvGrpSpPr>
          <p:grpSpPr bwMode="auto">
            <a:xfrm rot="8580000" flipH="1">
              <a:off x="1382" y="2105"/>
              <a:ext cx="4613" cy="8"/>
              <a:chOff x="0" y="0"/>
              <a:chExt cx="4612" cy="8"/>
            </a:xfrm>
          </p:grpSpPr>
          <p:sp>
            <p:nvSpPr>
              <p:cNvPr id="79474"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75"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8" name="Group 41"/>
            <p:cNvGrpSpPr>
              <a:grpSpLocks/>
            </p:cNvGrpSpPr>
            <p:nvPr/>
          </p:nvGrpSpPr>
          <p:grpSpPr bwMode="auto">
            <a:xfrm rot="8220000" flipH="1">
              <a:off x="2755" y="2236"/>
              <a:ext cx="3576" cy="8"/>
              <a:chOff x="0" y="0"/>
              <a:chExt cx="3576" cy="8"/>
            </a:xfrm>
          </p:grpSpPr>
          <p:sp>
            <p:nvSpPr>
              <p:cNvPr id="79472"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73"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69" name="Group 44"/>
            <p:cNvGrpSpPr>
              <a:grpSpLocks/>
            </p:cNvGrpSpPr>
            <p:nvPr/>
          </p:nvGrpSpPr>
          <p:grpSpPr bwMode="auto">
            <a:xfrm rot="7800000" flipH="1">
              <a:off x="4117" y="2678"/>
              <a:ext cx="2079" cy="8"/>
              <a:chOff x="0" y="0"/>
              <a:chExt cx="2079" cy="8"/>
            </a:xfrm>
          </p:grpSpPr>
          <p:sp>
            <p:nvSpPr>
              <p:cNvPr id="79470"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71"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0" name="Group 47"/>
            <p:cNvGrpSpPr>
              <a:grpSpLocks/>
            </p:cNvGrpSpPr>
            <p:nvPr/>
          </p:nvGrpSpPr>
          <p:grpSpPr bwMode="auto">
            <a:xfrm rot="7620000">
              <a:off x="5435" y="3340"/>
              <a:ext cx="502" cy="8"/>
              <a:chOff x="0" y="0"/>
              <a:chExt cx="501" cy="8"/>
            </a:xfrm>
          </p:grpSpPr>
          <p:sp>
            <p:nvSpPr>
              <p:cNvPr id="79468"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69"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1" name="Group 50"/>
            <p:cNvGrpSpPr>
              <a:grpSpLocks/>
            </p:cNvGrpSpPr>
            <p:nvPr/>
          </p:nvGrpSpPr>
          <p:grpSpPr bwMode="auto">
            <a:xfrm rot="1079999">
              <a:off x="-87" y="1553"/>
              <a:ext cx="6046" cy="8"/>
              <a:chOff x="0" y="0"/>
              <a:chExt cx="6046" cy="8"/>
            </a:xfrm>
          </p:grpSpPr>
          <p:sp>
            <p:nvSpPr>
              <p:cNvPr id="79466"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67"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2" name="Group 53"/>
            <p:cNvGrpSpPr>
              <a:grpSpLocks/>
            </p:cNvGrpSpPr>
            <p:nvPr/>
          </p:nvGrpSpPr>
          <p:grpSpPr bwMode="auto">
            <a:xfrm rot="1560000">
              <a:off x="-132" y="2569"/>
              <a:ext cx="4142" cy="8"/>
              <a:chOff x="0" y="0"/>
              <a:chExt cx="4142" cy="8"/>
            </a:xfrm>
          </p:grpSpPr>
          <p:sp>
            <p:nvSpPr>
              <p:cNvPr id="79464"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65"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3" name="Group 56"/>
            <p:cNvGrpSpPr>
              <a:grpSpLocks/>
            </p:cNvGrpSpPr>
            <p:nvPr/>
          </p:nvGrpSpPr>
          <p:grpSpPr bwMode="auto">
            <a:xfrm rot="1739999">
              <a:off x="-101" y="2802"/>
              <a:ext cx="2803" cy="8"/>
              <a:chOff x="0" y="0"/>
              <a:chExt cx="2804" cy="8"/>
            </a:xfrm>
          </p:grpSpPr>
          <p:sp>
            <p:nvSpPr>
              <p:cNvPr id="79462"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63"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4" name="Group 59"/>
            <p:cNvGrpSpPr>
              <a:grpSpLocks/>
            </p:cNvGrpSpPr>
            <p:nvPr/>
          </p:nvGrpSpPr>
          <p:grpSpPr bwMode="auto">
            <a:xfrm rot="1979999">
              <a:off x="-46" y="3099"/>
              <a:ext cx="1399" cy="8"/>
              <a:chOff x="0" y="0"/>
              <a:chExt cx="1400" cy="8"/>
            </a:xfrm>
          </p:grpSpPr>
          <p:sp>
            <p:nvSpPr>
              <p:cNvPr id="79460"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61"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5" name="Group 62"/>
            <p:cNvGrpSpPr>
              <a:grpSpLocks/>
            </p:cNvGrpSpPr>
            <p:nvPr/>
          </p:nvGrpSpPr>
          <p:grpSpPr bwMode="auto">
            <a:xfrm rot="1379999">
              <a:off x="-149" y="2392"/>
              <a:ext cx="5476" cy="8"/>
              <a:chOff x="0" y="0"/>
              <a:chExt cx="5477" cy="8"/>
            </a:xfrm>
          </p:grpSpPr>
          <p:sp>
            <p:nvSpPr>
              <p:cNvPr id="79458"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59"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6" name="Group 65"/>
            <p:cNvGrpSpPr>
              <a:grpSpLocks/>
            </p:cNvGrpSpPr>
            <p:nvPr/>
          </p:nvGrpSpPr>
          <p:grpSpPr bwMode="auto">
            <a:xfrm rot="960000">
              <a:off x="-44" y="1284"/>
              <a:ext cx="6015" cy="8"/>
              <a:chOff x="0" y="0"/>
              <a:chExt cx="6016" cy="8"/>
            </a:xfrm>
          </p:grpSpPr>
          <p:sp>
            <p:nvSpPr>
              <p:cNvPr id="79456"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79457"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7" name="Group 68"/>
            <p:cNvGrpSpPr>
              <a:grpSpLocks/>
            </p:cNvGrpSpPr>
            <p:nvPr/>
          </p:nvGrpSpPr>
          <p:grpSpPr bwMode="auto">
            <a:xfrm rot="11760001" flipH="1">
              <a:off x="137" y="1146"/>
              <a:ext cx="5757" cy="8"/>
              <a:chOff x="0" y="0"/>
              <a:chExt cx="5756" cy="8"/>
            </a:xfrm>
          </p:grpSpPr>
          <p:sp>
            <p:nvSpPr>
              <p:cNvPr id="79454"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55"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8" name="Group 71"/>
            <p:cNvGrpSpPr>
              <a:grpSpLocks/>
            </p:cNvGrpSpPr>
            <p:nvPr/>
          </p:nvGrpSpPr>
          <p:grpSpPr bwMode="auto">
            <a:xfrm rot="839999">
              <a:off x="444" y="956"/>
              <a:ext cx="5475" cy="8"/>
              <a:chOff x="0" y="0"/>
              <a:chExt cx="5475" cy="8"/>
            </a:xfrm>
          </p:grpSpPr>
          <p:sp>
            <p:nvSpPr>
              <p:cNvPr id="79452"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53"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79" name="Group 74"/>
            <p:cNvGrpSpPr>
              <a:grpSpLocks/>
            </p:cNvGrpSpPr>
            <p:nvPr/>
          </p:nvGrpSpPr>
          <p:grpSpPr bwMode="auto">
            <a:xfrm rot="779999">
              <a:off x="912" y="761"/>
              <a:ext cx="4976" cy="8"/>
              <a:chOff x="0" y="0"/>
              <a:chExt cx="4976" cy="8"/>
            </a:xfrm>
          </p:grpSpPr>
          <p:sp>
            <p:nvSpPr>
              <p:cNvPr id="79450"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51"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0" name="Group 77"/>
            <p:cNvGrpSpPr>
              <a:grpSpLocks/>
            </p:cNvGrpSpPr>
            <p:nvPr/>
          </p:nvGrpSpPr>
          <p:grpSpPr bwMode="auto">
            <a:xfrm rot="720000">
              <a:off x="1120" y="641"/>
              <a:ext cx="4759" cy="8"/>
              <a:chOff x="0" y="0"/>
              <a:chExt cx="4759" cy="8"/>
            </a:xfrm>
          </p:grpSpPr>
          <p:sp>
            <p:nvSpPr>
              <p:cNvPr id="79448"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49"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1" name="Group 80"/>
            <p:cNvGrpSpPr>
              <a:grpSpLocks/>
            </p:cNvGrpSpPr>
            <p:nvPr/>
          </p:nvGrpSpPr>
          <p:grpSpPr bwMode="auto">
            <a:xfrm rot="720000">
              <a:off x="1305" y="570"/>
              <a:ext cx="4557" cy="8"/>
              <a:chOff x="0" y="0"/>
              <a:chExt cx="4557" cy="8"/>
            </a:xfrm>
          </p:grpSpPr>
          <p:sp>
            <p:nvSpPr>
              <p:cNvPr id="79446"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47"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2" name="Group 83"/>
            <p:cNvGrpSpPr>
              <a:grpSpLocks/>
            </p:cNvGrpSpPr>
            <p:nvPr/>
          </p:nvGrpSpPr>
          <p:grpSpPr bwMode="auto">
            <a:xfrm rot="11460001" flipH="1">
              <a:off x="1551" y="483"/>
              <a:ext cx="4314" cy="8"/>
              <a:chOff x="0" y="0"/>
              <a:chExt cx="4314" cy="8"/>
            </a:xfrm>
          </p:grpSpPr>
          <p:sp>
            <p:nvSpPr>
              <p:cNvPr id="79444"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45"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3" name="Group 86"/>
            <p:cNvGrpSpPr>
              <a:grpSpLocks/>
            </p:cNvGrpSpPr>
            <p:nvPr/>
          </p:nvGrpSpPr>
          <p:grpSpPr bwMode="auto">
            <a:xfrm rot="11460001" flipH="1">
              <a:off x="1712" y="407"/>
              <a:ext cx="4154" cy="8"/>
              <a:chOff x="0" y="0"/>
              <a:chExt cx="4154" cy="8"/>
            </a:xfrm>
          </p:grpSpPr>
          <p:sp>
            <p:nvSpPr>
              <p:cNvPr id="79442"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43"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4" name="Group 89"/>
            <p:cNvGrpSpPr>
              <a:grpSpLocks/>
            </p:cNvGrpSpPr>
            <p:nvPr/>
          </p:nvGrpSpPr>
          <p:grpSpPr bwMode="auto">
            <a:xfrm rot="11580000" flipH="1">
              <a:off x="679" y="842"/>
              <a:ext cx="5205" cy="8"/>
              <a:chOff x="0" y="0"/>
              <a:chExt cx="5204" cy="8"/>
            </a:xfrm>
          </p:grpSpPr>
          <p:sp>
            <p:nvSpPr>
              <p:cNvPr id="79440"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41"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5" name="Group 92"/>
            <p:cNvGrpSpPr>
              <a:grpSpLocks/>
            </p:cNvGrpSpPr>
            <p:nvPr/>
          </p:nvGrpSpPr>
          <p:grpSpPr bwMode="auto">
            <a:xfrm rot="12060000" flipH="1">
              <a:off x="-135" y="2140"/>
              <a:ext cx="6150" cy="8"/>
              <a:chOff x="0" y="0"/>
              <a:chExt cx="6150" cy="8"/>
            </a:xfrm>
          </p:grpSpPr>
          <p:sp>
            <p:nvSpPr>
              <p:cNvPr id="79438"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39"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6" name="Group 95"/>
            <p:cNvGrpSpPr>
              <a:grpSpLocks/>
            </p:cNvGrpSpPr>
            <p:nvPr/>
          </p:nvGrpSpPr>
          <p:grpSpPr bwMode="auto">
            <a:xfrm rot="11939999" flipH="1">
              <a:off x="-100" y="1814"/>
              <a:ext cx="6103" cy="8"/>
              <a:chOff x="0" y="0"/>
              <a:chExt cx="6104" cy="8"/>
            </a:xfrm>
          </p:grpSpPr>
          <p:sp>
            <p:nvSpPr>
              <p:cNvPr id="79436"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79437"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7" name="Group 98"/>
            <p:cNvGrpSpPr>
              <a:grpSpLocks/>
            </p:cNvGrpSpPr>
            <p:nvPr/>
          </p:nvGrpSpPr>
          <p:grpSpPr bwMode="auto">
            <a:xfrm>
              <a:off x="805" y="2535"/>
              <a:ext cx="168" cy="96"/>
              <a:chOff x="0" y="0"/>
              <a:chExt cx="168" cy="96"/>
            </a:xfrm>
          </p:grpSpPr>
          <p:sp>
            <p:nvSpPr>
              <p:cNvPr id="79434"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35"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8" name="Group 101"/>
            <p:cNvGrpSpPr>
              <a:grpSpLocks/>
            </p:cNvGrpSpPr>
            <p:nvPr/>
          </p:nvGrpSpPr>
          <p:grpSpPr bwMode="auto">
            <a:xfrm>
              <a:off x="301" y="2250"/>
              <a:ext cx="168" cy="95"/>
              <a:chOff x="0" y="0"/>
              <a:chExt cx="168" cy="95"/>
            </a:xfrm>
          </p:grpSpPr>
          <p:sp>
            <p:nvSpPr>
              <p:cNvPr id="79432"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33"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89" name="Group 104"/>
            <p:cNvGrpSpPr>
              <a:grpSpLocks/>
            </p:cNvGrpSpPr>
            <p:nvPr/>
          </p:nvGrpSpPr>
          <p:grpSpPr bwMode="auto">
            <a:xfrm>
              <a:off x="224" y="2828"/>
              <a:ext cx="196" cy="106"/>
              <a:chOff x="0" y="0"/>
              <a:chExt cx="196" cy="106"/>
            </a:xfrm>
          </p:grpSpPr>
          <p:sp>
            <p:nvSpPr>
              <p:cNvPr id="79430"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31"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0" name="Group 107"/>
            <p:cNvGrpSpPr>
              <a:grpSpLocks/>
            </p:cNvGrpSpPr>
            <p:nvPr/>
          </p:nvGrpSpPr>
          <p:grpSpPr bwMode="auto">
            <a:xfrm>
              <a:off x="2142" y="1837"/>
              <a:ext cx="156" cy="84"/>
              <a:chOff x="0" y="0"/>
              <a:chExt cx="156" cy="84"/>
            </a:xfrm>
          </p:grpSpPr>
          <p:sp>
            <p:nvSpPr>
              <p:cNvPr id="79428"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29"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1" name="Group 110"/>
            <p:cNvGrpSpPr>
              <a:grpSpLocks/>
            </p:cNvGrpSpPr>
            <p:nvPr/>
          </p:nvGrpSpPr>
          <p:grpSpPr bwMode="auto">
            <a:xfrm>
              <a:off x="1288" y="2252"/>
              <a:ext cx="168" cy="95"/>
              <a:chOff x="0" y="0"/>
              <a:chExt cx="168" cy="95"/>
            </a:xfrm>
          </p:grpSpPr>
          <p:sp>
            <p:nvSpPr>
              <p:cNvPr id="79426"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27"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2" name="Group 113"/>
            <p:cNvGrpSpPr>
              <a:grpSpLocks/>
            </p:cNvGrpSpPr>
            <p:nvPr/>
          </p:nvGrpSpPr>
          <p:grpSpPr bwMode="auto">
            <a:xfrm>
              <a:off x="1751" y="2033"/>
              <a:ext cx="156" cy="90"/>
              <a:chOff x="0" y="0"/>
              <a:chExt cx="156" cy="90"/>
            </a:xfrm>
          </p:grpSpPr>
          <p:sp>
            <p:nvSpPr>
              <p:cNvPr id="79424"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25"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3" name="Group 116"/>
            <p:cNvGrpSpPr>
              <a:grpSpLocks/>
            </p:cNvGrpSpPr>
            <p:nvPr/>
          </p:nvGrpSpPr>
          <p:grpSpPr bwMode="auto">
            <a:xfrm>
              <a:off x="815" y="2015"/>
              <a:ext cx="151" cy="89"/>
              <a:chOff x="0" y="0"/>
              <a:chExt cx="151" cy="89"/>
            </a:xfrm>
          </p:grpSpPr>
          <p:sp>
            <p:nvSpPr>
              <p:cNvPr id="79422"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23"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4" name="Group 119"/>
            <p:cNvGrpSpPr>
              <a:grpSpLocks/>
            </p:cNvGrpSpPr>
            <p:nvPr/>
          </p:nvGrpSpPr>
          <p:grpSpPr bwMode="auto">
            <a:xfrm>
              <a:off x="432" y="1832"/>
              <a:ext cx="150" cy="84"/>
              <a:chOff x="0" y="0"/>
              <a:chExt cx="150" cy="84"/>
            </a:xfrm>
          </p:grpSpPr>
          <p:sp>
            <p:nvSpPr>
              <p:cNvPr id="79420"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21"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5" name="Group 122"/>
            <p:cNvGrpSpPr>
              <a:grpSpLocks/>
            </p:cNvGrpSpPr>
            <p:nvPr/>
          </p:nvGrpSpPr>
          <p:grpSpPr bwMode="auto">
            <a:xfrm>
              <a:off x="1237" y="1818"/>
              <a:ext cx="156" cy="83"/>
              <a:chOff x="0" y="0"/>
              <a:chExt cx="156" cy="83"/>
            </a:xfrm>
          </p:grpSpPr>
          <p:sp>
            <p:nvSpPr>
              <p:cNvPr id="79418"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19"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6" name="Group 125"/>
            <p:cNvGrpSpPr>
              <a:grpSpLocks/>
            </p:cNvGrpSpPr>
            <p:nvPr/>
          </p:nvGrpSpPr>
          <p:grpSpPr bwMode="auto">
            <a:xfrm>
              <a:off x="2466" y="1661"/>
              <a:ext cx="156" cy="83"/>
              <a:chOff x="0" y="0"/>
              <a:chExt cx="156" cy="83"/>
            </a:xfrm>
          </p:grpSpPr>
          <p:sp>
            <p:nvSpPr>
              <p:cNvPr id="79416"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17"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7" name="Group 128"/>
            <p:cNvGrpSpPr>
              <a:grpSpLocks/>
            </p:cNvGrpSpPr>
            <p:nvPr/>
          </p:nvGrpSpPr>
          <p:grpSpPr bwMode="auto">
            <a:xfrm>
              <a:off x="1975" y="1490"/>
              <a:ext cx="134" cy="73"/>
              <a:chOff x="0" y="0"/>
              <a:chExt cx="134" cy="73"/>
            </a:xfrm>
          </p:grpSpPr>
          <p:sp>
            <p:nvSpPr>
              <p:cNvPr id="79414"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15"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8" name="Group 131"/>
            <p:cNvGrpSpPr>
              <a:grpSpLocks/>
            </p:cNvGrpSpPr>
            <p:nvPr/>
          </p:nvGrpSpPr>
          <p:grpSpPr bwMode="auto">
            <a:xfrm>
              <a:off x="2319" y="1330"/>
              <a:ext cx="134" cy="61"/>
              <a:chOff x="0" y="0"/>
              <a:chExt cx="134" cy="61"/>
            </a:xfrm>
          </p:grpSpPr>
          <p:sp>
            <p:nvSpPr>
              <p:cNvPr id="79412"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13"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899" name="Group 134"/>
            <p:cNvGrpSpPr>
              <a:grpSpLocks/>
            </p:cNvGrpSpPr>
            <p:nvPr/>
          </p:nvGrpSpPr>
          <p:grpSpPr bwMode="auto">
            <a:xfrm>
              <a:off x="2807" y="1481"/>
              <a:ext cx="140" cy="72"/>
              <a:chOff x="0" y="0"/>
              <a:chExt cx="139" cy="72"/>
            </a:xfrm>
          </p:grpSpPr>
          <p:sp>
            <p:nvSpPr>
              <p:cNvPr id="79410"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11"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0" name="Group 137"/>
            <p:cNvGrpSpPr>
              <a:grpSpLocks/>
            </p:cNvGrpSpPr>
            <p:nvPr/>
          </p:nvGrpSpPr>
          <p:grpSpPr bwMode="auto">
            <a:xfrm>
              <a:off x="2877" y="1074"/>
              <a:ext cx="129" cy="61"/>
              <a:chOff x="0" y="0"/>
              <a:chExt cx="129" cy="61"/>
            </a:xfrm>
          </p:grpSpPr>
          <p:sp>
            <p:nvSpPr>
              <p:cNvPr id="79408"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09"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1" name="Group 140"/>
            <p:cNvGrpSpPr>
              <a:grpSpLocks/>
            </p:cNvGrpSpPr>
            <p:nvPr/>
          </p:nvGrpSpPr>
          <p:grpSpPr bwMode="auto">
            <a:xfrm>
              <a:off x="3786" y="968"/>
              <a:ext cx="128" cy="61"/>
              <a:chOff x="0" y="0"/>
              <a:chExt cx="128" cy="61"/>
            </a:xfrm>
          </p:grpSpPr>
          <p:sp>
            <p:nvSpPr>
              <p:cNvPr id="79406"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07"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2" name="Group 143"/>
            <p:cNvGrpSpPr>
              <a:grpSpLocks/>
            </p:cNvGrpSpPr>
            <p:nvPr/>
          </p:nvGrpSpPr>
          <p:grpSpPr bwMode="auto">
            <a:xfrm>
              <a:off x="3593" y="1072"/>
              <a:ext cx="128" cy="61"/>
              <a:chOff x="0" y="0"/>
              <a:chExt cx="128" cy="61"/>
            </a:xfrm>
          </p:grpSpPr>
          <p:sp>
            <p:nvSpPr>
              <p:cNvPr id="79404"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05"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3" name="Group 146"/>
            <p:cNvGrpSpPr>
              <a:grpSpLocks/>
            </p:cNvGrpSpPr>
            <p:nvPr/>
          </p:nvGrpSpPr>
          <p:grpSpPr bwMode="auto">
            <a:xfrm>
              <a:off x="3129" y="954"/>
              <a:ext cx="128" cy="62"/>
              <a:chOff x="0" y="0"/>
              <a:chExt cx="128" cy="62"/>
            </a:xfrm>
          </p:grpSpPr>
          <p:sp>
            <p:nvSpPr>
              <p:cNvPr id="79402"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03"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4" name="Group 149"/>
            <p:cNvGrpSpPr>
              <a:grpSpLocks/>
            </p:cNvGrpSpPr>
            <p:nvPr/>
          </p:nvGrpSpPr>
          <p:grpSpPr bwMode="auto">
            <a:xfrm>
              <a:off x="3342" y="1200"/>
              <a:ext cx="134" cy="73"/>
              <a:chOff x="0" y="0"/>
              <a:chExt cx="134" cy="73"/>
            </a:xfrm>
          </p:grpSpPr>
          <p:sp>
            <p:nvSpPr>
              <p:cNvPr id="79400"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401"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5" name="Group 152"/>
            <p:cNvGrpSpPr>
              <a:grpSpLocks/>
            </p:cNvGrpSpPr>
            <p:nvPr/>
          </p:nvGrpSpPr>
          <p:grpSpPr bwMode="auto">
            <a:xfrm>
              <a:off x="3092" y="1336"/>
              <a:ext cx="133" cy="61"/>
              <a:chOff x="0" y="0"/>
              <a:chExt cx="133" cy="61"/>
            </a:xfrm>
          </p:grpSpPr>
          <p:sp>
            <p:nvSpPr>
              <p:cNvPr id="79398"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99"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6" name="Group 155"/>
            <p:cNvGrpSpPr>
              <a:grpSpLocks/>
            </p:cNvGrpSpPr>
            <p:nvPr/>
          </p:nvGrpSpPr>
          <p:grpSpPr bwMode="auto">
            <a:xfrm>
              <a:off x="1634" y="1629"/>
              <a:ext cx="150" cy="90"/>
              <a:chOff x="0" y="0"/>
              <a:chExt cx="150" cy="90"/>
            </a:xfrm>
          </p:grpSpPr>
          <p:sp>
            <p:nvSpPr>
              <p:cNvPr id="79396"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97"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7" name="Group 158"/>
            <p:cNvGrpSpPr>
              <a:grpSpLocks/>
            </p:cNvGrpSpPr>
            <p:nvPr/>
          </p:nvGrpSpPr>
          <p:grpSpPr bwMode="auto">
            <a:xfrm>
              <a:off x="1928" y="1204"/>
              <a:ext cx="139" cy="61"/>
              <a:chOff x="0" y="0"/>
              <a:chExt cx="139" cy="61"/>
            </a:xfrm>
          </p:grpSpPr>
          <p:sp>
            <p:nvSpPr>
              <p:cNvPr id="79394"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95"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8" name="Group 161"/>
            <p:cNvGrpSpPr>
              <a:grpSpLocks/>
            </p:cNvGrpSpPr>
            <p:nvPr/>
          </p:nvGrpSpPr>
          <p:grpSpPr bwMode="auto">
            <a:xfrm>
              <a:off x="1578" y="1351"/>
              <a:ext cx="139" cy="61"/>
              <a:chOff x="0" y="0"/>
              <a:chExt cx="139" cy="61"/>
            </a:xfrm>
          </p:grpSpPr>
          <p:sp>
            <p:nvSpPr>
              <p:cNvPr id="79392"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93"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09" name="Group 164"/>
            <p:cNvGrpSpPr>
              <a:grpSpLocks/>
            </p:cNvGrpSpPr>
            <p:nvPr/>
          </p:nvGrpSpPr>
          <p:grpSpPr bwMode="auto">
            <a:xfrm>
              <a:off x="1256" y="1487"/>
              <a:ext cx="134" cy="72"/>
              <a:chOff x="0" y="0"/>
              <a:chExt cx="134" cy="72"/>
            </a:xfrm>
          </p:grpSpPr>
          <p:sp>
            <p:nvSpPr>
              <p:cNvPr id="79390"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91"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0" name="Group 167"/>
            <p:cNvGrpSpPr>
              <a:grpSpLocks/>
            </p:cNvGrpSpPr>
            <p:nvPr/>
          </p:nvGrpSpPr>
          <p:grpSpPr bwMode="auto">
            <a:xfrm>
              <a:off x="1219" y="1223"/>
              <a:ext cx="134" cy="61"/>
              <a:chOff x="0" y="0"/>
              <a:chExt cx="134" cy="61"/>
            </a:xfrm>
          </p:grpSpPr>
          <p:sp>
            <p:nvSpPr>
              <p:cNvPr id="79388"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89"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1" name="Group 170"/>
            <p:cNvGrpSpPr>
              <a:grpSpLocks/>
            </p:cNvGrpSpPr>
            <p:nvPr/>
          </p:nvGrpSpPr>
          <p:grpSpPr bwMode="auto">
            <a:xfrm>
              <a:off x="1207" y="979"/>
              <a:ext cx="128" cy="61"/>
              <a:chOff x="0" y="0"/>
              <a:chExt cx="128" cy="61"/>
            </a:xfrm>
          </p:grpSpPr>
          <p:sp>
            <p:nvSpPr>
              <p:cNvPr id="79386"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87"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2" name="Group 173"/>
            <p:cNvGrpSpPr>
              <a:grpSpLocks/>
            </p:cNvGrpSpPr>
            <p:nvPr/>
          </p:nvGrpSpPr>
          <p:grpSpPr bwMode="auto">
            <a:xfrm>
              <a:off x="1565" y="1088"/>
              <a:ext cx="128" cy="61"/>
              <a:chOff x="0" y="0"/>
              <a:chExt cx="128" cy="61"/>
            </a:xfrm>
          </p:grpSpPr>
          <p:sp>
            <p:nvSpPr>
              <p:cNvPr id="79384"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85"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3" name="Group 176"/>
            <p:cNvGrpSpPr>
              <a:grpSpLocks/>
            </p:cNvGrpSpPr>
            <p:nvPr/>
          </p:nvGrpSpPr>
          <p:grpSpPr bwMode="auto">
            <a:xfrm>
              <a:off x="1869" y="977"/>
              <a:ext cx="128" cy="61"/>
              <a:chOff x="0" y="0"/>
              <a:chExt cx="128" cy="61"/>
            </a:xfrm>
          </p:grpSpPr>
          <p:sp>
            <p:nvSpPr>
              <p:cNvPr id="79382"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83"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4" name="Group 179"/>
            <p:cNvGrpSpPr>
              <a:grpSpLocks/>
            </p:cNvGrpSpPr>
            <p:nvPr/>
          </p:nvGrpSpPr>
          <p:grpSpPr bwMode="auto">
            <a:xfrm>
              <a:off x="2224" y="1081"/>
              <a:ext cx="128" cy="61"/>
              <a:chOff x="0" y="0"/>
              <a:chExt cx="128" cy="61"/>
            </a:xfrm>
          </p:grpSpPr>
          <p:sp>
            <p:nvSpPr>
              <p:cNvPr id="79380"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81"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5" name="Group 182"/>
            <p:cNvGrpSpPr>
              <a:grpSpLocks/>
            </p:cNvGrpSpPr>
            <p:nvPr/>
          </p:nvGrpSpPr>
          <p:grpSpPr bwMode="auto">
            <a:xfrm>
              <a:off x="2497" y="963"/>
              <a:ext cx="128" cy="61"/>
              <a:chOff x="0" y="0"/>
              <a:chExt cx="128" cy="61"/>
            </a:xfrm>
          </p:grpSpPr>
          <p:sp>
            <p:nvSpPr>
              <p:cNvPr id="79378"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79"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6" name="Group 185"/>
            <p:cNvGrpSpPr>
              <a:grpSpLocks/>
            </p:cNvGrpSpPr>
            <p:nvPr/>
          </p:nvGrpSpPr>
          <p:grpSpPr bwMode="auto">
            <a:xfrm>
              <a:off x="535" y="1208"/>
              <a:ext cx="134" cy="73"/>
              <a:chOff x="0" y="0"/>
              <a:chExt cx="134" cy="73"/>
            </a:xfrm>
          </p:grpSpPr>
          <p:sp>
            <p:nvSpPr>
              <p:cNvPr id="79376"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77"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7" name="Group 188"/>
            <p:cNvGrpSpPr>
              <a:grpSpLocks/>
            </p:cNvGrpSpPr>
            <p:nvPr/>
          </p:nvGrpSpPr>
          <p:grpSpPr bwMode="auto">
            <a:xfrm>
              <a:off x="133" y="1342"/>
              <a:ext cx="134" cy="73"/>
              <a:chOff x="0" y="0"/>
              <a:chExt cx="134" cy="73"/>
            </a:xfrm>
          </p:grpSpPr>
          <p:sp>
            <p:nvSpPr>
              <p:cNvPr id="79374"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75"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8" name="Group 191"/>
            <p:cNvGrpSpPr>
              <a:grpSpLocks/>
            </p:cNvGrpSpPr>
            <p:nvPr/>
          </p:nvGrpSpPr>
          <p:grpSpPr bwMode="auto">
            <a:xfrm>
              <a:off x="863" y="1092"/>
              <a:ext cx="128" cy="61"/>
              <a:chOff x="0" y="0"/>
              <a:chExt cx="128" cy="61"/>
            </a:xfrm>
          </p:grpSpPr>
          <p:sp>
            <p:nvSpPr>
              <p:cNvPr id="79372"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73"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19" name="Group 194"/>
            <p:cNvGrpSpPr>
              <a:grpSpLocks/>
            </p:cNvGrpSpPr>
            <p:nvPr/>
          </p:nvGrpSpPr>
          <p:grpSpPr bwMode="auto">
            <a:xfrm>
              <a:off x="520" y="973"/>
              <a:ext cx="128" cy="61"/>
              <a:chOff x="0" y="0"/>
              <a:chExt cx="128" cy="61"/>
            </a:xfrm>
          </p:grpSpPr>
          <p:sp>
            <p:nvSpPr>
              <p:cNvPr id="79370"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71"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0" name="Group 197"/>
            <p:cNvGrpSpPr>
              <a:grpSpLocks/>
            </p:cNvGrpSpPr>
            <p:nvPr/>
          </p:nvGrpSpPr>
          <p:grpSpPr bwMode="auto">
            <a:xfrm>
              <a:off x="178" y="1077"/>
              <a:ext cx="128" cy="61"/>
              <a:chOff x="0" y="0"/>
              <a:chExt cx="128" cy="61"/>
            </a:xfrm>
          </p:grpSpPr>
          <p:sp>
            <p:nvSpPr>
              <p:cNvPr id="79368"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69"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1" name="Group 200"/>
            <p:cNvGrpSpPr>
              <a:grpSpLocks/>
            </p:cNvGrpSpPr>
            <p:nvPr/>
          </p:nvGrpSpPr>
          <p:grpSpPr bwMode="auto">
            <a:xfrm>
              <a:off x="497" y="1499"/>
              <a:ext cx="139" cy="61"/>
              <a:chOff x="0" y="0"/>
              <a:chExt cx="139" cy="61"/>
            </a:xfrm>
          </p:grpSpPr>
          <p:sp>
            <p:nvSpPr>
              <p:cNvPr id="79366"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67"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2" name="Group 203"/>
            <p:cNvGrpSpPr>
              <a:grpSpLocks/>
            </p:cNvGrpSpPr>
            <p:nvPr/>
          </p:nvGrpSpPr>
          <p:grpSpPr bwMode="auto">
            <a:xfrm>
              <a:off x="879" y="1354"/>
              <a:ext cx="134" cy="61"/>
              <a:chOff x="0" y="0"/>
              <a:chExt cx="134" cy="61"/>
            </a:xfrm>
          </p:grpSpPr>
          <p:sp>
            <p:nvSpPr>
              <p:cNvPr id="79364"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65"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3" name="Group 206"/>
            <p:cNvGrpSpPr>
              <a:grpSpLocks/>
            </p:cNvGrpSpPr>
            <p:nvPr/>
          </p:nvGrpSpPr>
          <p:grpSpPr bwMode="auto">
            <a:xfrm>
              <a:off x="854" y="1648"/>
              <a:ext cx="156" cy="89"/>
              <a:chOff x="0" y="0"/>
              <a:chExt cx="156" cy="89"/>
            </a:xfrm>
          </p:grpSpPr>
          <p:sp>
            <p:nvSpPr>
              <p:cNvPr id="79362"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63"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4" name="Group 209"/>
            <p:cNvGrpSpPr>
              <a:grpSpLocks/>
            </p:cNvGrpSpPr>
            <p:nvPr/>
          </p:nvGrpSpPr>
          <p:grpSpPr bwMode="auto">
            <a:xfrm>
              <a:off x="2609" y="1191"/>
              <a:ext cx="140" cy="72"/>
              <a:chOff x="0" y="0"/>
              <a:chExt cx="139" cy="72"/>
            </a:xfrm>
          </p:grpSpPr>
          <p:sp>
            <p:nvSpPr>
              <p:cNvPr id="79360"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61"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5" name="Group 212"/>
            <p:cNvGrpSpPr>
              <a:grpSpLocks/>
            </p:cNvGrpSpPr>
            <p:nvPr/>
          </p:nvGrpSpPr>
          <p:grpSpPr bwMode="auto">
            <a:xfrm>
              <a:off x="1522" y="876"/>
              <a:ext cx="123" cy="51"/>
              <a:chOff x="0" y="0"/>
              <a:chExt cx="122" cy="51"/>
            </a:xfrm>
          </p:grpSpPr>
          <p:sp>
            <p:nvSpPr>
              <p:cNvPr id="79358"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59"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6" name="Group 215"/>
            <p:cNvGrpSpPr>
              <a:grpSpLocks/>
            </p:cNvGrpSpPr>
            <p:nvPr/>
          </p:nvGrpSpPr>
          <p:grpSpPr bwMode="auto">
            <a:xfrm>
              <a:off x="1812" y="775"/>
              <a:ext cx="123" cy="50"/>
              <a:chOff x="0" y="0"/>
              <a:chExt cx="122" cy="50"/>
            </a:xfrm>
          </p:grpSpPr>
          <p:sp>
            <p:nvSpPr>
              <p:cNvPr id="79356"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57"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7" name="Group 218"/>
            <p:cNvGrpSpPr>
              <a:grpSpLocks/>
            </p:cNvGrpSpPr>
            <p:nvPr/>
          </p:nvGrpSpPr>
          <p:grpSpPr bwMode="auto">
            <a:xfrm>
              <a:off x="1450" y="682"/>
              <a:ext cx="123" cy="50"/>
              <a:chOff x="0" y="0"/>
              <a:chExt cx="122" cy="50"/>
            </a:xfrm>
          </p:grpSpPr>
          <p:sp>
            <p:nvSpPr>
              <p:cNvPr id="79354"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55"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8" name="Group 221"/>
            <p:cNvGrpSpPr>
              <a:grpSpLocks/>
            </p:cNvGrpSpPr>
            <p:nvPr/>
          </p:nvGrpSpPr>
          <p:grpSpPr bwMode="auto">
            <a:xfrm>
              <a:off x="1158" y="771"/>
              <a:ext cx="123" cy="51"/>
              <a:chOff x="0" y="0"/>
              <a:chExt cx="122" cy="51"/>
            </a:xfrm>
          </p:grpSpPr>
          <p:sp>
            <p:nvSpPr>
              <p:cNvPr id="79352"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53"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29" name="Group 224"/>
            <p:cNvGrpSpPr>
              <a:grpSpLocks/>
            </p:cNvGrpSpPr>
            <p:nvPr/>
          </p:nvGrpSpPr>
          <p:grpSpPr bwMode="auto">
            <a:xfrm>
              <a:off x="857" y="866"/>
              <a:ext cx="124" cy="51"/>
              <a:chOff x="0" y="0"/>
              <a:chExt cx="124" cy="51"/>
            </a:xfrm>
          </p:grpSpPr>
          <p:sp>
            <p:nvSpPr>
              <p:cNvPr id="79350"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51"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0" name="Group 227"/>
            <p:cNvGrpSpPr>
              <a:grpSpLocks/>
            </p:cNvGrpSpPr>
            <p:nvPr/>
          </p:nvGrpSpPr>
          <p:grpSpPr bwMode="auto">
            <a:xfrm>
              <a:off x="2076" y="688"/>
              <a:ext cx="123" cy="50"/>
              <a:chOff x="0" y="0"/>
              <a:chExt cx="122" cy="50"/>
            </a:xfrm>
          </p:grpSpPr>
          <p:sp>
            <p:nvSpPr>
              <p:cNvPr id="79348"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49"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1" name="Group 230"/>
            <p:cNvGrpSpPr>
              <a:grpSpLocks/>
            </p:cNvGrpSpPr>
            <p:nvPr/>
          </p:nvGrpSpPr>
          <p:grpSpPr bwMode="auto">
            <a:xfrm>
              <a:off x="2152" y="872"/>
              <a:ext cx="123" cy="50"/>
              <a:chOff x="0" y="0"/>
              <a:chExt cx="122" cy="50"/>
            </a:xfrm>
          </p:grpSpPr>
          <p:sp>
            <p:nvSpPr>
              <p:cNvPr id="79346"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47"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2" name="Group 233"/>
            <p:cNvGrpSpPr>
              <a:grpSpLocks/>
            </p:cNvGrpSpPr>
            <p:nvPr/>
          </p:nvGrpSpPr>
          <p:grpSpPr bwMode="auto">
            <a:xfrm>
              <a:off x="2410" y="777"/>
              <a:ext cx="123" cy="50"/>
              <a:chOff x="0" y="0"/>
              <a:chExt cx="122" cy="50"/>
            </a:xfrm>
          </p:grpSpPr>
          <p:sp>
            <p:nvSpPr>
              <p:cNvPr id="79344"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45"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3" name="Group 236"/>
            <p:cNvGrpSpPr>
              <a:grpSpLocks/>
            </p:cNvGrpSpPr>
            <p:nvPr/>
          </p:nvGrpSpPr>
          <p:grpSpPr bwMode="auto">
            <a:xfrm>
              <a:off x="2749" y="862"/>
              <a:ext cx="123" cy="51"/>
              <a:chOff x="0" y="0"/>
              <a:chExt cx="122" cy="51"/>
            </a:xfrm>
          </p:grpSpPr>
          <p:sp>
            <p:nvSpPr>
              <p:cNvPr id="79342"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43"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4" name="Group 239"/>
            <p:cNvGrpSpPr>
              <a:grpSpLocks/>
            </p:cNvGrpSpPr>
            <p:nvPr/>
          </p:nvGrpSpPr>
          <p:grpSpPr bwMode="auto">
            <a:xfrm>
              <a:off x="871" y="688"/>
              <a:ext cx="123" cy="50"/>
              <a:chOff x="0" y="0"/>
              <a:chExt cx="122" cy="50"/>
            </a:xfrm>
          </p:grpSpPr>
          <p:sp>
            <p:nvSpPr>
              <p:cNvPr id="79340"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41"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5" name="Group 242"/>
            <p:cNvGrpSpPr>
              <a:grpSpLocks/>
            </p:cNvGrpSpPr>
            <p:nvPr/>
          </p:nvGrpSpPr>
          <p:grpSpPr bwMode="auto">
            <a:xfrm>
              <a:off x="560" y="773"/>
              <a:ext cx="123" cy="50"/>
              <a:chOff x="0" y="0"/>
              <a:chExt cx="122" cy="50"/>
            </a:xfrm>
          </p:grpSpPr>
          <p:sp>
            <p:nvSpPr>
              <p:cNvPr id="79338"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39"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6" name="Group 245"/>
            <p:cNvGrpSpPr>
              <a:grpSpLocks/>
            </p:cNvGrpSpPr>
            <p:nvPr/>
          </p:nvGrpSpPr>
          <p:grpSpPr bwMode="auto">
            <a:xfrm>
              <a:off x="293" y="684"/>
              <a:ext cx="123" cy="50"/>
              <a:chOff x="0" y="0"/>
              <a:chExt cx="122" cy="50"/>
            </a:xfrm>
          </p:grpSpPr>
          <p:sp>
            <p:nvSpPr>
              <p:cNvPr id="79336"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37"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7" name="Group 248"/>
            <p:cNvGrpSpPr>
              <a:grpSpLocks/>
            </p:cNvGrpSpPr>
            <p:nvPr/>
          </p:nvGrpSpPr>
          <p:grpSpPr bwMode="auto">
            <a:xfrm>
              <a:off x="222" y="874"/>
              <a:ext cx="123" cy="50"/>
              <a:chOff x="0" y="0"/>
              <a:chExt cx="122" cy="50"/>
            </a:xfrm>
          </p:grpSpPr>
          <p:sp>
            <p:nvSpPr>
              <p:cNvPr id="79334"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35"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8" name="Group 251"/>
            <p:cNvGrpSpPr>
              <a:grpSpLocks/>
            </p:cNvGrpSpPr>
            <p:nvPr/>
          </p:nvGrpSpPr>
          <p:grpSpPr bwMode="auto">
            <a:xfrm>
              <a:off x="2952" y="771"/>
              <a:ext cx="124" cy="50"/>
              <a:chOff x="0" y="0"/>
              <a:chExt cx="124" cy="50"/>
            </a:xfrm>
          </p:grpSpPr>
          <p:sp>
            <p:nvSpPr>
              <p:cNvPr id="79332"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33"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39" name="Group 254"/>
            <p:cNvGrpSpPr>
              <a:grpSpLocks/>
            </p:cNvGrpSpPr>
            <p:nvPr/>
          </p:nvGrpSpPr>
          <p:grpSpPr bwMode="auto">
            <a:xfrm>
              <a:off x="3144" y="687"/>
              <a:ext cx="124" cy="51"/>
              <a:chOff x="0" y="0"/>
              <a:chExt cx="124" cy="51"/>
            </a:xfrm>
          </p:grpSpPr>
          <p:sp>
            <p:nvSpPr>
              <p:cNvPr id="79330"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31"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0" name="Group 257"/>
            <p:cNvGrpSpPr>
              <a:grpSpLocks/>
            </p:cNvGrpSpPr>
            <p:nvPr/>
          </p:nvGrpSpPr>
          <p:grpSpPr bwMode="auto">
            <a:xfrm>
              <a:off x="3335" y="864"/>
              <a:ext cx="124" cy="51"/>
              <a:chOff x="0" y="0"/>
              <a:chExt cx="124" cy="51"/>
            </a:xfrm>
          </p:grpSpPr>
          <p:sp>
            <p:nvSpPr>
              <p:cNvPr id="79328"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29"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1" name="Group 260"/>
            <p:cNvGrpSpPr>
              <a:grpSpLocks/>
            </p:cNvGrpSpPr>
            <p:nvPr/>
          </p:nvGrpSpPr>
          <p:grpSpPr bwMode="auto">
            <a:xfrm>
              <a:off x="3518" y="775"/>
              <a:ext cx="123" cy="50"/>
              <a:chOff x="0" y="0"/>
              <a:chExt cx="122" cy="50"/>
            </a:xfrm>
          </p:grpSpPr>
          <p:sp>
            <p:nvSpPr>
              <p:cNvPr id="79326"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27"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2" name="Group 263"/>
            <p:cNvGrpSpPr>
              <a:grpSpLocks/>
            </p:cNvGrpSpPr>
            <p:nvPr/>
          </p:nvGrpSpPr>
          <p:grpSpPr bwMode="auto">
            <a:xfrm>
              <a:off x="3716" y="682"/>
              <a:ext cx="123" cy="50"/>
              <a:chOff x="0" y="0"/>
              <a:chExt cx="122" cy="50"/>
            </a:xfrm>
          </p:grpSpPr>
          <p:sp>
            <p:nvSpPr>
              <p:cNvPr id="79324"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25"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3" name="Group 266"/>
            <p:cNvGrpSpPr>
              <a:grpSpLocks/>
            </p:cNvGrpSpPr>
            <p:nvPr/>
          </p:nvGrpSpPr>
          <p:grpSpPr bwMode="auto">
            <a:xfrm>
              <a:off x="4316" y="689"/>
              <a:ext cx="124" cy="51"/>
              <a:chOff x="0" y="0"/>
              <a:chExt cx="124" cy="51"/>
            </a:xfrm>
          </p:grpSpPr>
          <p:sp>
            <p:nvSpPr>
              <p:cNvPr id="79322"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23"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4" name="Group 269"/>
            <p:cNvGrpSpPr>
              <a:grpSpLocks/>
            </p:cNvGrpSpPr>
            <p:nvPr/>
          </p:nvGrpSpPr>
          <p:grpSpPr bwMode="auto">
            <a:xfrm>
              <a:off x="3966" y="877"/>
              <a:ext cx="128" cy="50"/>
              <a:chOff x="0" y="0"/>
              <a:chExt cx="128" cy="50"/>
            </a:xfrm>
          </p:grpSpPr>
          <p:sp>
            <p:nvSpPr>
              <p:cNvPr id="79320"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21"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5" name="Group 272"/>
            <p:cNvGrpSpPr>
              <a:grpSpLocks/>
            </p:cNvGrpSpPr>
            <p:nvPr/>
          </p:nvGrpSpPr>
          <p:grpSpPr bwMode="auto">
            <a:xfrm>
              <a:off x="4151" y="784"/>
              <a:ext cx="128" cy="50"/>
              <a:chOff x="0" y="0"/>
              <a:chExt cx="128" cy="50"/>
            </a:xfrm>
          </p:grpSpPr>
          <p:sp>
            <p:nvSpPr>
              <p:cNvPr id="79318"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19"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6" name="Group 275"/>
            <p:cNvGrpSpPr>
              <a:grpSpLocks/>
            </p:cNvGrpSpPr>
            <p:nvPr/>
          </p:nvGrpSpPr>
          <p:grpSpPr bwMode="auto">
            <a:xfrm>
              <a:off x="1347" y="2829"/>
              <a:ext cx="196" cy="111"/>
              <a:chOff x="0" y="0"/>
              <a:chExt cx="196" cy="111"/>
            </a:xfrm>
          </p:grpSpPr>
          <p:sp>
            <p:nvSpPr>
              <p:cNvPr id="79316"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17"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7" name="Group 278"/>
            <p:cNvGrpSpPr>
              <a:grpSpLocks/>
            </p:cNvGrpSpPr>
            <p:nvPr/>
          </p:nvGrpSpPr>
          <p:grpSpPr bwMode="auto">
            <a:xfrm>
              <a:off x="772" y="3190"/>
              <a:ext cx="191" cy="112"/>
              <a:chOff x="0" y="0"/>
              <a:chExt cx="191" cy="112"/>
            </a:xfrm>
          </p:grpSpPr>
          <p:sp>
            <p:nvSpPr>
              <p:cNvPr id="79314"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15"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8" name="Group 281"/>
            <p:cNvGrpSpPr>
              <a:grpSpLocks/>
            </p:cNvGrpSpPr>
            <p:nvPr/>
          </p:nvGrpSpPr>
          <p:grpSpPr bwMode="auto">
            <a:xfrm>
              <a:off x="2294" y="2266"/>
              <a:ext cx="168" cy="95"/>
              <a:chOff x="0" y="0"/>
              <a:chExt cx="168" cy="95"/>
            </a:xfrm>
          </p:grpSpPr>
          <p:sp>
            <p:nvSpPr>
              <p:cNvPr id="79312"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13"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49" name="Group 284"/>
            <p:cNvGrpSpPr>
              <a:grpSpLocks/>
            </p:cNvGrpSpPr>
            <p:nvPr/>
          </p:nvGrpSpPr>
          <p:grpSpPr bwMode="auto">
            <a:xfrm>
              <a:off x="2669" y="2043"/>
              <a:ext cx="156" cy="89"/>
              <a:chOff x="0" y="0"/>
              <a:chExt cx="156" cy="89"/>
            </a:xfrm>
          </p:grpSpPr>
          <p:sp>
            <p:nvSpPr>
              <p:cNvPr id="79310"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11"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0" name="Group 287"/>
            <p:cNvGrpSpPr>
              <a:grpSpLocks/>
            </p:cNvGrpSpPr>
            <p:nvPr/>
          </p:nvGrpSpPr>
          <p:grpSpPr bwMode="auto">
            <a:xfrm>
              <a:off x="2972" y="1844"/>
              <a:ext cx="156" cy="84"/>
              <a:chOff x="0" y="0"/>
              <a:chExt cx="156" cy="84"/>
            </a:xfrm>
          </p:grpSpPr>
          <p:sp>
            <p:nvSpPr>
              <p:cNvPr id="79308"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09"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1" name="Group 290"/>
            <p:cNvGrpSpPr>
              <a:grpSpLocks/>
            </p:cNvGrpSpPr>
            <p:nvPr/>
          </p:nvGrpSpPr>
          <p:grpSpPr bwMode="auto">
            <a:xfrm>
              <a:off x="3313" y="1630"/>
              <a:ext cx="150" cy="90"/>
              <a:chOff x="0" y="0"/>
              <a:chExt cx="150" cy="90"/>
            </a:xfrm>
          </p:grpSpPr>
          <p:sp>
            <p:nvSpPr>
              <p:cNvPr id="79306"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07"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2" name="Group 293"/>
            <p:cNvGrpSpPr>
              <a:grpSpLocks/>
            </p:cNvGrpSpPr>
            <p:nvPr/>
          </p:nvGrpSpPr>
          <p:grpSpPr bwMode="auto">
            <a:xfrm>
              <a:off x="1866" y="2536"/>
              <a:ext cx="168" cy="95"/>
              <a:chOff x="0" y="0"/>
              <a:chExt cx="168" cy="95"/>
            </a:xfrm>
          </p:grpSpPr>
          <p:sp>
            <p:nvSpPr>
              <p:cNvPr id="79304"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05"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3" name="Group 296"/>
            <p:cNvGrpSpPr>
              <a:grpSpLocks/>
            </p:cNvGrpSpPr>
            <p:nvPr/>
          </p:nvGrpSpPr>
          <p:grpSpPr bwMode="auto">
            <a:xfrm>
              <a:off x="3577" y="1478"/>
              <a:ext cx="134" cy="73"/>
              <a:chOff x="0" y="0"/>
              <a:chExt cx="134" cy="73"/>
            </a:xfrm>
          </p:grpSpPr>
          <p:sp>
            <p:nvSpPr>
              <p:cNvPr id="79302"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03"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4" name="Group 299"/>
            <p:cNvGrpSpPr>
              <a:grpSpLocks/>
            </p:cNvGrpSpPr>
            <p:nvPr/>
          </p:nvGrpSpPr>
          <p:grpSpPr bwMode="auto">
            <a:xfrm>
              <a:off x="4045" y="1190"/>
              <a:ext cx="134" cy="72"/>
              <a:chOff x="0" y="0"/>
              <a:chExt cx="134" cy="72"/>
            </a:xfrm>
          </p:grpSpPr>
          <p:sp>
            <p:nvSpPr>
              <p:cNvPr id="79300"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301"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5" name="Group 302"/>
            <p:cNvGrpSpPr>
              <a:grpSpLocks/>
            </p:cNvGrpSpPr>
            <p:nvPr/>
          </p:nvGrpSpPr>
          <p:grpSpPr bwMode="auto">
            <a:xfrm>
              <a:off x="3818" y="1334"/>
              <a:ext cx="134" cy="61"/>
              <a:chOff x="0" y="0"/>
              <a:chExt cx="134" cy="61"/>
            </a:xfrm>
          </p:grpSpPr>
          <p:sp>
            <p:nvSpPr>
              <p:cNvPr id="79298"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99"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6" name="Group 305"/>
            <p:cNvGrpSpPr>
              <a:grpSpLocks/>
            </p:cNvGrpSpPr>
            <p:nvPr/>
          </p:nvGrpSpPr>
          <p:grpSpPr bwMode="auto">
            <a:xfrm>
              <a:off x="4241" y="1074"/>
              <a:ext cx="128" cy="61"/>
              <a:chOff x="0" y="0"/>
              <a:chExt cx="128" cy="61"/>
            </a:xfrm>
          </p:grpSpPr>
          <p:sp>
            <p:nvSpPr>
              <p:cNvPr id="79296"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97"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7" name="Group 308"/>
            <p:cNvGrpSpPr>
              <a:grpSpLocks/>
            </p:cNvGrpSpPr>
            <p:nvPr/>
          </p:nvGrpSpPr>
          <p:grpSpPr bwMode="auto">
            <a:xfrm>
              <a:off x="4403" y="973"/>
              <a:ext cx="129" cy="61"/>
              <a:chOff x="0" y="0"/>
              <a:chExt cx="129" cy="61"/>
            </a:xfrm>
          </p:grpSpPr>
          <p:sp>
            <p:nvSpPr>
              <p:cNvPr id="79294"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95"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8" name="Group 311"/>
            <p:cNvGrpSpPr>
              <a:grpSpLocks/>
            </p:cNvGrpSpPr>
            <p:nvPr/>
          </p:nvGrpSpPr>
          <p:grpSpPr bwMode="auto">
            <a:xfrm>
              <a:off x="4570" y="876"/>
              <a:ext cx="124" cy="51"/>
              <a:chOff x="0" y="0"/>
              <a:chExt cx="124" cy="51"/>
            </a:xfrm>
          </p:grpSpPr>
          <p:sp>
            <p:nvSpPr>
              <p:cNvPr id="79292"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93"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59" name="Group 314"/>
            <p:cNvGrpSpPr>
              <a:grpSpLocks/>
            </p:cNvGrpSpPr>
            <p:nvPr/>
          </p:nvGrpSpPr>
          <p:grpSpPr bwMode="auto">
            <a:xfrm>
              <a:off x="4726" y="779"/>
              <a:ext cx="123" cy="50"/>
              <a:chOff x="0" y="0"/>
              <a:chExt cx="122" cy="50"/>
            </a:xfrm>
          </p:grpSpPr>
          <p:sp>
            <p:nvSpPr>
              <p:cNvPr id="79290"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91"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0" name="Group 317"/>
            <p:cNvGrpSpPr>
              <a:grpSpLocks/>
            </p:cNvGrpSpPr>
            <p:nvPr/>
          </p:nvGrpSpPr>
          <p:grpSpPr bwMode="auto">
            <a:xfrm>
              <a:off x="4868" y="688"/>
              <a:ext cx="128" cy="51"/>
              <a:chOff x="0" y="0"/>
              <a:chExt cx="128" cy="51"/>
            </a:xfrm>
          </p:grpSpPr>
          <p:sp>
            <p:nvSpPr>
              <p:cNvPr id="79288"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89"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1" name="Group 320"/>
            <p:cNvGrpSpPr>
              <a:grpSpLocks/>
            </p:cNvGrpSpPr>
            <p:nvPr/>
          </p:nvGrpSpPr>
          <p:grpSpPr bwMode="auto">
            <a:xfrm>
              <a:off x="4995" y="607"/>
              <a:ext cx="111" cy="50"/>
              <a:chOff x="0" y="0"/>
              <a:chExt cx="111" cy="50"/>
            </a:xfrm>
          </p:grpSpPr>
          <p:sp>
            <p:nvSpPr>
              <p:cNvPr id="79286"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87"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2" name="Group 323"/>
            <p:cNvGrpSpPr>
              <a:grpSpLocks/>
            </p:cNvGrpSpPr>
            <p:nvPr/>
          </p:nvGrpSpPr>
          <p:grpSpPr bwMode="auto">
            <a:xfrm>
              <a:off x="3900" y="606"/>
              <a:ext cx="112" cy="50"/>
              <a:chOff x="0" y="0"/>
              <a:chExt cx="112" cy="50"/>
            </a:xfrm>
          </p:grpSpPr>
          <p:sp>
            <p:nvSpPr>
              <p:cNvPr id="79284"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85"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3" name="Group 326"/>
            <p:cNvGrpSpPr>
              <a:grpSpLocks/>
            </p:cNvGrpSpPr>
            <p:nvPr/>
          </p:nvGrpSpPr>
          <p:grpSpPr bwMode="auto">
            <a:xfrm>
              <a:off x="3351" y="606"/>
              <a:ext cx="112" cy="50"/>
              <a:chOff x="0" y="0"/>
              <a:chExt cx="112" cy="50"/>
            </a:xfrm>
          </p:grpSpPr>
          <p:sp>
            <p:nvSpPr>
              <p:cNvPr id="79282"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83"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4" name="Group 329"/>
            <p:cNvGrpSpPr>
              <a:grpSpLocks/>
            </p:cNvGrpSpPr>
            <p:nvPr/>
          </p:nvGrpSpPr>
          <p:grpSpPr bwMode="auto">
            <a:xfrm>
              <a:off x="3037" y="542"/>
              <a:ext cx="111" cy="51"/>
              <a:chOff x="0" y="0"/>
              <a:chExt cx="111" cy="51"/>
            </a:xfrm>
          </p:grpSpPr>
          <p:sp>
            <p:nvSpPr>
              <p:cNvPr id="79280"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81"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5" name="Group 332"/>
            <p:cNvGrpSpPr>
              <a:grpSpLocks/>
            </p:cNvGrpSpPr>
            <p:nvPr/>
          </p:nvGrpSpPr>
          <p:grpSpPr bwMode="auto">
            <a:xfrm>
              <a:off x="3217" y="468"/>
              <a:ext cx="112" cy="50"/>
              <a:chOff x="0" y="0"/>
              <a:chExt cx="112" cy="50"/>
            </a:xfrm>
          </p:grpSpPr>
          <p:sp>
            <p:nvSpPr>
              <p:cNvPr id="79278"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79"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6" name="Group 335"/>
            <p:cNvGrpSpPr>
              <a:grpSpLocks/>
            </p:cNvGrpSpPr>
            <p:nvPr/>
          </p:nvGrpSpPr>
          <p:grpSpPr bwMode="auto">
            <a:xfrm>
              <a:off x="3085" y="346"/>
              <a:ext cx="112" cy="50"/>
              <a:chOff x="0" y="0"/>
              <a:chExt cx="112" cy="50"/>
            </a:xfrm>
          </p:grpSpPr>
          <p:sp>
            <p:nvSpPr>
              <p:cNvPr id="79276"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77"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7" name="Group 338"/>
            <p:cNvGrpSpPr>
              <a:grpSpLocks/>
            </p:cNvGrpSpPr>
            <p:nvPr/>
          </p:nvGrpSpPr>
          <p:grpSpPr bwMode="auto">
            <a:xfrm>
              <a:off x="2508" y="544"/>
              <a:ext cx="112" cy="51"/>
              <a:chOff x="0" y="0"/>
              <a:chExt cx="112" cy="51"/>
            </a:xfrm>
          </p:grpSpPr>
          <p:sp>
            <p:nvSpPr>
              <p:cNvPr id="79274"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75"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8" name="Group 341"/>
            <p:cNvGrpSpPr>
              <a:grpSpLocks/>
            </p:cNvGrpSpPr>
            <p:nvPr/>
          </p:nvGrpSpPr>
          <p:grpSpPr bwMode="auto">
            <a:xfrm>
              <a:off x="2366" y="396"/>
              <a:ext cx="112" cy="51"/>
              <a:chOff x="0" y="0"/>
              <a:chExt cx="112" cy="51"/>
            </a:xfrm>
          </p:grpSpPr>
          <p:sp>
            <p:nvSpPr>
              <p:cNvPr id="79272"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73"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69" name="Group 344"/>
            <p:cNvGrpSpPr>
              <a:grpSpLocks/>
            </p:cNvGrpSpPr>
            <p:nvPr/>
          </p:nvGrpSpPr>
          <p:grpSpPr bwMode="auto">
            <a:xfrm>
              <a:off x="2160" y="460"/>
              <a:ext cx="112" cy="51"/>
              <a:chOff x="0" y="0"/>
              <a:chExt cx="112" cy="51"/>
            </a:xfrm>
          </p:grpSpPr>
          <p:sp>
            <p:nvSpPr>
              <p:cNvPr id="79270"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71"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0" name="Group 347"/>
            <p:cNvGrpSpPr>
              <a:grpSpLocks/>
            </p:cNvGrpSpPr>
            <p:nvPr/>
          </p:nvGrpSpPr>
          <p:grpSpPr bwMode="auto">
            <a:xfrm>
              <a:off x="2293" y="618"/>
              <a:ext cx="111" cy="50"/>
              <a:chOff x="0" y="0"/>
              <a:chExt cx="111" cy="50"/>
            </a:xfrm>
          </p:grpSpPr>
          <p:sp>
            <p:nvSpPr>
              <p:cNvPr id="79268"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69"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1" name="Group 350"/>
            <p:cNvGrpSpPr>
              <a:grpSpLocks/>
            </p:cNvGrpSpPr>
            <p:nvPr/>
          </p:nvGrpSpPr>
          <p:grpSpPr bwMode="auto">
            <a:xfrm>
              <a:off x="1174" y="600"/>
              <a:ext cx="112" cy="50"/>
              <a:chOff x="0" y="0"/>
              <a:chExt cx="112" cy="50"/>
            </a:xfrm>
          </p:grpSpPr>
          <p:sp>
            <p:nvSpPr>
              <p:cNvPr id="79266"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67"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2" name="Group 353"/>
            <p:cNvGrpSpPr>
              <a:grpSpLocks/>
            </p:cNvGrpSpPr>
            <p:nvPr/>
          </p:nvGrpSpPr>
          <p:grpSpPr bwMode="auto">
            <a:xfrm>
              <a:off x="676" y="460"/>
              <a:ext cx="111" cy="51"/>
              <a:chOff x="0" y="0"/>
              <a:chExt cx="111" cy="51"/>
            </a:xfrm>
          </p:grpSpPr>
          <p:sp>
            <p:nvSpPr>
              <p:cNvPr id="79264"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65"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3" name="Group 356"/>
            <p:cNvGrpSpPr>
              <a:grpSpLocks/>
            </p:cNvGrpSpPr>
            <p:nvPr/>
          </p:nvGrpSpPr>
          <p:grpSpPr bwMode="auto">
            <a:xfrm>
              <a:off x="370" y="534"/>
              <a:ext cx="111" cy="51"/>
              <a:chOff x="0" y="0"/>
              <a:chExt cx="111" cy="51"/>
            </a:xfrm>
          </p:grpSpPr>
          <p:sp>
            <p:nvSpPr>
              <p:cNvPr id="79262"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63"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4" name="Group 359"/>
            <p:cNvGrpSpPr>
              <a:grpSpLocks/>
            </p:cNvGrpSpPr>
            <p:nvPr/>
          </p:nvGrpSpPr>
          <p:grpSpPr bwMode="auto">
            <a:xfrm>
              <a:off x="221" y="330"/>
              <a:ext cx="112" cy="50"/>
              <a:chOff x="0" y="0"/>
              <a:chExt cx="112" cy="50"/>
            </a:xfrm>
          </p:grpSpPr>
          <p:sp>
            <p:nvSpPr>
              <p:cNvPr id="79260"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61"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5" name="Group 362"/>
            <p:cNvGrpSpPr>
              <a:grpSpLocks/>
            </p:cNvGrpSpPr>
            <p:nvPr/>
          </p:nvGrpSpPr>
          <p:grpSpPr bwMode="auto">
            <a:xfrm>
              <a:off x="4603" y="541"/>
              <a:ext cx="106" cy="45"/>
              <a:chOff x="0" y="0"/>
              <a:chExt cx="106" cy="45"/>
            </a:xfrm>
          </p:grpSpPr>
          <p:sp>
            <p:nvSpPr>
              <p:cNvPr id="79258"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59"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6" name="Group 365"/>
            <p:cNvGrpSpPr>
              <a:grpSpLocks/>
            </p:cNvGrpSpPr>
            <p:nvPr/>
          </p:nvGrpSpPr>
          <p:grpSpPr bwMode="auto">
            <a:xfrm>
              <a:off x="4472" y="616"/>
              <a:ext cx="105" cy="44"/>
              <a:chOff x="0" y="0"/>
              <a:chExt cx="105" cy="44"/>
            </a:xfrm>
          </p:grpSpPr>
          <p:sp>
            <p:nvSpPr>
              <p:cNvPr id="79256"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57"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7" name="Group 368"/>
            <p:cNvGrpSpPr>
              <a:grpSpLocks/>
            </p:cNvGrpSpPr>
            <p:nvPr/>
          </p:nvGrpSpPr>
          <p:grpSpPr bwMode="auto">
            <a:xfrm>
              <a:off x="4057" y="532"/>
              <a:ext cx="106" cy="45"/>
              <a:chOff x="0" y="0"/>
              <a:chExt cx="106" cy="45"/>
            </a:xfrm>
          </p:grpSpPr>
          <p:sp>
            <p:nvSpPr>
              <p:cNvPr id="79254"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55"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8" name="Group 371"/>
            <p:cNvGrpSpPr>
              <a:grpSpLocks/>
            </p:cNvGrpSpPr>
            <p:nvPr/>
          </p:nvGrpSpPr>
          <p:grpSpPr bwMode="auto">
            <a:xfrm>
              <a:off x="3531" y="532"/>
              <a:ext cx="106" cy="45"/>
              <a:chOff x="0" y="0"/>
              <a:chExt cx="106" cy="45"/>
            </a:xfrm>
          </p:grpSpPr>
          <p:sp>
            <p:nvSpPr>
              <p:cNvPr id="79252"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53"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79" name="Group 374"/>
            <p:cNvGrpSpPr>
              <a:grpSpLocks/>
            </p:cNvGrpSpPr>
            <p:nvPr/>
          </p:nvGrpSpPr>
          <p:grpSpPr bwMode="auto">
            <a:xfrm>
              <a:off x="2917" y="404"/>
              <a:ext cx="106" cy="44"/>
              <a:chOff x="0" y="0"/>
              <a:chExt cx="106" cy="44"/>
            </a:xfrm>
          </p:grpSpPr>
          <p:sp>
            <p:nvSpPr>
              <p:cNvPr id="79250"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51"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0" name="Group 377"/>
            <p:cNvGrpSpPr>
              <a:grpSpLocks/>
            </p:cNvGrpSpPr>
            <p:nvPr/>
          </p:nvGrpSpPr>
          <p:grpSpPr bwMode="auto">
            <a:xfrm>
              <a:off x="2743" y="285"/>
              <a:ext cx="106" cy="44"/>
              <a:chOff x="0" y="0"/>
              <a:chExt cx="106" cy="44"/>
            </a:xfrm>
          </p:grpSpPr>
          <p:sp>
            <p:nvSpPr>
              <p:cNvPr id="79248"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49"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1" name="Group 380"/>
            <p:cNvGrpSpPr>
              <a:grpSpLocks/>
            </p:cNvGrpSpPr>
            <p:nvPr/>
          </p:nvGrpSpPr>
          <p:grpSpPr bwMode="auto">
            <a:xfrm>
              <a:off x="2924" y="221"/>
              <a:ext cx="106" cy="45"/>
              <a:chOff x="0" y="0"/>
              <a:chExt cx="106" cy="45"/>
            </a:xfrm>
          </p:grpSpPr>
          <p:sp>
            <p:nvSpPr>
              <p:cNvPr id="79246"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47"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2" name="Group 383"/>
            <p:cNvGrpSpPr>
              <a:grpSpLocks/>
            </p:cNvGrpSpPr>
            <p:nvPr/>
          </p:nvGrpSpPr>
          <p:grpSpPr bwMode="auto">
            <a:xfrm>
              <a:off x="2007" y="216"/>
              <a:ext cx="106" cy="45"/>
              <a:chOff x="0" y="0"/>
              <a:chExt cx="106" cy="45"/>
            </a:xfrm>
          </p:grpSpPr>
          <p:sp>
            <p:nvSpPr>
              <p:cNvPr id="79244"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45"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3" name="Group 386"/>
            <p:cNvGrpSpPr>
              <a:grpSpLocks/>
            </p:cNvGrpSpPr>
            <p:nvPr/>
          </p:nvGrpSpPr>
          <p:grpSpPr bwMode="auto">
            <a:xfrm>
              <a:off x="1153" y="453"/>
              <a:ext cx="106" cy="44"/>
              <a:chOff x="0" y="0"/>
              <a:chExt cx="106" cy="44"/>
            </a:xfrm>
          </p:grpSpPr>
          <p:sp>
            <p:nvSpPr>
              <p:cNvPr id="79242"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43"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4" name="Group 389"/>
            <p:cNvGrpSpPr>
              <a:grpSpLocks/>
            </p:cNvGrpSpPr>
            <p:nvPr/>
          </p:nvGrpSpPr>
          <p:grpSpPr bwMode="auto">
            <a:xfrm>
              <a:off x="892" y="526"/>
              <a:ext cx="106" cy="45"/>
              <a:chOff x="0" y="0"/>
              <a:chExt cx="106" cy="45"/>
            </a:xfrm>
          </p:grpSpPr>
          <p:sp>
            <p:nvSpPr>
              <p:cNvPr id="79240"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41"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5" name="Group 392"/>
            <p:cNvGrpSpPr>
              <a:grpSpLocks/>
            </p:cNvGrpSpPr>
            <p:nvPr/>
          </p:nvGrpSpPr>
          <p:grpSpPr bwMode="auto">
            <a:xfrm>
              <a:off x="602" y="604"/>
              <a:ext cx="106" cy="45"/>
              <a:chOff x="0" y="0"/>
              <a:chExt cx="106" cy="45"/>
            </a:xfrm>
          </p:grpSpPr>
          <p:sp>
            <p:nvSpPr>
              <p:cNvPr id="79238"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39"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6" name="Group 395"/>
            <p:cNvGrpSpPr>
              <a:grpSpLocks/>
            </p:cNvGrpSpPr>
            <p:nvPr/>
          </p:nvGrpSpPr>
          <p:grpSpPr bwMode="auto">
            <a:xfrm>
              <a:off x="700" y="236"/>
              <a:ext cx="106" cy="45"/>
              <a:chOff x="0" y="0"/>
              <a:chExt cx="106" cy="45"/>
            </a:xfrm>
          </p:grpSpPr>
          <p:sp>
            <p:nvSpPr>
              <p:cNvPr id="79236"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37"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7" name="Group 398"/>
            <p:cNvGrpSpPr>
              <a:grpSpLocks/>
            </p:cNvGrpSpPr>
            <p:nvPr/>
          </p:nvGrpSpPr>
          <p:grpSpPr bwMode="auto">
            <a:xfrm>
              <a:off x="1605" y="226"/>
              <a:ext cx="106" cy="45"/>
              <a:chOff x="0" y="0"/>
              <a:chExt cx="106" cy="45"/>
            </a:xfrm>
          </p:grpSpPr>
          <p:sp>
            <p:nvSpPr>
              <p:cNvPr id="79234"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35"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8" name="Group 401"/>
            <p:cNvGrpSpPr>
              <a:grpSpLocks/>
            </p:cNvGrpSpPr>
            <p:nvPr/>
          </p:nvGrpSpPr>
          <p:grpSpPr bwMode="auto">
            <a:xfrm>
              <a:off x="1185" y="239"/>
              <a:ext cx="105" cy="45"/>
              <a:chOff x="0" y="0"/>
              <a:chExt cx="105" cy="45"/>
            </a:xfrm>
          </p:grpSpPr>
          <p:sp>
            <p:nvSpPr>
              <p:cNvPr id="79232"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33"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89" name="Group 404"/>
            <p:cNvGrpSpPr>
              <a:grpSpLocks/>
            </p:cNvGrpSpPr>
            <p:nvPr/>
          </p:nvGrpSpPr>
          <p:grpSpPr bwMode="auto">
            <a:xfrm>
              <a:off x="4196" y="460"/>
              <a:ext cx="111" cy="45"/>
              <a:chOff x="0" y="0"/>
              <a:chExt cx="111" cy="45"/>
            </a:xfrm>
          </p:grpSpPr>
          <p:sp>
            <p:nvSpPr>
              <p:cNvPr id="79230"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31"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0" name="Group 407"/>
            <p:cNvGrpSpPr>
              <a:grpSpLocks/>
            </p:cNvGrpSpPr>
            <p:nvPr/>
          </p:nvGrpSpPr>
          <p:grpSpPr bwMode="auto">
            <a:xfrm>
              <a:off x="3542" y="339"/>
              <a:ext cx="112" cy="45"/>
              <a:chOff x="0" y="0"/>
              <a:chExt cx="112" cy="45"/>
            </a:xfrm>
          </p:grpSpPr>
          <p:sp>
            <p:nvSpPr>
              <p:cNvPr id="79228"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29"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1" name="Group 410"/>
            <p:cNvGrpSpPr>
              <a:grpSpLocks/>
            </p:cNvGrpSpPr>
            <p:nvPr/>
          </p:nvGrpSpPr>
          <p:grpSpPr bwMode="auto">
            <a:xfrm>
              <a:off x="3380" y="405"/>
              <a:ext cx="112" cy="45"/>
              <a:chOff x="0" y="0"/>
              <a:chExt cx="112" cy="45"/>
            </a:xfrm>
          </p:grpSpPr>
          <p:sp>
            <p:nvSpPr>
              <p:cNvPr id="79226"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27"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2" name="Group 413"/>
            <p:cNvGrpSpPr>
              <a:grpSpLocks/>
            </p:cNvGrpSpPr>
            <p:nvPr/>
          </p:nvGrpSpPr>
          <p:grpSpPr bwMode="auto">
            <a:xfrm>
              <a:off x="3239" y="288"/>
              <a:ext cx="112" cy="44"/>
              <a:chOff x="0" y="0"/>
              <a:chExt cx="112" cy="44"/>
            </a:xfrm>
          </p:grpSpPr>
          <p:sp>
            <p:nvSpPr>
              <p:cNvPr id="79224"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25"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3" name="Group 416"/>
            <p:cNvGrpSpPr>
              <a:grpSpLocks/>
            </p:cNvGrpSpPr>
            <p:nvPr/>
          </p:nvGrpSpPr>
          <p:grpSpPr bwMode="auto">
            <a:xfrm>
              <a:off x="2461" y="227"/>
              <a:ext cx="112" cy="45"/>
              <a:chOff x="0" y="0"/>
              <a:chExt cx="112" cy="45"/>
            </a:xfrm>
          </p:grpSpPr>
          <p:sp>
            <p:nvSpPr>
              <p:cNvPr id="79222"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23"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4" name="Group 419"/>
            <p:cNvGrpSpPr>
              <a:grpSpLocks/>
            </p:cNvGrpSpPr>
            <p:nvPr/>
          </p:nvGrpSpPr>
          <p:grpSpPr bwMode="auto">
            <a:xfrm>
              <a:off x="2834" y="622"/>
              <a:ext cx="111" cy="44"/>
              <a:chOff x="0" y="0"/>
              <a:chExt cx="111" cy="44"/>
            </a:xfrm>
          </p:grpSpPr>
          <p:sp>
            <p:nvSpPr>
              <p:cNvPr id="79220"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21"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5" name="Group 422"/>
            <p:cNvGrpSpPr>
              <a:grpSpLocks/>
            </p:cNvGrpSpPr>
            <p:nvPr/>
          </p:nvGrpSpPr>
          <p:grpSpPr bwMode="auto">
            <a:xfrm>
              <a:off x="2721" y="470"/>
              <a:ext cx="112" cy="45"/>
              <a:chOff x="0" y="0"/>
              <a:chExt cx="112" cy="45"/>
            </a:xfrm>
          </p:grpSpPr>
          <p:sp>
            <p:nvSpPr>
              <p:cNvPr id="79218"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19"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6" name="Group 425"/>
            <p:cNvGrpSpPr>
              <a:grpSpLocks/>
            </p:cNvGrpSpPr>
            <p:nvPr/>
          </p:nvGrpSpPr>
          <p:grpSpPr bwMode="auto">
            <a:xfrm>
              <a:off x="2566" y="335"/>
              <a:ext cx="111" cy="45"/>
              <a:chOff x="0" y="0"/>
              <a:chExt cx="111" cy="45"/>
            </a:xfrm>
          </p:grpSpPr>
          <p:sp>
            <p:nvSpPr>
              <p:cNvPr id="79216"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17"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7" name="Group 428"/>
            <p:cNvGrpSpPr>
              <a:grpSpLocks/>
            </p:cNvGrpSpPr>
            <p:nvPr/>
          </p:nvGrpSpPr>
          <p:grpSpPr bwMode="auto">
            <a:xfrm>
              <a:off x="2287" y="277"/>
              <a:ext cx="112" cy="44"/>
              <a:chOff x="0" y="0"/>
              <a:chExt cx="112" cy="44"/>
            </a:xfrm>
          </p:grpSpPr>
          <p:sp>
            <p:nvSpPr>
              <p:cNvPr id="79214"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15"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8" name="Group 431"/>
            <p:cNvGrpSpPr>
              <a:grpSpLocks/>
            </p:cNvGrpSpPr>
            <p:nvPr/>
          </p:nvGrpSpPr>
          <p:grpSpPr bwMode="auto">
            <a:xfrm>
              <a:off x="2094" y="338"/>
              <a:ext cx="111" cy="45"/>
              <a:chOff x="0" y="0"/>
              <a:chExt cx="111" cy="45"/>
            </a:xfrm>
          </p:grpSpPr>
          <p:sp>
            <p:nvSpPr>
              <p:cNvPr id="79212"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13"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8999" name="Group 434"/>
            <p:cNvGrpSpPr>
              <a:grpSpLocks/>
            </p:cNvGrpSpPr>
            <p:nvPr/>
          </p:nvGrpSpPr>
          <p:grpSpPr bwMode="auto">
            <a:xfrm>
              <a:off x="1940" y="532"/>
              <a:ext cx="112" cy="45"/>
              <a:chOff x="0" y="0"/>
              <a:chExt cx="112" cy="45"/>
            </a:xfrm>
          </p:grpSpPr>
          <p:sp>
            <p:nvSpPr>
              <p:cNvPr id="79210"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11"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0" name="Group 437"/>
            <p:cNvGrpSpPr>
              <a:grpSpLocks/>
            </p:cNvGrpSpPr>
            <p:nvPr/>
          </p:nvGrpSpPr>
          <p:grpSpPr bwMode="auto">
            <a:xfrm>
              <a:off x="1874" y="399"/>
              <a:ext cx="111" cy="45"/>
              <a:chOff x="0" y="0"/>
              <a:chExt cx="111" cy="45"/>
            </a:xfrm>
          </p:grpSpPr>
          <p:sp>
            <p:nvSpPr>
              <p:cNvPr id="79208"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09"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1" name="Group 440"/>
            <p:cNvGrpSpPr>
              <a:grpSpLocks/>
            </p:cNvGrpSpPr>
            <p:nvPr/>
          </p:nvGrpSpPr>
          <p:grpSpPr bwMode="auto">
            <a:xfrm>
              <a:off x="1803" y="274"/>
              <a:ext cx="112" cy="45"/>
              <a:chOff x="0" y="0"/>
              <a:chExt cx="112" cy="45"/>
            </a:xfrm>
          </p:grpSpPr>
          <p:sp>
            <p:nvSpPr>
              <p:cNvPr id="79206"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07"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2" name="Group 443"/>
            <p:cNvGrpSpPr>
              <a:grpSpLocks/>
            </p:cNvGrpSpPr>
            <p:nvPr/>
          </p:nvGrpSpPr>
          <p:grpSpPr bwMode="auto">
            <a:xfrm>
              <a:off x="1648" y="465"/>
              <a:ext cx="112" cy="45"/>
              <a:chOff x="0" y="0"/>
              <a:chExt cx="112" cy="45"/>
            </a:xfrm>
          </p:grpSpPr>
          <p:sp>
            <p:nvSpPr>
              <p:cNvPr id="79204"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05"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3" name="Group 446"/>
            <p:cNvGrpSpPr>
              <a:grpSpLocks/>
            </p:cNvGrpSpPr>
            <p:nvPr/>
          </p:nvGrpSpPr>
          <p:grpSpPr bwMode="auto">
            <a:xfrm>
              <a:off x="1444" y="519"/>
              <a:ext cx="112" cy="45"/>
              <a:chOff x="0" y="0"/>
              <a:chExt cx="112" cy="45"/>
            </a:xfrm>
          </p:grpSpPr>
          <p:sp>
            <p:nvSpPr>
              <p:cNvPr id="79202"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03"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4" name="Group 449"/>
            <p:cNvGrpSpPr>
              <a:grpSpLocks/>
            </p:cNvGrpSpPr>
            <p:nvPr/>
          </p:nvGrpSpPr>
          <p:grpSpPr bwMode="auto">
            <a:xfrm>
              <a:off x="1594" y="332"/>
              <a:ext cx="112" cy="45"/>
              <a:chOff x="0" y="0"/>
              <a:chExt cx="112" cy="45"/>
            </a:xfrm>
          </p:grpSpPr>
          <p:sp>
            <p:nvSpPr>
              <p:cNvPr id="79200"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201"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5" name="Group 452"/>
            <p:cNvGrpSpPr>
              <a:grpSpLocks/>
            </p:cNvGrpSpPr>
            <p:nvPr/>
          </p:nvGrpSpPr>
          <p:grpSpPr bwMode="auto">
            <a:xfrm>
              <a:off x="1359" y="398"/>
              <a:ext cx="112" cy="45"/>
              <a:chOff x="0" y="0"/>
              <a:chExt cx="112" cy="45"/>
            </a:xfrm>
          </p:grpSpPr>
          <p:sp>
            <p:nvSpPr>
              <p:cNvPr id="79198"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99"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6" name="Group 455"/>
            <p:cNvGrpSpPr>
              <a:grpSpLocks/>
            </p:cNvGrpSpPr>
            <p:nvPr/>
          </p:nvGrpSpPr>
          <p:grpSpPr bwMode="auto">
            <a:xfrm>
              <a:off x="1379" y="288"/>
              <a:ext cx="112" cy="44"/>
              <a:chOff x="0" y="0"/>
              <a:chExt cx="112" cy="44"/>
            </a:xfrm>
          </p:grpSpPr>
          <p:sp>
            <p:nvSpPr>
              <p:cNvPr id="79196"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97"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7" name="Group 458"/>
            <p:cNvGrpSpPr>
              <a:grpSpLocks/>
            </p:cNvGrpSpPr>
            <p:nvPr/>
          </p:nvGrpSpPr>
          <p:grpSpPr bwMode="auto">
            <a:xfrm>
              <a:off x="1147" y="342"/>
              <a:ext cx="111" cy="45"/>
              <a:chOff x="0" y="0"/>
              <a:chExt cx="111" cy="45"/>
            </a:xfrm>
          </p:grpSpPr>
          <p:sp>
            <p:nvSpPr>
              <p:cNvPr id="79194"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95"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8" name="Group 461"/>
            <p:cNvGrpSpPr>
              <a:grpSpLocks/>
            </p:cNvGrpSpPr>
            <p:nvPr/>
          </p:nvGrpSpPr>
          <p:grpSpPr bwMode="auto">
            <a:xfrm>
              <a:off x="942" y="297"/>
              <a:ext cx="112" cy="45"/>
              <a:chOff x="0" y="0"/>
              <a:chExt cx="112" cy="45"/>
            </a:xfrm>
          </p:grpSpPr>
          <p:sp>
            <p:nvSpPr>
              <p:cNvPr id="79192"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93"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09" name="Group 464"/>
            <p:cNvGrpSpPr>
              <a:grpSpLocks/>
            </p:cNvGrpSpPr>
            <p:nvPr/>
          </p:nvGrpSpPr>
          <p:grpSpPr bwMode="auto">
            <a:xfrm>
              <a:off x="940" y="392"/>
              <a:ext cx="111" cy="45"/>
              <a:chOff x="0" y="0"/>
              <a:chExt cx="111" cy="45"/>
            </a:xfrm>
          </p:grpSpPr>
          <p:sp>
            <p:nvSpPr>
              <p:cNvPr id="79190"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91"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0" name="Group 467"/>
            <p:cNvGrpSpPr>
              <a:grpSpLocks/>
            </p:cNvGrpSpPr>
            <p:nvPr/>
          </p:nvGrpSpPr>
          <p:grpSpPr bwMode="auto">
            <a:xfrm>
              <a:off x="745" y="346"/>
              <a:ext cx="112" cy="44"/>
              <a:chOff x="0" y="0"/>
              <a:chExt cx="112" cy="44"/>
            </a:xfrm>
          </p:grpSpPr>
          <p:sp>
            <p:nvSpPr>
              <p:cNvPr id="79188"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89"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1" name="Group 470"/>
            <p:cNvGrpSpPr>
              <a:grpSpLocks/>
            </p:cNvGrpSpPr>
            <p:nvPr/>
          </p:nvGrpSpPr>
          <p:grpSpPr bwMode="auto">
            <a:xfrm>
              <a:off x="476" y="408"/>
              <a:ext cx="111" cy="44"/>
              <a:chOff x="0" y="0"/>
              <a:chExt cx="111" cy="44"/>
            </a:xfrm>
          </p:grpSpPr>
          <p:sp>
            <p:nvSpPr>
              <p:cNvPr id="79186"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87"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2" name="Group 473"/>
            <p:cNvGrpSpPr>
              <a:grpSpLocks/>
            </p:cNvGrpSpPr>
            <p:nvPr/>
          </p:nvGrpSpPr>
          <p:grpSpPr bwMode="auto">
            <a:xfrm>
              <a:off x="499" y="276"/>
              <a:ext cx="112" cy="44"/>
              <a:chOff x="0" y="0"/>
              <a:chExt cx="112" cy="44"/>
            </a:xfrm>
          </p:grpSpPr>
          <p:sp>
            <p:nvSpPr>
              <p:cNvPr id="79184"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85"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3" name="Group 476"/>
            <p:cNvGrpSpPr>
              <a:grpSpLocks/>
            </p:cNvGrpSpPr>
            <p:nvPr/>
          </p:nvGrpSpPr>
          <p:grpSpPr bwMode="auto">
            <a:xfrm>
              <a:off x="184" y="488"/>
              <a:ext cx="111" cy="44"/>
              <a:chOff x="0" y="0"/>
              <a:chExt cx="111" cy="44"/>
            </a:xfrm>
          </p:grpSpPr>
          <p:sp>
            <p:nvSpPr>
              <p:cNvPr id="79182"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83"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4" name="Group 479"/>
            <p:cNvGrpSpPr>
              <a:grpSpLocks/>
            </p:cNvGrpSpPr>
            <p:nvPr/>
          </p:nvGrpSpPr>
          <p:grpSpPr bwMode="auto">
            <a:xfrm>
              <a:off x="923" y="177"/>
              <a:ext cx="101" cy="38"/>
              <a:chOff x="0" y="0"/>
              <a:chExt cx="101" cy="38"/>
            </a:xfrm>
          </p:grpSpPr>
          <p:sp>
            <p:nvSpPr>
              <p:cNvPr id="79180"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81"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5" name="Group 482"/>
            <p:cNvGrpSpPr>
              <a:grpSpLocks/>
            </p:cNvGrpSpPr>
            <p:nvPr/>
          </p:nvGrpSpPr>
          <p:grpSpPr bwMode="auto">
            <a:xfrm>
              <a:off x="1406" y="189"/>
              <a:ext cx="101" cy="39"/>
              <a:chOff x="0" y="0"/>
              <a:chExt cx="101" cy="39"/>
            </a:xfrm>
          </p:grpSpPr>
          <p:sp>
            <p:nvSpPr>
              <p:cNvPr id="79178"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79"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6" name="Group 485"/>
            <p:cNvGrpSpPr>
              <a:grpSpLocks/>
            </p:cNvGrpSpPr>
            <p:nvPr/>
          </p:nvGrpSpPr>
          <p:grpSpPr bwMode="auto">
            <a:xfrm>
              <a:off x="1804" y="184"/>
              <a:ext cx="101" cy="38"/>
              <a:chOff x="0" y="0"/>
              <a:chExt cx="101" cy="38"/>
            </a:xfrm>
          </p:grpSpPr>
          <p:sp>
            <p:nvSpPr>
              <p:cNvPr id="79176"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77"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7" name="Group 488"/>
            <p:cNvGrpSpPr>
              <a:grpSpLocks/>
            </p:cNvGrpSpPr>
            <p:nvPr/>
          </p:nvGrpSpPr>
          <p:grpSpPr bwMode="auto">
            <a:xfrm>
              <a:off x="2181" y="177"/>
              <a:ext cx="100" cy="39"/>
              <a:chOff x="0" y="0"/>
              <a:chExt cx="100" cy="39"/>
            </a:xfrm>
          </p:grpSpPr>
          <p:sp>
            <p:nvSpPr>
              <p:cNvPr id="79174"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75"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8" name="Group 491"/>
            <p:cNvGrpSpPr>
              <a:grpSpLocks/>
            </p:cNvGrpSpPr>
            <p:nvPr/>
          </p:nvGrpSpPr>
          <p:grpSpPr bwMode="auto">
            <a:xfrm>
              <a:off x="2385" y="117"/>
              <a:ext cx="101" cy="39"/>
              <a:chOff x="0" y="0"/>
              <a:chExt cx="101" cy="39"/>
            </a:xfrm>
          </p:grpSpPr>
          <p:sp>
            <p:nvSpPr>
              <p:cNvPr id="79172"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73"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19" name="Group 494"/>
            <p:cNvGrpSpPr>
              <a:grpSpLocks/>
            </p:cNvGrpSpPr>
            <p:nvPr/>
          </p:nvGrpSpPr>
          <p:grpSpPr bwMode="auto">
            <a:xfrm>
              <a:off x="2666" y="171"/>
              <a:ext cx="101" cy="39"/>
              <a:chOff x="0" y="0"/>
              <a:chExt cx="101" cy="39"/>
            </a:xfrm>
          </p:grpSpPr>
          <p:sp>
            <p:nvSpPr>
              <p:cNvPr id="79170"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71"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0" name="Group 497"/>
            <p:cNvGrpSpPr>
              <a:grpSpLocks/>
            </p:cNvGrpSpPr>
            <p:nvPr/>
          </p:nvGrpSpPr>
          <p:grpSpPr bwMode="auto">
            <a:xfrm>
              <a:off x="1732" y="596"/>
              <a:ext cx="106" cy="51"/>
              <a:chOff x="0" y="0"/>
              <a:chExt cx="106" cy="51"/>
            </a:xfrm>
          </p:grpSpPr>
          <p:sp>
            <p:nvSpPr>
              <p:cNvPr id="79168"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69"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1" name="Group 500"/>
            <p:cNvGrpSpPr>
              <a:grpSpLocks/>
            </p:cNvGrpSpPr>
            <p:nvPr/>
          </p:nvGrpSpPr>
          <p:grpSpPr bwMode="auto">
            <a:xfrm>
              <a:off x="2622" y="692"/>
              <a:ext cx="123" cy="51"/>
              <a:chOff x="0" y="0"/>
              <a:chExt cx="122" cy="51"/>
            </a:xfrm>
          </p:grpSpPr>
          <p:sp>
            <p:nvSpPr>
              <p:cNvPr id="79166"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67"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2" name="Group 503"/>
            <p:cNvGrpSpPr>
              <a:grpSpLocks/>
            </p:cNvGrpSpPr>
            <p:nvPr/>
          </p:nvGrpSpPr>
          <p:grpSpPr bwMode="auto">
            <a:xfrm>
              <a:off x="3684" y="463"/>
              <a:ext cx="112" cy="51"/>
              <a:chOff x="0" y="0"/>
              <a:chExt cx="112" cy="51"/>
            </a:xfrm>
          </p:grpSpPr>
          <p:sp>
            <p:nvSpPr>
              <p:cNvPr id="79164"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65"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3" name="Group 506"/>
            <p:cNvGrpSpPr>
              <a:grpSpLocks/>
            </p:cNvGrpSpPr>
            <p:nvPr/>
          </p:nvGrpSpPr>
          <p:grpSpPr bwMode="auto">
            <a:xfrm>
              <a:off x="3856" y="388"/>
              <a:ext cx="111" cy="51"/>
              <a:chOff x="0" y="0"/>
              <a:chExt cx="111" cy="51"/>
            </a:xfrm>
          </p:grpSpPr>
          <p:sp>
            <p:nvSpPr>
              <p:cNvPr id="79162"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63"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4" name="Group 509"/>
            <p:cNvGrpSpPr>
              <a:grpSpLocks/>
            </p:cNvGrpSpPr>
            <p:nvPr/>
          </p:nvGrpSpPr>
          <p:grpSpPr bwMode="auto">
            <a:xfrm>
              <a:off x="2199" y="84"/>
              <a:ext cx="79" cy="34"/>
              <a:chOff x="0" y="0"/>
              <a:chExt cx="79" cy="34"/>
            </a:xfrm>
          </p:grpSpPr>
          <p:sp>
            <p:nvSpPr>
              <p:cNvPr id="79160"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61"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5" name="Group 512"/>
            <p:cNvGrpSpPr>
              <a:grpSpLocks/>
            </p:cNvGrpSpPr>
            <p:nvPr/>
          </p:nvGrpSpPr>
          <p:grpSpPr bwMode="auto">
            <a:xfrm>
              <a:off x="1329" y="84"/>
              <a:ext cx="79" cy="34"/>
              <a:chOff x="0" y="0"/>
              <a:chExt cx="79" cy="34"/>
            </a:xfrm>
          </p:grpSpPr>
          <p:sp>
            <p:nvSpPr>
              <p:cNvPr id="79158"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59"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6" name="Group 515"/>
            <p:cNvGrpSpPr>
              <a:grpSpLocks/>
            </p:cNvGrpSpPr>
            <p:nvPr/>
          </p:nvGrpSpPr>
          <p:grpSpPr bwMode="auto">
            <a:xfrm>
              <a:off x="1536" y="45"/>
              <a:ext cx="79" cy="34"/>
              <a:chOff x="0" y="0"/>
              <a:chExt cx="79" cy="34"/>
            </a:xfrm>
          </p:grpSpPr>
          <p:sp>
            <p:nvSpPr>
              <p:cNvPr id="79156"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57"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7" name="Group 518"/>
            <p:cNvGrpSpPr>
              <a:grpSpLocks/>
            </p:cNvGrpSpPr>
            <p:nvPr/>
          </p:nvGrpSpPr>
          <p:grpSpPr bwMode="auto">
            <a:xfrm>
              <a:off x="1715" y="0"/>
              <a:ext cx="83" cy="34"/>
              <a:chOff x="0" y="0"/>
              <a:chExt cx="83" cy="34"/>
            </a:xfrm>
          </p:grpSpPr>
          <p:sp>
            <p:nvSpPr>
              <p:cNvPr id="79154"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55"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8" name="Group 521"/>
            <p:cNvGrpSpPr>
              <a:grpSpLocks/>
            </p:cNvGrpSpPr>
            <p:nvPr/>
          </p:nvGrpSpPr>
          <p:grpSpPr bwMode="auto">
            <a:xfrm>
              <a:off x="1983" y="45"/>
              <a:ext cx="84" cy="34"/>
              <a:chOff x="0" y="0"/>
              <a:chExt cx="84" cy="34"/>
            </a:xfrm>
          </p:grpSpPr>
          <p:sp>
            <p:nvSpPr>
              <p:cNvPr id="79152"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53"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29" name="Group 524"/>
            <p:cNvGrpSpPr>
              <a:grpSpLocks/>
            </p:cNvGrpSpPr>
            <p:nvPr/>
          </p:nvGrpSpPr>
          <p:grpSpPr bwMode="auto">
            <a:xfrm>
              <a:off x="1785" y="99"/>
              <a:ext cx="83" cy="34"/>
              <a:chOff x="0" y="0"/>
              <a:chExt cx="83" cy="34"/>
            </a:xfrm>
          </p:grpSpPr>
          <p:sp>
            <p:nvSpPr>
              <p:cNvPr id="79150"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51"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0" name="Group 527"/>
            <p:cNvGrpSpPr>
              <a:grpSpLocks/>
            </p:cNvGrpSpPr>
            <p:nvPr/>
          </p:nvGrpSpPr>
          <p:grpSpPr bwMode="auto">
            <a:xfrm>
              <a:off x="1978" y="133"/>
              <a:ext cx="95" cy="45"/>
              <a:chOff x="0" y="0"/>
              <a:chExt cx="95" cy="45"/>
            </a:xfrm>
          </p:grpSpPr>
          <p:sp>
            <p:nvSpPr>
              <p:cNvPr id="79148"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49"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1" name="Group 530"/>
            <p:cNvGrpSpPr>
              <a:grpSpLocks/>
            </p:cNvGrpSpPr>
            <p:nvPr/>
          </p:nvGrpSpPr>
          <p:grpSpPr bwMode="auto">
            <a:xfrm>
              <a:off x="1606" y="138"/>
              <a:ext cx="89" cy="45"/>
              <a:chOff x="0" y="0"/>
              <a:chExt cx="89" cy="45"/>
            </a:xfrm>
          </p:grpSpPr>
          <p:sp>
            <p:nvSpPr>
              <p:cNvPr id="79146"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47"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2" name="Group 533"/>
            <p:cNvGrpSpPr>
              <a:grpSpLocks/>
            </p:cNvGrpSpPr>
            <p:nvPr/>
          </p:nvGrpSpPr>
          <p:grpSpPr bwMode="auto">
            <a:xfrm>
              <a:off x="1141" y="129"/>
              <a:ext cx="101" cy="45"/>
              <a:chOff x="0" y="0"/>
              <a:chExt cx="101" cy="45"/>
            </a:xfrm>
          </p:grpSpPr>
          <p:sp>
            <p:nvSpPr>
              <p:cNvPr id="79144"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45"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3" name="Group 536"/>
            <p:cNvGrpSpPr>
              <a:grpSpLocks/>
            </p:cNvGrpSpPr>
            <p:nvPr/>
          </p:nvGrpSpPr>
          <p:grpSpPr bwMode="auto">
            <a:xfrm>
              <a:off x="2048" y="3203"/>
              <a:ext cx="195" cy="105"/>
              <a:chOff x="0" y="0"/>
              <a:chExt cx="195" cy="105"/>
            </a:xfrm>
          </p:grpSpPr>
          <p:sp>
            <p:nvSpPr>
              <p:cNvPr id="79142"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43"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4" name="Group 539"/>
            <p:cNvGrpSpPr>
              <a:grpSpLocks/>
            </p:cNvGrpSpPr>
            <p:nvPr/>
          </p:nvGrpSpPr>
          <p:grpSpPr bwMode="auto">
            <a:xfrm>
              <a:off x="2525" y="2847"/>
              <a:ext cx="196" cy="112"/>
              <a:chOff x="0" y="0"/>
              <a:chExt cx="196" cy="112"/>
            </a:xfrm>
          </p:grpSpPr>
          <p:sp>
            <p:nvSpPr>
              <p:cNvPr id="79140"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41"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5" name="Group 542"/>
            <p:cNvGrpSpPr>
              <a:grpSpLocks/>
            </p:cNvGrpSpPr>
            <p:nvPr/>
          </p:nvGrpSpPr>
          <p:grpSpPr bwMode="auto">
            <a:xfrm>
              <a:off x="3303" y="2297"/>
              <a:ext cx="168" cy="95"/>
              <a:chOff x="0" y="0"/>
              <a:chExt cx="168" cy="95"/>
            </a:xfrm>
          </p:grpSpPr>
          <p:sp>
            <p:nvSpPr>
              <p:cNvPr id="79138"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39"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6" name="Group 545"/>
            <p:cNvGrpSpPr>
              <a:grpSpLocks/>
            </p:cNvGrpSpPr>
            <p:nvPr/>
          </p:nvGrpSpPr>
          <p:grpSpPr bwMode="auto">
            <a:xfrm>
              <a:off x="3615" y="2056"/>
              <a:ext cx="157" cy="89"/>
              <a:chOff x="0" y="0"/>
              <a:chExt cx="157" cy="89"/>
            </a:xfrm>
          </p:grpSpPr>
          <p:sp>
            <p:nvSpPr>
              <p:cNvPr id="79136"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37"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7" name="Group 548"/>
            <p:cNvGrpSpPr>
              <a:grpSpLocks/>
            </p:cNvGrpSpPr>
            <p:nvPr/>
          </p:nvGrpSpPr>
          <p:grpSpPr bwMode="auto">
            <a:xfrm>
              <a:off x="2957" y="2553"/>
              <a:ext cx="168" cy="95"/>
              <a:chOff x="0" y="0"/>
              <a:chExt cx="168" cy="95"/>
            </a:xfrm>
          </p:grpSpPr>
          <p:sp>
            <p:nvSpPr>
              <p:cNvPr id="79134"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35"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8" name="Group 551"/>
            <p:cNvGrpSpPr>
              <a:grpSpLocks/>
            </p:cNvGrpSpPr>
            <p:nvPr/>
          </p:nvGrpSpPr>
          <p:grpSpPr bwMode="auto">
            <a:xfrm>
              <a:off x="3934" y="1833"/>
              <a:ext cx="151" cy="84"/>
              <a:chOff x="0" y="0"/>
              <a:chExt cx="151" cy="84"/>
            </a:xfrm>
          </p:grpSpPr>
          <p:sp>
            <p:nvSpPr>
              <p:cNvPr id="79132"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33"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39" name="Group 554"/>
            <p:cNvGrpSpPr>
              <a:grpSpLocks/>
            </p:cNvGrpSpPr>
            <p:nvPr/>
          </p:nvGrpSpPr>
          <p:grpSpPr bwMode="auto">
            <a:xfrm>
              <a:off x="4155" y="1651"/>
              <a:ext cx="156" cy="89"/>
              <a:chOff x="0" y="0"/>
              <a:chExt cx="156" cy="89"/>
            </a:xfrm>
          </p:grpSpPr>
          <p:sp>
            <p:nvSpPr>
              <p:cNvPr id="79130"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31"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0" name="Group 557"/>
            <p:cNvGrpSpPr>
              <a:grpSpLocks/>
            </p:cNvGrpSpPr>
            <p:nvPr/>
          </p:nvGrpSpPr>
          <p:grpSpPr bwMode="auto">
            <a:xfrm>
              <a:off x="4392" y="1490"/>
              <a:ext cx="134" cy="72"/>
              <a:chOff x="0" y="0"/>
              <a:chExt cx="134" cy="72"/>
            </a:xfrm>
          </p:grpSpPr>
          <p:sp>
            <p:nvSpPr>
              <p:cNvPr id="79128"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29"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1" name="Group 560"/>
            <p:cNvGrpSpPr>
              <a:grpSpLocks/>
            </p:cNvGrpSpPr>
            <p:nvPr/>
          </p:nvGrpSpPr>
          <p:grpSpPr bwMode="auto">
            <a:xfrm>
              <a:off x="4777" y="1198"/>
              <a:ext cx="134" cy="73"/>
              <a:chOff x="0" y="0"/>
              <a:chExt cx="134" cy="73"/>
            </a:xfrm>
          </p:grpSpPr>
          <p:sp>
            <p:nvSpPr>
              <p:cNvPr id="79126"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27"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2" name="Group 563"/>
            <p:cNvGrpSpPr>
              <a:grpSpLocks/>
            </p:cNvGrpSpPr>
            <p:nvPr/>
          </p:nvGrpSpPr>
          <p:grpSpPr bwMode="auto">
            <a:xfrm>
              <a:off x="4598" y="1338"/>
              <a:ext cx="139" cy="61"/>
              <a:chOff x="0" y="0"/>
              <a:chExt cx="139" cy="61"/>
            </a:xfrm>
          </p:grpSpPr>
          <p:sp>
            <p:nvSpPr>
              <p:cNvPr id="79124"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25"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3" name="Group 566"/>
            <p:cNvGrpSpPr>
              <a:grpSpLocks/>
            </p:cNvGrpSpPr>
            <p:nvPr/>
          </p:nvGrpSpPr>
          <p:grpSpPr bwMode="auto">
            <a:xfrm>
              <a:off x="4928" y="1096"/>
              <a:ext cx="128" cy="61"/>
              <a:chOff x="0" y="0"/>
              <a:chExt cx="128" cy="61"/>
            </a:xfrm>
          </p:grpSpPr>
          <p:sp>
            <p:nvSpPr>
              <p:cNvPr id="79122"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23"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4" name="Group 569"/>
            <p:cNvGrpSpPr>
              <a:grpSpLocks/>
            </p:cNvGrpSpPr>
            <p:nvPr/>
          </p:nvGrpSpPr>
          <p:grpSpPr bwMode="auto">
            <a:xfrm>
              <a:off x="5074" y="983"/>
              <a:ext cx="128" cy="61"/>
              <a:chOff x="0" y="0"/>
              <a:chExt cx="128" cy="61"/>
            </a:xfrm>
          </p:grpSpPr>
          <p:sp>
            <p:nvSpPr>
              <p:cNvPr id="79120"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21"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5" name="Group 572"/>
            <p:cNvGrpSpPr>
              <a:grpSpLocks/>
            </p:cNvGrpSpPr>
            <p:nvPr/>
          </p:nvGrpSpPr>
          <p:grpSpPr bwMode="auto">
            <a:xfrm>
              <a:off x="5226" y="878"/>
              <a:ext cx="123" cy="50"/>
              <a:chOff x="0" y="0"/>
              <a:chExt cx="122" cy="50"/>
            </a:xfrm>
          </p:grpSpPr>
          <p:sp>
            <p:nvSpPr>
              <p:cNvPr id="79118"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19"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6" name="Group 575"/>
            <p:cNvGrpSpPr>
              <a:grpSpLocks/>
            </p:cNvGrpSpPr>
            <p:nvPr/>
          </p:nvGrpSpPr>
          <p:grpSpPr bwMode="auto">
            <a:xfrm>
              <a:off x="5342" y="790"/>
              <a:ext cx="124" cy="51"/>
              <a:chOff x="0" y="0"/>
              <a:chExt cx="124" cy="51"/>
            </a:xfrm>
          </p:grpSpPr>
          <p:sp>
            <p:nvSpPr>
              <p:cNvPr id="79116"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17"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7" name="Group 578"/>
            <p:cNvGrpSpPr>
              <a:grpSpLocks/>
            </p:cNvGrpSpPr>
            <p:nvPr/>
          </p:nvGrpSpPr>
          <p:grpSpPr bwMode="auto">
            <a:xfrm>
              <a:off x="5463" y="697"/>
              <a:ext cx="123" cy="51"/>
              <a:chOff x="0" y="0"/>
              <a:chExt cx="122" cy="51"/>
            </a:xfrm>
          </p:grpSpPr>
          <p:sp>
            <p:nvSpPr>
              <p:cNvPr id="79114"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15"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8" name="Group 581"/>
            <p:cNvGrpSpPr>
              <a:grpSpLocks/>
            </p:cNvGrpSpPr>
            <p:nvPr/>
          </p:nvGrpSpPr>
          <p:grpSpPr bwMode="auto">
            <a:xfrm>
              <a:off x="3320" y="3247"/>
              <a:ext cx="196" cy="106"/>
              <a:chOff x="0" y="0"/>
              <a:chExt cx="196" cy="106"/>
            </a:xfrm>
          </p:grpSpPr>
          <p:sp>
            <p:nvSpPr>
              <p:cNvPr id="79112"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13"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49" name="Group 584"/>
            <p:cNvGrpSpPr>
              <a:grpSpLocks/>
            </p:cNvGrpSpPr>
            <p:nvPr/>
          </p:nvGrpSpPr>
          <p:grpSpPr bwMode="auto">
            <a:xfrm>
              <a:off x="3716" y="2869"/>
              <a:ext cx="196" cy="111"/>
              <a:chOff x="0" y="0"/>
              <a:chExt cx="196" cy="111"/>
            </a:xfrm>
          </p:grpSpPr>
          <p:sp>
            <p:nvSpPr>
              <p:cNvPr id="79110"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11"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0" name="Group 587"/>
            <p:cNvGrpSpPr>
              <a:grpSpLocks/>
            </p:cNvGrpSpPr>
            <p:nvPr/>
          </p:nvGrpSpPr>
          <p:grpSpPr bwMode="auto">
            <a:xfrm>
              <a:off x="4838" y="2881"/>
              <a:ext cx="201" cy="106"/>
              <a:chOff x="0" y="0"/>
              <a:chExt cx="201" cy="106"/>
            </a:xfrm>
          </p:grpSpPr>
          <p:sp>
            <p:nvSpPr>
              <p:cNvPr id="79108"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09"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1" name="Group 590"/>
            <p:cNvGrpSpPr>
              <a:grpSpLocks/>
            </p:cNvGrpSpPr>
            <p:nvPr/>
          </p:nvGrpSpPr>
          <p:grpSpPr bwMode="auto">
            <a:xfrm>
              <a:off x="4556" y="3225"/>
              <a:ext cx="196" cy="105"/>
              <a:chOff x="0" y="0"/>
              <a:chExt cx="196" cy="105"/>
            </a:xfrm>
          </p:grpSpPr>
          <p:sp>
            <p:nvSpPr>
              <p:cNvPr id="79106"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07"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2" name="Group 593"/>
            <p:cNvGrpSpPr>
              <a:grpSpLocks/>
            </p:cNvGrpSpPr>
            <p:nvPr/>
          </p:nvGrpSpPr>
          <p:grpSpPr bwMode="auto">
            <a:xfrm>
              <a:off x="4054" y="2572"/>
              <a:ext cx="168" cy="96"/>
              <a:chOff x="0" y="0"/>
              <a:chExt cx="168" cy="96"/>
            </a:xfrm>
          </p:grpSpPr>
          <p:sp>
            <p:nvSpPr>
              <p:cNvPr id="79104"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05"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3" name="Group 596"/>
            <p:cNvGrpSpPr>
              <a:grpSpLocks/>
            </p:cNvGrpSpPr>
            <p:nvPr/>
          </p:nvGrpSpPr>
          <p:grpSpPr bwMode="auto">
            <a:xfrm>
              <a:off x="4328" y="2317"/>
              <a:ext cx="167" cy="95"/>
              <a:chOff x="0" y="0"/>
              <a:chExt cx="166" cy="95"/>
            </a:xfrm>
          </p:grpSpPr>
          <p:sp>
            <p:nvSpPr>
              <p:cNvPr id="79102"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03"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4" name="Group 599"/>
            <p:cNvGrpSpPr>
              <a:grpSpLocks/>
            </p:cNvGrpSpPr>
            <p:nvPr/>
          </p:nvGrpSpPr>
          <p:grpSpPr bwMode="auto">
            <a:xfrm>
              <a:off x="5109" y="2594"/>
              <a:ext cx="167" cy="95"/>
              <a:chOff x="0" y="0"/>
              <a:chExt cx="166" cy="95"/>
            </a:xfrm>
          </p:grpSpPr>
          <p:sp>
            <p:nvSpPr>
              <p:cNvPr id="79100"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101"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5" name="Group 602"/>
            <p:cNvGrpSpPr>
              <a:grpSpLocks/>
            </p:cNvGrpSpPr>
            <p:nvPr/>
          </p:nvGrpSpPr>
          <p:grpSpPr bwMode="auto">
            <a:xfrm>
              <a:off x="4618" y="2049"/>
              <a:ext cx="156" cy="83"/>
              <a:chOff x="0" y="0"/>
              <a:chExt cx="156" cy="83"/>
            </a:xfrm>
          </p:grpSpPr>
          <p:sp>
            <p:nvSpPr>
              <p:cNvPr id="79098"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99"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6" name="Group 605"/>
            <p:cNvGrpSpPr>
              <a:grpSpLocks/>
            </p:cNvGrpSpPr>
            <p:nvPr/>
          </p:nvGrpSpPr>
          <p:grpSpPr bwMode="auto">
            <a:xfrm>
              <a:off x="5358" y="2292"/>
              <a:ext cx="168" cy="95"/>
              <a:chOff x="0" y="0"/>
              <a:chExt cx="168" cy="95"/>
            </a:xfrm>
          </p:grpSpPr>
          <p:sp>
            <p:nvSpPr>
              <p:cNvPr id="79096"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97"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7" name="Group 608"/>
            <p:cNvGrpSpPr>
              <a:grpSpLocks/>
            </p:cNvGrpSpPr>
            <p:nvPr/>
          </p:nvGrpSpPr>
          <p:grpSpPr bwMode="auto">
            <a:xfrm>
              <a:off x="5562" y="2055"/>
              <a:ext cx="156" cy="89"/>
              <a:chOff x="0" y="0"/>
              <a:chExt cx="156" cy="89"/>
            </a:xfrm>
          </p:grpSpPr>
          <p:sp>
            <p:nvSpPr>
              <p:cNvPr id="79094"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95"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8" name="Group 611"/>
            <p:cNvGrpSpPr>
              <a:grpSpLocks/>
            </p:cNvGrpSpPr>
            <p:nvPr/>
          </p:nvGrpSpPr>
          <p:grpSpPr bwMode="auto">
            <a:xfrm>
              <a:off x="4837" y="1849"/>
              <a:ext cx="156" cy="83"/>
              <a:chOff x="0" y="0"/>
              <a:chExt cx="156" cy="83"/>
            </a:xfrm>
          </p:grpSpPr>
          <p:sp>
            <p:nvSpPr>
              <p:cNvPr id="79092"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93"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59" name="Group 614"/>
            <p:cNvGrpSpPr>
              <a:grpSpLocks/>
            </p:cNvGrpSpPr>
            <p:nvPr/>
          </p:nvGrpSpPr>
          <p:grpSpPr bwMode="auto">
            <a:xfrm>
              <a:off x="5031" y="1664"/>
              <a:ext cx="156" cy="84"/>
              <a:chOff x="0" y="0"/>
              <a:chExt cx="156" cy="84"/>
            </a:xfrm>
          </p:grpSpPr>
          <p:sp>
            <p:nvSpPr>
              <p:cNvPr id="79090"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91"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0" name="Group 617"/>
            <p:cNvGrpSpPr>
              <a:grpSpLocks/>
            </p:cNvGrpSpPr>
            <p:nvPr/>
          </p:nvGrpSpPr>
          <p:grpSpPr bwMode="auto">
            <a:xfrm>
              <a:off x="5509" y="1228"/>
              <a:ext cx="134" cy="73"/>
              <a:chOff x="0" y="0"/>
              <a:chExt cx="134" cy="73"/>
            </a:xfrm>
          </p:grpSpPr>
          <p:sp>
            <p:nvSpPr>
              <p:cNvPr id="79088"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89"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1" name="Group 620"/>
            <p:cNvGrpSpPr>
              <a:grpSpLocks/>
            </p:cNvGrpSpPr>
            <p:nvPr/>
          </p:nvGrpSpPr>
          <p:grpSpPr bwMode="auto">
            <a:xfrm>
              <a:off x="5226" y="1490"/>
              <a:ext cx="140" cy="73"/>
              <a:chOff x="0" y="0"/>
              <a:chExt cx="139" cy="73"/>
            </a:xfrm>
          </p:grpSpPr>
          <p:sp>
            <p:nvSpPr>
              <p:cNvPr id="79086"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87"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2" name="Group 623"/>
            <p:cNvGrpSpPr>
              <a:grpSpLocks/>
            </p:cNvGrpSpPr>
            <p:nvPr/>
          </p:nvGrpSpPr>
          <p:grpSpPr bwMode="auto">
            <a:xfrm>
              <a:off x="5383" y="1352"/>
              <a:ext cx="134" cy="61"/>
              <a:chOff x="0" y="0"/>
              <a:chExt cx="134" cy="61"/>
            </a:xfrm>
          </p:grpSpPr>
          <p:sp>
            <p:nvSpPr>
              <p:cNvPr id="79084"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85"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3" name="Group 626"/>
            <p:cNvGrpSpPr>
              <a:grpSpLocks/>
            </p:cNvGrpSpPr>
            <p:nvPr/>
          </p:nvGrpSpPr>
          <p:grpSpPr bwMode="auto">
            <a:xfrm>
              <a:off x="5646" y="1109"/>
              <a:ext cx="128" cy="61"/>
              <a:chOff x="0" y="0"/>
              <a:chExt cx="128" cy="61"/>
            </a:xfrm>
          </p:grpSpPr>
          <p:sp>
            <p:nvSpPr>
              <p:cNvPr id="79082"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83"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4" name="Group 629"/>
            <p:cNvGrpSpPr>
              <a:grpSpLocks/>
            </p:cNvGrpSpPr>
            <p:nvPr/>
          </p:nvGrpSpPr>
          <p:grpSpPr bwMode="auto">
            <a:xfrm>
              <a:off x="5754" y="987"/>
              <a:ext cx="128" cy="61"/>
              <a:chOff x="0" y="0"/>
              <a:chExt cx="128" cy="61"/>
            </a:xfrm>
          </p:grpSpPr>
          <p:sp>
            <p:nvSpPr>
              <p:cNvPr id="79080"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81"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5" name="Group 632"/>
            <p:cNvGrpSpPr>
              <a:grpSpLocks/>
            </p:cNvGrpSpPr>
            <p:nvPr/>
          </p:nvGrpSpPr>
          <p:grpSpPr bwMode="auto">
            <a:xfrm>
              <a:off x="5728" y="1856"/>
              <a:ext cx="156" cy="83"/>
              <a:chOff x="0" y="0"/>
              <a:chExt cx="156" cy="83"/>
            </a:xfrm>
          </p:grpSpPr>
          <p:sp>
            <p:nvSpPr>
              <p:cNvPr id="79078"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79"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6" name="Group 635"/>
            <p:cNvGrpSpPr>
              <a:grpSpLocks/>
            </p:cNvGrpSpPr>
            <p:nvPr/>
          </p:nvGrpSpPr>
          <p:grpSpPr bwMode="auto">
            <a:xfrm>
              <a:off x="0" y="2041"/>
              <a:ext cx="150" cy="89"/>
              <a:chOff x="0" y="0"/>
              <a:chExt cx="150" cy="89"/>
            </a:xfrm>
          </p:grpSpPr>
          <p:sp>
            <p:nvSpPr>
              <p:cNvPr id="79076"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77"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7" name="Group 638"/>
            <p:cNvGrpSpPr>
              <a:grpSpLocks/>
            </p:cNvGrpSpPr>
            <p:nvPr/>
          </p:nvGrpSpPr>
          <p:grpSpPr bwMode="auto">
            <a:xfrm>
              <a:off x="67" y="1653"/>
              <a:ext cx="156" cy="89"/>
              <a:chOff x="0" y="0"/>
              <a:chExt cx="156" cy="89"/>
            </a:xfrm>
          </p:grpSpPr>
          <p:sp>
            <p:nvSpPr>
              <p:cNvPr id="79074"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75"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8" name="Group 641"/>
            <p:cNvGrpSpPr>
              <a:grpSpLocks/>
            </p:cNvGrpSpPr>
            <p:nvPr/>
          </p:nvGrpSpPr>
          <p:grpSpPr bwMode="auto">
            <a:xfrm>
              <a:off x="56" y="612"/>
              <a:ext cx="106" cy="44"/>
              <a:chOff x="0" y="0"/>
              <a:chExt cx="106" cy="44"/>
            </a:xfrm>
          </p:grpSpPr>
          <p:sp>
            <p:nvSpPr>
              <p:cNvPr id="79072"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73"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79069" name="Group 644"/>
            <p:cNvGrpSpPr>
              <a:grpSpLocks/>
            </p:cNvGrpSpPr>
            <p:nvPr/>
          </p:nvGrpSpPr>
          <p:grpSpPr bwMode="auto">
            <a:xfrm>
              <a:off x="5689" y="3186"/>
              <a:ext cx="201" cy="106"/>
              <a:chOff x="0" y="0"/>
              <a:chExt cx="201" cy="106"/>
            </a:xfrm>
          </p:grpSpPr>
          <p:sp>
            <p:nvSpPr>
              <p:cNvPr id="79070"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79071"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37511"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244FAAA1-C40E-F449-81B5-10EEB12B4CFE}"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55</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7512"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37513" name="Rectangle 649"/>
          <p:cNvSpPr>
            <a:spLocks noGrp="1" noChangeArrowheads="1"/>
          </p:cNvSpPr>
          <p:nvPr>
            <p:ph idx="1"/>
          </p:nvPr>
        </p:nvSpPr>
        <p:spPr>
          <a:xfrm>
            <a:off x="457200" y="1600200"/>
            <a:ext cx="8218488" cy="4191000"/>
          </a:xfrm>
        </p:spPr>
        <p:txBody>
          <a:bodyPr rIns="132080"/>
          <a:lstStyle/>
          <a:p>
            <a:pPr eaLnBrk="1" hangingPunct="1">
              <a:lnSpc>
                <a:spcPct val="80000"/>
              </a:lnSpc>
              <a:buFontTx/>
              <a:buBlip>
                <a:blip r:embed="rId2"/>
              </a:buBlip>
              <a:defRPr/>
            </a:pPr>
            <a:r>
              <a:rPr lang="en-US" sz="2800" b="1" i="1" dirty="0" err="1">
                <a:sym typeface="Arial" pitchFamily="-110" charset="0"/>
              </a:rPr>
              <a:t>Cálculo</a:t>
            </a:r>
            <a:r>
              <a:rPr lang="en-US" sz="2800" b="1" i="1" dirty="0">
                <a:sym typeface="Arial" pitchFamily="-110" charset="0"/>
              </a:rPr>
              <a:t> del </a:t>
            </a:r>
            <a:r>
              <a:rPr lang="en-US" sz="2800" b="1" i="1" dirty="0" err="1">
                <a:sym typeface="Arial" pitchFamily="-110" charset="0"/>
              </a:rPr>
              <a:t>tamaño</a:t>
            </a:r>
            <a:r>
              <a:rPr lang="en-US" sz="2800" b="1" i="1" dirty="0">
                <a:sym typeface="Arial" pitchFamily="-110" charset="0"/>
              </a:rPr>
              <a:t> </a:t>
            </a:r>
            <a:r>
              <a:rPr lang="en-US" sz="2800" b="1" i="1" dirty="0" err="1">
                <a:sym typeface="Arial" pitchFamily="-110" charset="0"/>
              </a:rPr>
              <a:t>muestral</a:t>
            </a:r>
            <a:r>
              <a:rPr lang="en-US" sz="2800" b="1" i="1" dirty="0">
                <a:sym typeface="Arial" pitchFamily="-110" charset="0"/>
              </a:rPr>
              <a:t>:</a:t>
            </a:r>
            <a:endParaRPr lang="en-US" sz="2800" b="1" i="1" dirty="0" smtClean="0">
              <a:ea typeface="ヒラギノ角ゴ ProN W6" pitchFamily="-110" charset="-128"/>
              <a:cs typeface="ヒラギノ角ゴ ProN W6" pitchFamily="-110" charset="-128"/>
              <a:sym typeface="Arial" pitchFamily="-110" charset="0"/>
            </a:endParaRPr>
          </a:p>
          <a:p>
            <a:r>
              <a:rPr lang="es-ES_tradnl" sz="2800" dirty="0" smtClean="0"/>
              <a:t>Para un </a:t>
            </a:r>
            <a:r>
              <a:rPr lang="es-ES_tradnl" sz="2800" dirty="0" err="1" smtClean="0"/>
              <a:t>análisis</a:t>
            </a:r>
            <a:r>
              <a:rPr lang="es-ES_tradnl" sz="2800" dirty="0" smtClean="0"/>
              <a:t> bilateral, con un error alfa de 0,05, una potencia del 80%, esperando encontrar una diferencia de un 15% de pacientes controlados, en una </a:t>
            </a:r>
            <a:r>
              <a:rPr lang="es-ES_tradnl" sz="2800" dirty="0" err="1" smtClean="0"/>
              <a:t>relación</a:t>
            </a:r>
            <a:r>
              <a:rPr lang="es-ES_tradnl" sz="2800" dirty="0" smtClean="0"/>
              <a:t> 1 a 1, se </a:t>
            </a:r>
            <a:r>
              <a:rPr lang="es-ES_tradnl" sz="2800" dirty="0" err="1" smtClean="0"/>
              <a:t>necesitarían</a:t>
            </a:r>
            <a:r>
              <a:rPr lang="es-ES_tradnl" sz="2800" dirty="0" smtClean="0"/>
              <a:t> incluir un total de 406 pacientes en el estudio, si se asume que no se </a:t>
            </a:r>
            <a:r>
              <a:rPr lang="es-ES_tradnl" sz="2800" dirty="0" err="1" smtClean="0"/>
              <a:t>tendrán</a:t>
            </a:r>
            <a:r>
              <a:rPr lang="es-ES_tradnl" sz="2800" dirty="0" smtClean="0"/>
              <a:t> </a:t>
            </a:r>
            <a:r>
              <a:rPr lang="es-ES_tradnl" sz="2800" dirty="0" err="1" smtClean="0"/>
              <a:t>pérdidas</a:t>
            </a:r>
            <a:r>
              <a:rPr lang="es-ES_tradnl" sz="2800" dirty="0" smtClean="0"/>
              <a:t> superiores al 20% de los pacientes incluidos en el mismo.</a:t>
            </a:r>
            <a:endParaRPr lang="en-US" sz="6600" dirty="0">
              <a:sym typeface="Arial" pitchFamily="-110" charset="0"/>
            </a:endParaRPr>
          </a:p>
        </p:txBody>
      </p:sp>
      <p:sp>
        <p:nvSpPr>
          <p:cNvPr id="37514" name="Rectangle 650"/>
          <p:cNvSpPr>
            <a:spLocks/>
          </p:cNvSpPr>
          <p:nvPr/>
        </p:nvSpPr>
        <p:spPr bwMode="auto">
          <a:xfrm>
            <a:off x="214313" y="6184900"/>
            <a:ext cx="8674100" cy="635000"/>
          </a:xfrm>
          <a:prstGeom prst="rect">
            <a:avLst/>
          </a:prstGeom>
          <a:noFill/>
          <a:ln w="12700">
            <a:noFill/>
            <a:miter lim="800000"/>
            <a:headEnd/>
            <a:tailEnd/>
          </a:ln>
        </p:spPr>
        <p:txBody>
          <a:bodyPr lIns="0" tIns="0" rIns="40639" bIns="0">
            <a:prstTxWarp prst="textNoShape">
              <a:avLst/>
            </a:prstTxWarp>
          </a:bodyPr>
          <a:lstStyle/>
          <a:p>
            <a:pPr marL="39688" algn="ctr">
              <a:lnSpc>
                <a:spcPct val="80000"/>
              </a:lnSpc>
              <a:spcBef>
                <a:spcPts val="313"/>
              </a:spcBef>
              <a:buSzPct val="100000"/>
              <a:buFontTx/>
              <a:buBlip>
                <a:blip r:embed="rId2"/>
              </a:buBlip>
              <a:defRPr/>
            </a:pP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Gil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Guillén</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VF, Orozco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Beltrán</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D,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Quirce</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Andrés F, Merino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Sánchez</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J.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Aplicación</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práctica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de la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estadística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En: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Unidad</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de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Epidemiología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Clínica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Departamento</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de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Medicina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y</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Cirugía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Universidad de Alicante.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Tratado</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de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epidemiología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clínica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Madrid: Cyma </a:t>
            </a:r>
            <a:r>
              <a:rPr lang="en-US" sz="1400" dirty="0" err="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Duphont-Pharma</a:t>
            </a:r>
            <a:r>
              <a:rPr lang="en-US" sz="1400" dirty="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 1995;2:101-58</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35"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9A51CB2A-E3B6-034E-AE80-4404ACEB39EE}"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56</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38536" name="Rectangle 648"/>
          <p:cNvSpPr>
            <a:spLocks noGrp="1" noChangeArrowheads="1"/>
          </p:cNvSpPr>
          <p:nvPr>
            <p:ph type="title"/>
          </p:nvPr>
        </p:nvSpPr>
        <p:spPr>
          <a:xfrm>
            <a:off x="457200" y="0"/>
            <a:ext cx="8229600" cy="1327150"/>
          </a:xfrm>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79917" name="Rectangle 651"/>
          <p:cNvSpPr>
            <a:spLocks/>
          </p:cNvSpPr>
          <p:nvPr/>
        </p:nvSpPr>
        <p:spPr bwMode="auto">
          <a:xfrm>
            <a:off x="2807494" y="1219200"/>
            <a:ext cx="3530600" cy="711200"/>
          </a:xfrm>
          <a:prstGeom prst="rect">
            <a:avLst/>
          </a:prstGeom>
          <a:noFill/>
          <a:ln w="12700">
            <a:solidFill>
              <a:srgbClr val="FFFFFF"/>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400" b="1" dirty="0" smtClean="0">
                <a:solidFill>
                  <a:schemeClr val="tx1"/>
                </a:solidFill>
                <a:ea typeface="Arial" pitchFamily="-111" charset="0"/>
                <a:cs typeface="Arial" pitchFamily="-111" charset="0"/>
              </a:rPr>
              <a:t>100 MÉDICOS INVESTIGADORES</a:t>
            </a:r>
          </a:p>
          <a:p>
            <a:pPr marL="39688" algn="ctr"/>
            <a:r>
              <a:rPr lang="en-US" sz="1400" b="1" dirty="0" smtClean="0">
                <a:solidFill>
                  <a:schemeClr val="tx1"/>
                </a:solidFill>
                <a:ea typeface="Arial" pitchFamily="-111" charset="0"/>
                <a:cs typeface="Arial" pitchFamily="-111" charset="0"/>
              </a:rPr>
              <a:t>(406 </a:t>
            </a:r>
            <a:r>
              <a:rPr lang="en-US" sz="1400" b="1" dirty="0" err="1">
                <a:solidFill>
                  <a:schemeClr val="tx1"/>
                </a:solidFill>
                <a:ea typeface="Arial" pitchFamily="-111" charset="0"/>
                <a:cs typeface="Arial" pitchFamily="-111" charset="0"/>
              </a:rPr>
              <a:t>Pacientes</a:t>
            </a:r>
            <a:r>
              <a:rPr lang="en-US" sz="1400" b="1" dirty="0" smtClean="0">
                <a:solidFill>
                  <a:schemeClr val="tx1"/>
                </a:solidFill>
                <a:ea typeface="Arial" pitchFamily="-111" charset="0"/>
                <a:cs typeface="Arial" pitchFamily="-111" charset="0"/>
              </a:rPr>
              <a:t>)</a:t>
            </a:r>
          </a:p>
        </p:txBody>
      </p:sp>
      <p:sp>
        <p:nvSpPr>
          <p:cNvPr id="79911" name="Rectangle 660"/>
          <p:cNvSpPr>
            <a:spLocks/>
          </p:cNvSpPr>
          <p:nvPr/>
        </p:nvSpPr>
        <p:spPr bwMode="auto">
          <a:xfrm>
            <a:off x="2667794" y="2819400"/>
            <a:ext cx="3810000" cy="914400"/>
          </a:xfrm>
          <a:prstGeom prst="rect">
            <a:avLst/>
          </a:prstGeom>
          <a:noFill/>
          <a:ln w="12700">
            <a:solidFill>
              <a:srgbClr val="FFFFFF"/>
            </a:solidFill>
            <a:miter lim="800000"/>
            <a:headEnd/>
            <a:tailEnd/>
          </a:ln>
          <a:effectLst>
            <a:outerShdw blurRad="50800" dist="38100" dir="2700000">
              <a:srgbClr val="000000"/>
            </a:outerShdw>
          </a:effectLst>
        </p:spPr>
        <p:txBody>
          <a:bodyPr lIns="0" tIns="0" rIns="40639" bIns="0" anchor="t">
            <a:prstTxWarp prst="textNoShape">
              <a:avLst/>
            </a:prstTxWarp>
          </a:bodyPr>
          <a:lstStyle/>
          <a:p>
            <a:pPr marL="39688" algn="ctr"/>
            <a:r>
              <a:rPr lang="en-US" sz="1400" b="1" dirty="0" smtClean="0">
                <a:solidFill>
                  <a:schemeClr val="tx1"/>
                </a:solidFill>
                <a:ea typeface="Arial" pitchFamily="-111" charset="0"/>
                <a:cs typeface="Arial" pitchFamily="-111" charset="0"/>
              </a:rPr>
              <a:t>Selección de </a:t>
            </a:r>
            <a:r>
              <a:rPr lang="en-US" sz="1400" b="1" dirty="0" err="1" smtClean="0">
                <a:solidFill>
                  <a:schemeClr val="tx1"/>
                </a:solidFill>
                <a:ea typeface="Arial" pitchFamily="-111" charset="0"/>
                <a:cs typeface="Arial" pitchFamily="-111" charset="0"/>
              </a:rPr>
              <a:t>participantes</a:t>
            </a:r>
            <a:endParaRPr lang="en-US" sz="1400" b="1" dirty="0" smtClean="0">
              <a:solidFill>
                <a:schemeClr val="tx1"/>
              </a:solidFill>
              <a:ea typeface="Arial" pitchFamily="-111" charset="0"/>
              <a:cs typeface="Arial" pitchFamily="-111" charset="0"/>
            </a:endParaRPr>
          </a:p>
          <a:p>
            <a:pPr marL="39688" algn="ctr"/>
            <a:r>
              <a:rPr lang="en-US" sz="1400" b="1" dirty="0" smtClean="0">
                <a:solidFill>
                  <a:schemeClr val="tx1"/>
                </a:solidFill>
                <a:ea typeface="Arial" pitchFamily="-111" charset="0"/>
                <a:cs typeface="Arial" pitchFamily="-111" charset="0"/>
              </a:rPr>
              <a:t>(</a:t>
            </a:r>
            <a:r>
              <a:rPr lang="en-US" sz="1400" b="1" dirty="0" err="1" smtClean="0">
                <a:solidFill>
                  <a:schemeClr val="tx1"/>
                </a:solidFill>
                <a:ea typeface="Arial" pitchFamily="-111" charset="0"/>
                <a:cs typeface="Arial" pitchFamily="-111" charset="0"/>
              </a:rPr>
              <a:t>Criterios</a:t>
            </a:r>
            <a:r>
              <a:rPr lang="en-US" sz="1400" b="1" dirty="0" smtClean="0">
                <a:solidFill>
                  <a:schemeClr val="tx1"/>
                </a:solidFill>
                <a:ea typeface="Arial" pitchFamily="-111" charset="0"/>
                <a:cs typeface="Arial" pitchFamily="-111" charset="0"/>
              </a:rPr>
              <a:t> de </a:t>
            </a:r>
            <a:r>
              <a:rPr lang="en-US" sz="1400" b="1" dirty="0" err="1" smtClean="0">
                <a:solidFill>
                  <a:schemeClr val="tx1"/>
                </a:solidFill>
                <a:ea typeface="Arial" pitchFamily="-111" charset="0"/>
                <a:cs typeface="Arial" pitchFamily="-111" charset="0"/>
              </a:rPr>
              <a:t>inclusión</a:t>
            </a:r>
            <a:r>
              <a:rPr lang="en-US" sz="1400" b="1" dirty="0" smtClean="0">
                <a:solidFill>
                  <a:schemeClr val="tx1"/>
                </a:solidFill>
                <a:ea typeface="Arial" pitchFamily="-111" charset="0"/>
                <a:cs typeface="Arial" pitchFamily="-111" charset="0"/>
              </a:rPr>
              <a:t> </a:t>
            </a:r>
            <a:r>
              <a:rPr lang="en-US" sz="1400" b="1" dirty="0" err="1" smtClean="0">
                <a:solidFill>
                  <a:schemeClr val="tx1"/>
                </a:solidFill>
                <a:ea typeface="Arial" pitchFamily="-111" charset="0"/>
                <a:cs typeface="Arial" pitchFamily="-111" charset="0"/>
              </a:rPr>
              <a:t>y</a:t>
            </a:r>
            <a:r>
              <a:rPr lang="en-US" sz="1400" b="1" dirty="0" smtClean="0">
                <a:solidFill>
                  <a:schemeClr val="tx1"/>
                </a:solidFill>
                <a:ea typeface="Arial" pitchFamily="-111" charset="0"/>
                <a:cs typeface="Arial" pitchFamily="-111" charset="0"/>
              </a:rPr>
              <a:t> </a:t>
            </a:r>
            <a:r>
              <a:rPr lang="en-US" sz="1400" b="1" dirty="0" err="1" smtClean="0">
                <a:solidFill>
                  <a:schemeClr val="tx1"/>
                </a:solidFill>
                <a:ea typeface="Arial" pitchFamily="-111" charset="0"/>
                <a:cs typeface="Arial" pitchFamily="-111" charset="0"/>
              </a:rPr>
              <a:t>exclusión</a:t>
            </a:r>
            <a:r>
              <a:rPr lang="en-US" sz="1400" b="1" dirty="0" smtClean="0">
                <a:solidFill>
                  <a:schemeClr val="tx1"/>
                </a:solidFill>
                <a:ea typeface="Arial" pitchFamily="-111" charset="0"/>
                <a:cs typeface="Arial" pitchFamily="-111" charset="0"/>
              </a:rPr>
              <a:t>)</a:t>
            </a:r>
          </a:p>
          <a:p>
            <a:pPr marL="39688" algn="ctr"/>
            <a:r>
              <a:rPr lang="en-US" sz="1400" b="1" dirty="0" smtClean="0">
                <a:solidFill>
                  <a:schemeClr val="tx1"/>
                </a:solidFill>
                <a:ea typeface="Arial" pitchFamily="-111" charset="0"/>
                <a:cs typeface="Arial" pitchFamily="-111" charset="0"/>
              </a:rPr>
              <a:t>ATENCIÓN </a:t>
            </a:r>
            <a:r>
              <a:rPr lang="en-US" sz="1400" b="1" dirty="0">
                <a:solidFill>
                  <a:schemeClr val="tx1"/>
                </a:solidFill>
                <a:ea typeface="Arial" pitchFamily="-111" charset="0"/>
                <a:cs typeface="Arial" pitchFamily="-111" charset="0"/>
              </a:rPr>
              <a:t>A LOS PACIENTES SEGÚN </a:t>
            </a:r>
            <a:r>
              <a:rPr lang="en-US" sz="1400" b="1" dirty="0" smtClean="0">
                <a:solidFill>
                  <a:schemeClr val="tx1"/>
                </a:solidFill>
                <a:ea typeface="Arial" pitchFamily="-111" charset="0"/>
                <a:cs typeface="Arial" pitchFamily="-111" charset="0"/>
              </a:rPr>
              <a:t>PROTOCOLO</a:t>
            </a:r>
          </a:p>
          <a:p>
            <a:pPr marL="39688" algn="ctr"/>
            <a:endParaRPr lang="en-US" sz="1400" b="1" dirty="0">
              <a:solidFill>
                <a:schemeClr val="tx1"/>
              </a:solidFill>
              <a:ea typeface="Arial" pitchFamily="-111" charset="0"/>
              <a:cs typeface="Arial" pitchFamily="-111" charset="0"/>
            </a:endParaRPr>
          </a:p>
        </p:txBody>
      </p:sp>
      <p:sp>
        <p:nvSpPr>
          <p:cNvPr id="79907" name="Rectangle 666"/>
          <p:cNvSpPr>
            <a:spLocks/>
          </p:cNvSpPr>
          <p:nvPr/>
        </p:nvSpPr>
        <p:spPr bwMode="auto">
          <a:xfrm>
            <a:off x="469900" y="4038600"/>
            <a:ext cx="8204200" cy="304800"/>
          </a:xfrm>
          <a:prstGeom prst="rect">
            <a:avLst/>
          </a:prstGeom>
          <a:noFill/>
          <a:ln w="12700">
            <a:solidFill>
              <a:srgbClr val="FFFFFF"/>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400" b="1" dirty="0">
                <a:solidFill>
                  <a:schemeClr val="tx1"/>
                </a:solidFill>
                <a:ea typeface="Arial" pitchFamily="-111" charset="0"/>
                <a:cs typeface="Arial" pitchFamily="-111" charset="0"/>
              </a:rPr>
              <a:t>DESARROLLO DEL ESTUDIO DURANTE 24 ± 2 SEMANAS</a:t>
            </a:r>
          </a:p>
        </p:txBody>
      </p:sp>
      <p:sp>
        <p:nvSpPr>
          <p:cNvPr id="79905" name="Rectangle 669"/>
          <p:cNvSpPr>
            <a:spLocks/>
          </p:cNvSpPr>
          <p:nvPr/>
        </p:nvSpPr>
        <p:spPr bwMode="auto">
          <a:xfrm>
            <a:off x="3098800" y="4648200"/>
            <a:ext cx="2946400" cy="304800"/>
          </a:xfrm>
          <a:prstGeom prst="rect">
            <a:avLst/>
          </a:prstGeom>
          <a:noFill/>
          <a:ln w="12700">
            <a:solidFill>
              <a:srgbClr val="FFFFFF"/>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400" b="1" dirty="0">
                <a:solidFill>
                  <a:schemeClr val="tx1"/>
                </a:solidFill>
                <a:ea typeface="Arial" pitchFamily="-111" charset="0"/>
                <a:cs typeface="Arial" pitchFamily="-111" charset="0"/>
              </a:rPr>
              <a:t>OBTENCIÓN DE  RESULTADOS</a:t>
            </a:r>
          </a:p>
        </p:txBody>
      </p:sp>
      <p:sp>
        <p:nvSpPr>
          <p:cNvPr id="79903" name="Rectangle 672"/>
          <p:cNvSpPr>
            <a:spLocks/>
          </p:cNvSpPr>
          <p:nvPr/>
        </p:nvSpPr>
        <p:spPr bwMode="auto">
          <a:xfrm>
            <a:off x="2520950" y="5257800"/>
            <a:ext cx="4102100" cy="304800"/>
          </a:xfrm>
          <a:prstGeom prst="rect">
            <a:avLst/>
          </a:prstGeom>
          <a:noFill/>
          <a:ln w="12700">
            <a:solidFill>
              <a:srgbClr val="FFFFFF"/>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400" b="1" dirty="0">
                <a:solidFill>
                  <a:schemeClr val="tx1"/>
                </a:solidFill>
                <a:ea typeface="Arial" pitchFamily="-111" charset="0"/>
                <a:cs typeface="Arial" pitchFamily="-111" charset="0"/>
              </a:rPr>
              <a:t>ANÁLISIS Y EVALUACIÓN DE RESULTADOS </a:t>
            </a:r>
          </a:p>
        </p:txBody>
      </p:sp>
      <p:sp>
        <p:nvSpPr>
          <p:cNvPr id="79901" name="Rectangle 675"/>
          <p:cNvSpPr>
            <a:spLocks/>
          </p:cNvSpPr>
          <p:nvPr/>
        </p:nvSpPr>
        <p:spPr bwMode="auto">
          <a:xfrm>
            <a:off x="3492500" y="5867400"/>
            <a:ext cx="2159000" cy="355600"/>
          </a:xfrm>
          <a:prstGeom prst="rect">
            <a:avLst/>
          </a:prstGeom>
          <a:noFill/>
          <a:ln w="12700">
            <a:solidFill>
              <a:srgbClr val="FFFFFF"/>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800" b="1" dirty="0">
                <a:solidFill>
                  <a:schemeClr val="tx1"/>
                </a:solidFill>
                <a:ea typeface="Arial" pitchFamily="-111" charset="0"/>
                <a:cs typeface="Arial" pitchFamily="-111" charset="0"/>
              </a:rPr>
              <a:t>CONCLUSIONES</a:t>
            </a:r>
          </a:p>
        </p:txBody>
      </p:sp>
      <p:cxnSp>
        <p:nvCxnSpPr>
          <p:cNvPr id="692" name="Conector recto de flecha 691"/>
          <p:cNvCxnSpPr>
            <a:stCxn id="79917" idx="2"/>
            <a:endCxn id="695" idx="0"/>
          </p:cNvCxnSpPr>
          <p:nvPr/>
        </p:nvCxnSpPr>
        <p:spPr bwMode="auto">
          <a:xfrm rot="5400000">
            <a:off x="4433095" y="2070099"/>
            <a:ext cx="279399" cy="1588"/>
          </a:xfrm>
          <a:prstGeom prst="straightConnector1">
            <a:avLst/>
          </a:prstGeom>
          <a:solidFill>
            <a:srgbClr val="6666FF"/>
          </a:solidFill>
          <a:ln w="28575" cap="flat" cmpd="sng" algn="ctr">
            <a:solidFill>
              <a:schemeClr val="tx1"/>
            </a:solidFill>
            <a:prstDash val="solid"/>
            <a:round/>
            <a:headEnd type="none" w="med" len="med"/>
            <a:tailEnd type="arrow"/>
          </a:ln>
          <a:effectLst/>
        </p:spPr>
      </p:cxnSp>
      <p:cxnSp>
        <p:nvCxnSpPr>
          <p:cNvPr id="694" name="Conector recto de flecha 693"/>
          <p:cNvCxnSpPr>
            <a:stCxn id="695" idx="2"/>
            <a:endCxn id="79911" idx="0"/>
          </p:cNvCxnSpPr>
          <p:nvPr/>
        </p:nvCxnSpPr>
        <p:spPr bwMode="auto">
          <a:xfrm rot="5400000">
            <a:off x="4419600" y="2666206"/>
            <a:ext cx="306388" cy="1588"/>
          </a:xfrm>
          <a:prstGeom prst="straightConnector1">
            <a:avLst/>
          </a:prstGeom>
          <a:solidFill>
            <a:srgbClr val="6666FF"/>
          </a:solidFill>
          <a:ln w="28575" cap="flat" cmpd="sng" algn="ctr">
            <a:solidFill>
              <a:schemeClr val="tx1"/>
            </a:solidFill>
            <a:prstDash val="solid"/>
            <a:round/>
            <a:headEnd type="none" w="med" len="med"/>
            <a:tailEnd type="arrow"/>
          </a:ln>
          <a:effectLst/>
        </p:spPr>
      </p:cxnSp>
      <p:sp>
        <p:nvSpPr>
          <p:cNvPr id="695" name="Rectangle 654"/>
          <p:cNvSpPr>
            <a:spLocks/>
          </p:cNvSpPr>
          <p:nvPr/>
        </p:nvSpPr>
        <p:spPr bwMode="auto">
          <a:xfrm>
            <a:off x="2858294" y="2209799"/>
            <a:ext cx="3429000" cy="303213"/>
          </a:xfrm>
          <a:prstGeom prst="rect">
            <a:avLst/>
          </a:prstGeom>
          <a:noFill/>
          <a:ln w="12700">
            <a:solidFill>
              <a:srgbClr val="FFFFFF"/>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400" b="1" dirty="0" err="1">
                <a:solidFill>
                  <a:schemeClr val="tx1"/>
                </a:solidFill>
                <a:ea typeface="Arial" pitchFamily="-111" charset="0"/>
                <a:cs typeface="Arial" pitchFamily="-111" charset="0"/>
              </a:rPr>
              <a:t>Reunión</a:t>
            </a:r>
            <a:r>
              <a:rPr lang="en-US" sz="1400" b="1" dirty="0">
                <a:solidFill>
                  <a:schemeClr val="tx1"/>
                </a:solidFill>
                <a:ea typeface="Arial" pitchFamily="-111" charset="0"/>
                <a:cs typeface="Arial" pitchFamily="-111" charset="0"/>
              </a:rPr>
              <a:t> de </a:t>
            </a:r>
            <a:r>
              <a:rPr lang="en-US" sz="1400" b="1" dirty="0" err="1">
                <a:solidFill>
                  <a:schemeClr val="tx1"/>
                </a:solidFill>
                <a:ea typeface="Arial" pitchFamily="-111" charset="0"/>
                <a:cs typeface="Arial" pitchFamily="-111" charset="0"/>
              </a:rPr>
              <a:t>investigadores</a:t>
            </a:r>
            <a:endParaRPr lang="en-US" sz="1400" b="1" dirty="0">
              <a:solidFill>
                <a:schemeClr val="tx1"/>
              </a:solidFill>
              <a:ea typeface="Arial" pitchFamily="-111" charset="0"/>
              <a:cs typeface="Arial" pitchFamily="-111" charset="0"/>
            </a:endParaRPr>
          </a:p>
        </p:txBody>
      </p:sp>
      <p:cxnSp>
        <p:nvCxnSpPr>
          <p:cNvPr id="699" name="Conector recto de flecha 698"/>
          <p:cNvCxnSpPr>
            <a:stCxn id="79911" idx="2"/>
            <a:endCxn id="79907" idx="0"/>
          </p:cNvCxnSpPr>
          <p:nvPr/>
        </p:nvCxnSpPr>
        <p:spPr bwMode="auto">
          <a:xfrm rot="5400000">
            <a:off x="4419997" y="3885803"/>
            <a:ext cx="304800" cy="794"/>
          </a:xfrm>
          <a:prstGeom prst="straightConnector1">
            <a:avLst/>
          </a:prstGeom>
          <a:solidFill>
            <a:srgbClr val="6666FF"/>
          </a:solidFill>
          <a:ln w="28575" cap="flat" cmpd="sng" algn="ctr">
            <a:solidFill>
              <a:schemeClr val="tx1"/>
            </a:solidFill>
            <a:prstDash val="solid"/>
            <a:round/>
            <a:headEnd type="none" w="med" len="med"/>
            <a:tailEnd type="arrow"/>
          </a:ln>
          <a:effectLst/>
        </p:spPr>
      </p:cxnSp>
      <p:cxnSp>
        <p:nvCxnSpPr>
          <p:cNvPr id="701" name="Conector recto de flecha 700"/>
          <p:cNvCxnSpPr>
            <a:stCxn id="79907" idx="2"/>
            <a:endCxn id="79905" idx="0"/>
          </p:cNvCxnSpPr>
          <p:nvPr/>
        </p:nvCxnSpPr>
        <p:spPr bwMode="auto">
          <a:xfrm rot="5400000">
            <a:off x="4419600" y="4495800"/>
            <a:ext cx="304800" cy="1588"/>
          </a:xfrm>
          <a:prstGeom prst="straightConnector1">
            <a:avLst/>
          </a:prstGeom>
          <a:solidFill>
            <a:srgbClr val="6666FF"/>
          </a:solidFill>
          <a:ln w="28575" cap="flat" cmpd="sng" algn="ctr">
            <a:solidFill>
              <a:schemeClr val="tx1"/>
            </a:solidFill>
            <a:prstDash val="solid"/>
            <a:round/>
            <a:headEnd type="none" w="med" len="med"/>
            <a:tailEnd type="arrow"/>
          </a:ln>
          <a:effectLst/>
        </p:spPr>
      </p:cxnSp>
      <p:cxnSp>
        <p:nvCxnSpPr>
          <p:cNvPr id="703" name="Conector recto de flecha 702"/>
          <p:cNvCxnSpPr>
            <a:stCxn id="79905" idx="2"/>
            <a:endCxn id="79903" idx="0"/>
          </p:cNvCxnSpPr>
          <p:nvPr/>
        </p:nvCxnSpPr>
        <p:spPr bwMode="auto">
          <a:xfrm rot="5400000">
            <a:off x="4419600" y="5105400"/>
            <a:ext cx="304800" cy="1588"/>
          </a:xfrm>
          <a:prstGeom prst="straightConnector1">
            <a:avLst/>
          </a:prstGeom>
          <a:solidFill>
            <a:srgbClr val="6666FF"/>
          </a:solidFill>
          <a:ln w="28575" cap="flat" cmpd="sng" algn="ctr">
            <a:solidFill>
              <a:schemeClr val="tx1"/>
            </a:solidFill>
            <a:prstDash val="solid"/>
            <a:round/>
            <a:headEnd type="none" w="med" len="med"/>
            <a:tailEnd type="arrow"/>
          </a:ln>
          <a:effectLst/>
        </p:spPr>
      </p:cxnSp>
      <p:cxnSp>
        <p:nvCxnSpPr>
          <p:cNvPr id="705" name="Conector recto de flecha 704"/>
          <p:cNvCxnSpPr>
            <a:stCxn id="79903" idx="2"/>
            <a:endCxn id="79901" idx="0"/>
          </p:cNvCxnSpPr>
          <p:nvPr/>
        </p:nvCxnSpPr>
        <p:spPr bwMode="auto">
          <a:xfrm rot="5400000">
            <a:off x="4419600" y="5715000"/>
            <a:ext cx="304800" cy="1588"/>
          </a:xfrm>
          <a:prstGeom prst="straightConnector1">
            <a:avLst/>
          </a:prstGeom>
          <a:solidFill>
            <a:srgbClr val="6666FF"/>
          </a:solidFill>
          <a:ln w="28575" cap="flat" cmpd="sng" algn="ctr">
            <a:solidFill>
              <a:schemeClr val="tx1"/>
            </a:solidFill>
            <a:prstDash val="solid"/>
            <a:round/>
            <a:headEnd type="none" w="med" len="med"/>
            <a:tailEnd type="arrow"/>
          </a:ln>
          <a:effectLst/>
        </p:spPr>
      </p:cxn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59" name="Text Box 647"/>
          <p:cNvSpPr txBox="1">
            <a:spLocks noChangeArrowheads="1"/>
          </p:cNvSpPr>
          <p:nvPr/>
        </p:nvSpPr>
        <p:spPr bwMode="auto">
          <a:xfrm>
            <a:off x="7477125" y="6421438"/>
            <a:ext cx="284163" cy="279400"/>
          </a:xfrm>
          <a:prstGeom prst="rect">
            <a:avLst/>
          </a:prstGeom>
          <a:noFill/>
          <a:ln w="12700">
            <a:noFill/>
            <a:miter lim="800000"/>
            <a:headEnd/>
            <a:tailEnd/>
          </a:ln>
          <a:effectLst>
            <a:outerShdw blurRad="50800" dist="38100" dir="2700000">
              <a:srgbClr val="000000"/>
            </a:outerShdw>
          </a:effectLst>
        </p:spPr>
        <p:txBody>
          <a:bodyPr wrap="none" anchor="ctr">
            <a:prstTxWarp prst="textNoShape">
              <a:avLst/>
            </a:prstTxWarp>
          </a:bodyPr>
          <a:lstStyle/>
          <a:p>
            <a:pPr algn="ctr">
              <a:defRPr/>
            </a:pPr>
            <a:fld id="{81B89B24-89DC-FA45-B99A-0E3C8193653B}"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57</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grpSp>
        <p:nvGrpSpPr>
          <p:cNvPr id="2" name="Group 648"/>
          <p:cNvGrpSpPr>
            <a:grpSpLocks/>
          </p:cNvGrpSpPr>
          <p:nvPr/>
        </p:nvGrpSpPr>
        <p:grpSpPr bwMode="auto">
          <a:xfrm>
            <a:off x="71438" y="142875"/>
            <a:ext cx="8964612" cy="477838"/>
            <a:chOff x="0" y="0"/>
            <a:chExt cx="5647" cy="301"/>
          </a:xfrm>
        </p:grpSpPr>
        <p:sp>
          <p:nvSpPr>
            <p:cNvPr id="81958" name="AutoShape 649"/>
            <p:cNvSpPr>
              <a:spLocks/>
            </p:cNvSpPr>
            <p:nvPr/>
          </p:nvSpPr>
          <p:spPr bwMode="auto">
            <a:xfrm>
              <a:off x="0" y="0"/>
              <a:ext cx="5647" cy="301"/>
            </a:xfrm>
            <a:custGeom>
              <a:avLst/>
              <a:gdLst>
                <a:gd name="T0" fmla="*/ 0 w 21600"/>
                <a:gd name="T1" fmla="*/ 0 h 21600"/>
                <a:gd name="T2" fmla="*/ 21600 w 21600"/>
                <a:gd name="T3" fmla="*/ 21600 h 21600"/>
              </a:gdLst>
              <a:ahLst/>
              <a:cxnLst/>
              <a:rect l="T0" t="T1" r="T2" b="T3"/>
              <a:pathLst>
                <a:path w="21600" h="21600">
                  <a:moveTo>
                    <a:pt x="144" y="0"/>
                  </a:moveTo>
                  <a:cubicBezTo>
                    <a:pt x="64" y="0"/>
                    <a:pt x="0" y="1209"/>
                    <a:pt x="0" y="2700"/>
                  </a:cubicBezTo>
                  <a:lnTo>
                    <a:pt x="0" y="18900"/>
                  </a:lnTo>
                  <a:cubicBezTo>
                    <a:pt x="0" y="20391"/>
                    <a:pt x="64" y="21600"/>
                    <a:pt x="144" y="21600"/>
                  </a:cubicBezTo>
                  <a:lnTo>
                    <a:pt x="21456" y="21600"/>
                  </a:lnTo>
                  <a:cubicBezTo>
                    <a:pt x="21536" y="21600"/>
                    <a:pt x="21600" y="20391"/>
                    <a:pt x="21600" y="18900"/>
                  </a:cubicBezTo>
                  <a:lnTo>
                    <a:pt x="21600" y="2700"/>
                  </a:lnTo>
                  <a:cubicBezTo>
                    <a:pt x="21600" y="1209"/>
                    <a:pt x="21536" y="0"/>
                    <a:pt x="21456" y="0"/>
                  </a:cubicBezTo>
                  <a:close/>
                  <a:moveTo>
                    <a:pt x="144" y="0"/>
                  </a:moveTo>
                </a:path>
              </a:pathLst>
            </a:custGeom>
            <a:noFill/>
            <a:ln w="12700">
              <a:solidFill>
                <a:schemeClr val="tx1"/>
              </a:solidFill>
              <a:miter lim="800000"/>
              <a:headEnd/>
              <a:tailEnd/>
            </a:ln>
          </p:spPr>
          <p:txBody>
            <a:bodyPr lIns="0" tIns="0" rIns="0" bIns="0" anchor="ctr">
              <a:prstTxWarp prst="textNoShape">
                <a:avLst/>
              </a:prstTxWarp>
            </a:bodyPr>
            <a:lstStyle/>
            <a:p>
              <a:endParaRPr lang="es-ES_tradnl" sz="1800"/>
            </a:p>
          </p:txBody>
        </p:sp>
        <p:sp>
          <p:nvSpPr>
            <p:cNvPr id="81959" name="Rectangle 650"/>
            <p:cNvSpPr>
              <a:spLocks/>
            </p:cNvSpPr>
            <p:nvPr/>
          </p:nvSpPr>
          <p:spPr bwMode="auto">
            <a:xfrm>
              <a:off x="1491" y="18"/>
              <a:ext cx="2657" cy="281"/>
            </a:xfrm>
            <a:prstGeom prst="rect">
              <a:avLst/>
            </a:prstGeom>
            <a:noFill/>
            <a:ln w="12700">
              <a:noFill/>
              <a:miter lim="800000"/>
              <a:headEnd/>
              <a:tailEnd/>
            </a:ln>
            <a:effectLst>
              <a:outerShdw blurRad="50800" dist="38100" dir="2700000">
                <a:srgbClr val="000000"/>
              </a:outerShdw>
            </a:effectLst>
          </p:spPr>
          <p:txBody>
            <a:bodyPr wrap="none" lIns="38100" tIns="38100" rIns="91261" bIns="38100" anchor="ctr">
              <a:prstTxWarp prst="textNoShape">
                <a:avLst/>
              </a:prstTxWarp>
              <a:spAutoFit/>
            </a:bodyPr>
            <a:lstStyle/>
            <a:p>
              <a:pPr marL="14288" algn="ctr"/>
              <a:r>
                <a:rPr lang="en-US" b="1" dirty="0" err="1">
                  <a:solidFill>
                    <a:srgbClr val="FFFF00"/>
                  </a:solidFill>
                  <a:ea typeface="Arial" pitchFamily="-111" charset="0"/>
                  <a:cs typeface="Arial" pitchFamily="-111" charset="0"/>
                </a:rPr>
                <a:t>Actividades</a:t>
              </a:r>
              <a:r>
                <a:rPr lang="en-US" b="1" dirty="0" smtClean="0">
                  <a:solidFill>
                    <a:srgbClr val="FFFF00"/>
                  </a:solidFill>
                  <a:ea typeface="Arial" pitchFamily="-111" charset="0"/>
                  <a:cs typeface="Arial" pitchFamily="-111" charset="0"/>
                </a:rPr>
                <a:t> </a:t>
              </a:r>
              <a:r>
                <a:rPr lang="en-US" b="1" dirty="0" err="1" smtClean="0">
                  <a:solidFill>
                    <a:srgbClr val="FFFF00"/>
                  </a:solidFill>
                  <a:ea typeface="Arial" pitchFamily="-111" charset="0"/>
                  <a:cs typeface="Arial" pitchFamily="-111" charset="0"/>
                </a:rPr>
                <a:t>protocolizadas</a:t>
              </a:r>
              <a:endParaRPr lang="en-US" b="1" dirty="0">
                <a:solidFill>
                  <a:srgbClr val="FFFF00"/>
                </a:solidFill>
                <a:ea typeface="Arial" pitchFamily="-111" charset="0"/>
                <a:cs typeface="Arial" pitchFamily="-111" charset="0"/>
              </a:endParaRPr>
            </a:p>
          </p:txBody>
        </p:sp>
      </p:grpSp>
      <p:sp>
        <p:nvSpPr>
          <p:cNvPr id="81925" name="Rectangle 651"/>
          <p:cNvSpPr>
            <a:spLocks/>
          </p:cNvSpPr>
          <p:nvPr/>
        </p:nvSpPr>
        <p:spPr bwMode="auto">
          <a:xfrm>
            <a:off x="3200400" y="835025"/>
            <a:ext cx="2708608" cy="553998"/>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lgn="ctr"/>
            <a:r>
              <a:rPr lang="en-US" sz="1200" b="1" dirty="0" smtClean="0">
                <a:solidFill>
                  <a:schemeClr val="tx1"/>
                </a:solidFill>
                <a:ea typeface="Arial" pitchFamily="-111" charset="0"/>
                <a:cs typeface="Arial" pitchFamily="-111" charset="0"/>
              </a:rPr>
              <a:t>CRITERIOS INCLUSIÓN/EXCLUSIÓN</a:t>
            </a:r>
          </a:p>
          <a:p>
            <a:pPr marL="39688" algn="ctr"/>
            <a:r>
              <a:rPr lang="en-US" sz="1200" b="1" dirty="0" err="1" smtClean="0">
                <a:solidFill>
                  <a:schemeClr val="tx1"/>
                </a:solidFill>
                <a:ea typeface="Arial" pitchFamily="-111" charset="0"/>
                <a:cs typeface="Arial" pitchFamily="-111" charset="0"/>
              </a:rPr>
              <a:t>Tratamiento</a:t>
            </a:r>
            <a:r>
              <a:rPr lang="en-US" sz="1200" b="1" dirty="0" smtClean="0">
                <a:solidFill>
                  <a:schemeClr val="tx1"/>
                </a:solidFill>
                <a:ea typeface="Arial" pitchFamily="-111" charset="0"/>
                <a:cs typeface="Arial" pitchFamily="-111" charset="0"/>
              </a:rPr>
              <a:t> </a:t>
            </a:r>
            <a:r>
              <a:rPr lang="en-US" sz="1200" b="1" dirty="0" err="1">
                <a:solidFill>
                  <a:schemeClr val="tx1"/>
                </a:solidFill>
                <a:ea typeface="Arial" pitchFamily="-111" charset="0"/>
                <a:cs typeface="Arial" pitchFamily="-111" charset="0"/>
              </a:rPr>
              <a:t>farmacológico</a:t>
            </a:r>
            <a:endParaRPr lang="en-US" sz="1200" b="1" dirty="0">
              <a:solidFill>
                <a:schemeClr val="tx1"/>
              </a:solidFill>
              <a:ea typeface="Arial" pitchFamily="-111" charset="0"/>
              <a:cs typeface="Arial" pitchFamily="-111" charset="0"/>
            </a:endParaRPr>
          </a:p>
          <a:p>
            <a:pPr marL="39688" algn="ctr"/>
            <a:r>
              <a:rPr lang="en-US" sz="1200" dirty="0">
                <a:solidFill>
                  <a:schemeClr val="tx1"/>
                </a:solidFill>
                <a:ea typeface="Arial" pitchFamily="-111" charset="0"/>
                <a:cs typeface="Arial" pitchFamily="-111" charset="0"/>
              </a:rPr>
              <a:t>Al </a:t>
            </a:r>
            <a:r>
              <a:rPr lang="en-US" sz="1200" dirty="0" err="1">
                <a:solidFill>
                  <a:schemeClr val="tx1"/>
                </a:solidFill>
                <a:ea typeface="Arial" pitchFamily="-111" charset="0"/>
                <a:cs typeface="Arial" pitchFamily="-111" charset="0"/>
              </a:rPr>
              <a:t>menos</a:t>
            </a:r>
            <a:r>
              <a:rPr lang="en-US" sz="1200" dirty="0">
                <a:solidFill>
                  <a:schemeClr val="tx1"/>
                </a:solidFill>
                <a:ea typeface="Arial" pitchFamily="-111" charset="0"/>
                <a:cs typeface="Arial" pitchFamily="-111" charset="0"/>
              </a:rPr>
              <a:t> 3 </a:t>
            </a:r>
            <a:r>
              <a:rPr lang="en-US" sz="1200" dirty="0" err="1">
                <a:solidFill>
                  <a:schemeClr val="tx1"/>
                </a:solidFill>
                <a:ea typeface="Arial" pitchFamily="-111" charset="0"/>
                <a:cs typeface="Arial" pitchFamily="-111" charset="0"/>
              </a:rPr>
              <a:t>meses</a:t>
            </a:r>
            <a:endParaRPr lang="en-US" sz="1200" dirty="0">
              <a:solidFill>
                <a:schemeClr val="tx1"/>
              </a:solidFill>
              <a:ea typeface="Arial" pitchFamily="-111" charset="0"/>
              <a:cs typeface="Arial" pitchFamily="-111" charset="0"/>
            </a:endParaRPr>
          </a:p>
        </p:txBody>
      </p:sp>
      <p:sp>
        <p:nvSpPr>
          <p:cNvPr id="81926" name="Rectangle 652"/>
          <p:cNvSpPr>
            <a:spLocks/>
          </p:cNvSpPr>
          <p:nvPr/>
        </p:nvSpPr>
        <p:spPr bwMode="auto">
          <a:xfrm>
            <a:off x="3270417" y="1600200"/>
            <a:ext cx="2568575" cy="184150"/>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r>
              <a:rPr lang="en-US" sz="1200" b="1" dirty="0" err="1">
                <a:solidFill>
                  <a:schemeClr val="tx1"/>
                </a:solidFill>
                <a:ea typeface="Arial" pitchFamily="-111" charset="0"/>
                <a:cs typeface="Arial" pitchFamily="-111" charset="0"/>
              </a:rPr>
              <a:t>Consecución</a:t>
            </a:r>
            <a:r>
              <a:rPr lang="en-US" sz="1200" b="1" dirty="0">
                <a:solidFill>
                  <a:schemeClr val="tx1"/>
                </a:solidFill>
                <a:ea typeface="Arial" pitchFamily="-111" charset="0"/>
                <a:cs typeface="Arial" pitchFamily="-111" charset="0"/>
              </a:rPr>
              <a:t> </a:t>
            </a:r>
            <a:r>
              <a:rPr lang="en-US" sz="1200" b="1" dirty="0" err="1">
                <a:solidFill>
                  <a:schemeClr val="tx1"/>
                </a:solidFill>
                <a:ea typeface="Arial" pitchFamily="-111" charset="0"/>
                <a:cs typeface="Arial" pitchFamily="-111" charset="0"/>
              </a:rPr>
              <a:t>Objetivo</a:t>
            </a:r>
            <a:r>
              <a:rPr lang="en-US" sz="1200" b="1" dirty="0">
                <a:solidFill>
                  <a:schemeClr val="tx1"/>
                </a:solidFill>
                <a:ea typeface="Arial" pitchFamily="-111" charset="0"/>
                <a:cs typeface="Arial" pitchFamily="-111" charset="0"/>
              </a:rPr>
              <a:t> </a:t>
            </a:r>
            <a:r>
              <a:rPr lang="en-US" sz="1200" b="1" dirty="0" err="1">
                <a:solidFill>
                  <a:schemeClr val="tx1"/>
                </a:solidFill>
                <a:ea typeface="Arial" pitchFamily="-111" charset="0"/>
                <a:cs typeface="Arial" pitchFamily="-111" charset="0"/>
              </a:rPr>
              <a:t>Terapéutico</a:t>
            </a:r>
            <a:endParaRPr lang="en-US" sz="1200" b="1" dirty="0">
              <a:solidFill>
                <a:schemeClr val="tx1"/>
              </a:solidFill>
              <a:ea typeface="Arial" pitchFamily="-111" charset="0"/>
              <a:cs typeface="Arial" pitchFamily="-111" charset="0"/>
            </a:endParaRPr>
          </a:p>
        </p:txBody>
      </p:sp>
      <p:sp>
        <p:nvSpPr>
          <p:cNvPr id="81927" name="Rectangle 653"/>
          <p:cNvSpPr>
            <a:spLocks/>
          </p:cNvSpPr>
          <p:nvPr/>
        </p:nvSpPr>
        <p:spPr bwMode="auto">
          <a:xfrm>
            <a:off x="2558256" y="1966913"/>
            <a:ext cx="280988" cy="215900"/>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r>
              <a:rPr lang="en-US" sz="1400" b="1" dirty="0">
                <a:solidFill>
                  <a:schemeClr val="tx1"/>
                </a:solidFill>
                <a:ea typeface="Arial" pitchFamily="-111" charset="0"/>
                <a:cs typeface="Arial" pitchFamily="-111" charset="0"/>
              </a:rPr>
              <a:t>No</a:t>
            </a:r>
          </a:p>
        </p:txBody>
      </p:sp>
      <p:sp>
        <p:nvSpPr>
          <p:cNvPr id="81928" name="Rectangle 654"/>
          <p:cNvSpPr>
            <a:spLocks/>
          </p:cNvSpPr>
          <p:nvPr/>
        </p:nvSpPr>
        <p:spPr bwMode="auto">
          <a:xfrm>
            <a:off x="6432550" y="1966913"/>
            <a:ext cx="211137" cy="215900"/>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r>
              <a:rPr lang="en-US" sz="1400" b="1">
                <a:solidFill>
                  <a:schemeClr val="tx1"/>
                </a:solidFill>
                <a:ea typeface="Arial" pitchFamily="-111" charset="0"/>
                <a:cs typeface="Arial" pitchFamily="-111" charset="0"/>
              </a:rPr>
              <a:t>Sí</a:t>
            </a:r>
          </a:p>
        </p:txBody>
      </p:sp>
      <p:sp>
        <p:nvSpPr>
          <p:cNvPr id="81929" name="Rectangle 655"/>
          <p:cNvSpPr>
            <a:spLocks/>
          </p:cNvSpPr>
          <p:nvPr/>
        </p:nvSpPr>
        <p:spPr bwMode="auto">
          <a:xfrm>
            <a:off x="0" y="2420938"/>
            <a:ext cx="5397500" cy="660400"/>
          </a:xfrm>
          <a:prstGeom prst="rect">
            <a:avLst/>
          </a:prstGeom>
          <a:noFill/>
          <a:ln w="12700">
            <a:solidFill>
              <a:schemeClr val="tx1"/>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200" b="1">
                <a:solidFill>
                  <a:schemeClr val="tx1"/>
                </a:solidFill>
                <a:ea typeface="Arial" pitchFamily="-111" charset="0"/>
                <a:cs typeface="Arial" pitchFamily="-111" charset="0"/>
              </a:rPr>
              <a:t>Ajustar tratamiento</a:t>
            </a:r>
            <a:r>
              <a:rPr lang="en-US" sz="1200">
                <a:solidFill>
                  <a:schemeClr val="tx1"/>
                </a:solidFill>
                <a:ea typeface="Arial" pitchFamily="-111" charset="0"/>
                <a:cs typeface="Arial" pitchFamily="-111" charset="0"/>
              </a:rPr>
              <a:t> (Valorar adherencia)</a:t>
            </a:r>
          </a:p>
          <a:p>
            <a:pPr marL="39688" algn="ctr"/>
            <a:r>
              <a:rPr lang="en-US" sz="1200">
                <a:solidFill>
                  <a:schemeClr val="tx1"/>
                </a:solidFill>
                <a:ea typeface="Arial" pitchFamily="-111" charset="0"/>
                <a:cs typeface="Arial" pitchFamily="-111" charset="0"/>
              </a:rPr>
              <a:t> Considerar aumento de dosis de estatina y/o asociación de FIAIC en función del % de reducción en el LDL alcanzado con la dosis previa</a:t>
            </a:r>
          </a:p>
        </p:txBody>
      </p:sp>
      <p:grpSp>
        <p:nvGrpSpPr>
          <p:cNvPr id="3" name="Group 656"/>
          <p:cNvGrpSpPr>
            <a:grpSpLocks/>
          </p:cNvGrpSpPr>
          <p:nvPr/>
        </p:nvGrpSpPr>
        <p:grpSpPr bwMode="auto">
          <a:xfrm>
            <a:off x="1762919" y="3068638"/>
            <a:ext cx="1871662" cy="577850"/>
            <a:chOff x="0" y="0"/>
            <a:chExt cx="1179" cy="364"/>
          </a:xfrm>
          <a:effectLst>
            <a:outerShdw blurRad="50800" dist="38100" dir="2700000">
              <a:srgbClr val="000000"/>
            </a:outerShdw>
          </a:effectLst>
        </p:grpSpPr>
        <p:sp>
          <p:nvSpPr>
            <p:cNvPr id="81956" name="AutoShape 657"/>
            <p:cNvSpPr>
              <a:spLocks/>
            </p:cNvSpPr>
            <p:nvPr/>
          </p:nvSpPr>
          <p:spPr bwMode="auto">
            <a:xfrm>
              <a:off x="0" y="0"/>
              <a:ext cx="1179" cy="364"/>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noFill/>
            <a:ln w="12700">
              <a:solidFill>
                <a:schemeClr val="tx1"/>
              </a:solidFill>
              <a:miter lim="800000"/>
              <a:headEnd/>
              <a:tailEnd/>
            </a:ln>
          </p:spPr>
          <p:txBody>
            <a:bodyPr lIns="0" tIns="0" rIns="0" bIns="0" anchor="ctr">
              <a:prstTxWarp prst="textNoShape">
                <a:avLst/>
              </a:prstTxWarp>
            </a:bodyPr>
            <a:lstStyle/>
            <a:p>
              <a:endParaRPr lang="es-ES_tradnl" sz="1800"/>
            </a:p>
          </p:txBody>
        </p:sp>
        <p:sp>
          <p:nvSpPr>
            <p:cNvPr id="81957" name="Rectangle 658"/>
            <p:cNvSpPr>
              <a:spLocks/>
            </p:cNvSpPr>
            <p:nvPr/>
          </p:nvSpPr>
          <p:spPr bwMode="auto">
            <a:xfrm>
              <a:off x="263" y="102"/>
              <a:ext cx="650" cy="165"/>
            </a:xfrm>
            <a:prstGeom prst="rect">
              <a:avLst/>
            </a:prstGeom>
            <a:noFill/>
            <a:ln w="12700">
              <a:noFill/>
              <a:miter lim="800000"/>
              <a:headEnd/>
              <a:tailEnd/>
            </a:ln>
          </p:spPr>
          <p:txBody>
            <a:bodyPr wrap="none" lIns="38100" tIns="38100" rIns="68580" bIns="38100" anchor="ctr">
              <a:prstTxWarp prst="textNoShape">
                <a:avLst/>
              </a:prstTxWarp>
              <a:spAutoFit/>
            </a:bodyPr>
            <a:lstStyle/>
            <a:p>
              <a:pPr algn="ctr"/>
              <a:r>
                <a:rPr lang="en-US" sz="1200" b="1">
                  <a:solidFill>
                    <a:schemeClr val="tx1"/>
                  </a:solidFill>
                  <a:ea typeface="Arial" pitchFamily="-111" charset="0"/>
                  <a:cs typeface="Arial" pitchFamily="-111" charset="0"/>
                </a:rPr>
                <a:t>7-8 semanas</a:t>
              </a:r>
            </a:p>
          </p:txBody>
        </p:sp>
      </p:grpSp>
      <p:sp>
        <p:nvSpPr>
          <p:cNvPr id="81931" name="Rectangle 659"/>
          <p:cNvSpPr>
            <a:spLocks/>
          </p:cNvSpPr>
          <p:nvPr/>
        </p:nvSpPr>
        <p:spPr bwMode="auto">
          <a:xfrm>
            <a:off x="1212850" y="3644900"/>
            <a:ext cx="2971800" cy="660400"/>
          </a:xfrm>
          <a:prstGeom prst="rect">
            <a:avLst/>
          </a:prstGeom>
          <a:noFill/>
          <a:ln w="12700">
            <a:solidFill>
              <a:schemeClr val="tx1"/>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r>
              <a:rPr lang="en-US" sz="1200" b="1">
                <a:solidFill>
                  <a:schemeClr val="tx1"/>
                </a:solidFill>
                <a:ea typeface="Arial" pitchFamily="-111" charset="0"/>
                <a:cs typeface="Arial" pitchFamily="-111" charset="0"/>
              </a:rPr>
              <a:t>Control clínico y analítico:</a:t>
            </a:r>
          </a:p>
          <a:p>
            <a:pPr marL="39688">
              <a:buClr>
                <a:srgbClr val="FFFFFF"/>
              </a:buClr>
              <a:buSzPct val="100000"/>
              <a:buFont typeface="Arial" pitchFamily="-111" charset="0"/>
              <a:buChar char="•"/>
            </a:pPr>
            <a:r>
              <a:rPr lang="en-US" sz="1200">
                <a:solidFill>
                  <a:schemeClr val="tx1"/>
                </a:solidFill>
                <a:ea typeface="Arial" pitchFamily="-111" charset="0"/>
                <a:cs typeface="Arial" pitchFamily="-111" charset="0"/>
              </a:rPr>
              <a:t> Perfil lipídico</a:t>
            </a:r>
          </a:p>
          <a:p>
            <a:pPr marL="39688">
              <a:buClr>
                <a:srgbClr val="FFFFFF"/>
              </a:buClr>
              <a:buSzPct val="100000"/>
              <a:buFont typeface="Arial" pitchFamily="-111" charset="0"/>
              <a:buChar char="•"/>
            </a:pPr>
            <a:r>
              <a:rPr lang="en-US" sz="1200">
                <a:solidFill>
                  <a:schemeClr val="tx1"/>
                </a:solidFill>
                <a:ea typeface="Arial" pitchFamily="-111" charset="0"/>
                <a:cs typeface="Arial" pitchFamily="-111" charset="0"/>
              </a:rPr>
              <a:t> Determinación de transaminasas</a:t>
            </a:r>
          </a:p>
        </p:txBody>
      </p:sp>
      <p:sp>
        <p:nvSpPr>
          <p:cNvPr id="81932" name="Rectangle 660"/>
          <p:cNvSpPr>
            <a:spLocks/>
          </p:cNvSpPr>
          <p:nvPr/>
        </p:nvSpPr>
        <p:spPr bwMode="auto">
          <a:xfrm>
            <a:off x="1414463" y="4586288"/>
            <a:ext cx="2568575" cy="184150"/>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r>
              <a:rPr lang="en-US" sz="1200" b="1">
                <a:solidFill>
                  <a:schemeClr val="tx1"/>
                </a:solidFill>
                <a:ea typeface="Arial" pitchFamily="-111" charset="0"/>
                <a:cs typeface="Arial" pitchFamily="-111" charset="0"/>
              </a:rPr>
              <a:t>Consecución Objetivo Terapéutico</a:t>
            </a:r>
          </a:p>
        </p:txBody>
      </p:sp>
      <p:sp>
        <p:nvSpPr>
          <p:cNvPr id="81933" name="Rectangle 661"/>
          <p:cNvSpPr>
            <a:spLocks/>
          </p:cNvSpPr>
          <p:nvPr/>
        </p:nvSpPr>
        <p:spPr bwMode="auto">
          <a:xfrm>
            <a:off x="862806" y="5721350"/>
            <a:ext cx="3671888" cy="831850"/>
          </a:xfrm>
          <a:prstGeom prst="rect">
            <a:avLst/>
          </a:prstGeom>
          <a:noFill/>
          <a:ln w="12700">
            <a:solidFill>
              <a:schemeClr val="tx1"/>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r>
              <a:rPr lang="en-US" sz="1200" b="1" dirty="0" err="1">
                <a:solidFill>
                  <a:schemeClr val="tx1"/>
                </a:solidFill>
                <a:ea typeface="Arial" pitchFamily="-111" charset="0"/>
                <a:cs typeface="Arial" pitchFamily="-111" charset="0"/>
              </a:rPr>
              <a:t>Ajustar</a:t>
            </a:r>
            <a:r>
              <a:rPr lang="en-US" sz="1200" b="1" dirty="0">
                <a:solidFill>
                  <a:schemeClr val="tx1"/>
                </a:solidFill>
                <a:ea typeface="Arial" pitchFamily="-111" charset="0"/>
                <a:cs typeface="Arial" pitchFamily="-111" charset="0"/>
              </a:rPr>
              <a:t> </a:t>
            </a:r>
            <a:r>
              <a:rPr lang="en-US" sz="1200" b="1" dirty="0" err="1">
                <a:solidFill>
                  <a:schemeClr val="tx1"/>
                </a:solidFill>
                <a:ea typeface="Arial" pitchFamily="-111" charset="0"/>
                <a:cs typeface="Arial" pitchFamily="-111" charset="0"/>
              </a:rPr>
              <a:t>tratamiento</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Valorar</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adherencia</a:t>
            </a:r>
            <a:r>
              <a:rPr lang="en-US" sz="1200" dirty="0">
                <a:solidFill>
                  <a:schemeClr val="tx1"/>
                </a:solidFill>
                <a:ea typeface="Arial" pitchFamily="-111" charset="0"/>
                <a:cs typeface="Arial" pitchFamily="-111" charset="0"/>
              </a:rPr>
              <a:t>)</a:t>
            </a:r>
          </a:p>
          <a:p>
            <a:pPr marL="39688">
              <a:buClr>
                <a:srgbClr val="FFFFFF"/>
              </a:buClr>
              <a:buSzPct val="100000"/>
              <a:buFont typeface="Arial" pitchFamily="-111" charset="0"/>
              <a:buChar char="•"/>
            </a:pP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Considerar</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aumento</a:t>
            </a:r>
            <a:r>
              <a:rPr lang="en-US" sz="1200" dirty="0">
                <a:solidFill>
                  <a:schemeClr val="tx1"/>
                </a:solidFill>
                <a:ea typeface="Arial" pitchFamily="-111" charset="0"/>
                <a:cs typeface="Arial" pitchFamily="-111" charset="0"/>
              </a:rPr>
              <a:t> de </a:t>
            </a:r>
            <a:r>
              <a:rPr lang="en-US" sz="1200" dirty="0" err="1">
                <a:solidFill>
                  <a:schemeClr val="tx1"/>
                </a:solidFill>
                <a:ea typeface="Arial" pitchFamily="-111" charset="0"/>
                <a:cs typeface="Arial" pitchFamily="-111" charset="0"/>
              </a:rPr>
              <a:t>dosis</a:t>
            </a:r>
            <a:r>
              <a:rPr lang="en-US" sz="1200" dirty="0">
                <a:solidFill>
                  <a:schemeClr val="tx1"/>
                </a:solidFill>
                <a:ea typeface="Arial" pitchFamily="-111" charset="0"/>
                <a:cs typeface="Arial" pitchFamily="-111" charset="0"/>
              </a:rPr>
              <a:t> de </a:t>
            </a:r>
            <a:r>
              <a:rPr lang="en-US" sz="1200" dirty="0" err="1">
                <a:solidFill>
                  <a:schemeClr val="tx1"/>
                </a:solidFill>
                <a:ea typeface="Arial" pitchFamily="-111" charset="0"/>
                <a:cs typeface="Arial" pitchFamily="-111" charset="0"/>
              </a:rPr>
              <a:t>estatina</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y/o</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asociación</a:t>
            </a:r>
            <a:r>
              <a:rPr lang="en-US" sz="1200" dirty="0">
                <a:solidFill>
                  <a:schemeClr val="tx1"/>
                </a:solidFill>
                <a:ea typeface="Arial" pitchFamily="-111" charset="0"/>
                <a:cs typeface="Arial" pitchFamily="-111" charset="0"/>
              </a:rPr>
              <a:t> de</a:t>
            </a:r>
            <a:r>
              <a:rPr lang="en-US" sz="1200" dirty="0" smtClean="0">
                <a:solidFill>
                  <a:schemeClr val="tx1"/>
                </a:solidFill>
                <a:ea typeface="Arial" pitchFamily="-111" charset="0"/>
                <a:cs typeface="Arial" pitchFamily="-111" charset="0"/>
              </a:rPr>
              <a:t> FIAIC en </a:t>
            </a:r>
            <a:r>
              <a:rPr lang="en-US" sz="1200" dirty="0" err="1">
                <a:solidFill>
                  <a:schemeClr val="tx1"/>
                </a:solidFill>
                <a:ea typeface="Arial" pitchFamily="-111" charset="0"/>
                <a:cs typeface="Arial" pitchFamily="-111" charset="0"/>
              </a:rPr>
              <a:t>función</a:t>
            </a:r>
            <a:r>
              <a:rPr lang="en-US" sz="1200" dirty="0">
                <a:solidFill>
                  <a:schemeClr val="tx1"/>
                </a:solidFill>
                <a:ea typeface="Arial" pitchFamily="-111" charset="0"/>
                <a:cs typeface="Arial" pitchFamily="-111" charset="0"/>
              </a:rPr>
              <a:t> del % de </a:t>
            </a:r>
            <a:r>
              <a:rPr lang="en-US" sz="1200" dirty="0" err="1">
                <a:solidFill>
                  <a:schemeClr val="tx1"/>
                </a:solidFill>
                <a:ea typeface="Arial" pitchFamily="-111" charset="0"/>
                <a:cs typeface="Arial" pitchFamily="-111" charset="0"/>
              </a:rPr>
              <a:t>reducción</a:t>
            </a:r>
            <a:r>
              <a:rPr lang="en-US" sz="1200" dirty="0">
                <a:solidFill>
                  <a:schemeClr val="tx1"/>
                </a:solidFill>
                <a:ea typeface="Arial" pitchFamily="-111" charset="0"/>
                <a:cs typeface="Arial" pitchFamily="-111" charset="0"/>
              </a:rPr>
              <a:t> en el LDL </a:t>
            </a:r>
            <a:r>
              <a:rPr lang="en-US" sz="1200" dirty="0" err="1">
                <a:solidFill>
                  <a:schemeClr val="tx1"/>
                </a:solidFill>
                <a:ea typeface="Arial" pitchFamily="-111" charset="0"/>
                <a:cs typeface="Arial" pitchFamily="-111" charset="0"/>
              </a:rPr>
              <a:t>alcanzado</a:t>
            </a:r>
            <a:r>
              <a:rPr lang="en-US" sz="1200" dirty="0">
                <a:solidFill>
                  <a:schemeClr val="tx1"/>
                </a:solidFill>
                <a:ea typeface="Arial" pitchFamily="-111" charset="0"/>
                <a:cs typeface="Arial" pitchFamily="-111" charset="0"/>
              </a:rPr>
              <a:t> con la </a:t>
            </a:r>
            <a:r>
              <a:rPr lang="en-US" sz="1200" dirty="0" err="1">
                <a:solidFill>
                  <a:schemeClr val="tx1"/>
                </a:solidFill>
                <a:ea typeface="Arial" pitchFamily="-111" charset="0"/>
                <a:cs typeface="Arial" pitchFamily="-111" charset="0"/>
              </a:rPr>
              <a:t>dosis</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previa</a:t>
            </a:r>
            <a:r>
              <a:rPr lang="en-US" sz="1200" dirty="0">
                <a:solidFill>
                  <a:schemeClr val="tx1"/>
                </a:solidFill>
                <a:ea typeface="Arial" pitchFamily="-111" charset="0"/>
                <a:cs typeface="Arial" pitchFamily="-111" charset="0"/>
              </a:rPr>
              <a:t>.</a:t>
            </a:r>
          </a:p>
        </p:txBody>
      </p:sp>
      <p:sp>
        <p:nvSpPr>
          <p:cNvPr id="81934" name="Rectangle 662"/>
          <p:cNvSpPr>
            <a:spLocks/>
          </p:cNvSpPr>
          <p:nvPr/>
        </p:nvSpPr>
        <p:spPr bwMode="auto">
          <a:xfrm>
            <a:off x="4857750" y="3375025"/>
            <a:ext cx="211138" cy="215900"/>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r>
              <a:rPr lang="en-US" sz="1400" b="1" dirty="0">
                <a:solidFill>
                  <a:schemeClr val="tx1"/>
                </a:solidFill>
                <a:ea typeface="Arial" pitchFamily="-111" charset="0"/>
                <a:cs typeface="Arial" pitchFamily="-111" charset="0"/>
              </a:rPr>
              <a:t>Si</a:t>
            </a:r>
          </a:p>
        </p:txBody>
      </p:sp>
      <p:sp>
        <p:nvSpPr>
          <p:cNvPr id="81935" name="Rectangle 663"/>
          <p:cNvSpPr>
            <a:spLocks/>
          </p:cNvSpPr>
          <p:nvPr/>
        </p:nvSpPr>
        <p:spPr bwMode="auto">
          <a:xfrm>
            <a:off x="2558257" y="5194300"/>
            <a:ext cx="280987" cy="215900"/>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r>
              <a:rPr lang="en-US" sz="1400" b="1" dirty="0">
                <a:solidFill>
                  <a:schemeClr val="tx1"/>
                </a:solidFill>
                <a:ea typeface="Arial" pitchFamily="-111" charset="0"/>
                <a:cs typeface="Arial" pitchFamily="-111" charset="0"/>
              </a:rPr>
              <a:t>No</a:t>
            </a:r>
          </a:p>
        </p:txBody>
      </p:sp>
      <p:sp>
        <p:nvSpPr>
          <p:cNvPr id="81942" name="Rectangle 670"/>
          <p:cNvSpPr>
            <a:spLocks/>
          </p:cNvSpPr>
          <p:nvPr/>
        </p:nvSpPr>
        <p:spPr bwMode="auto">
          <a:xfrm>
            <a:off x="6369050" y="765175"/>
            <a:ext cx="2698750" cy="579438"/>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spcBef>
                <a:spcPts val="138"/>
              </a:spcBef>
            </a:pPr>
            <a:r>
              <a:rPr lang="en-US" sz="1200" b="1" dirty="0" err="1">
                <a:solidFill>
                  <a:schemeClr val="tx1"/>
                </a:solidFill>
                <a:ea typeface="Arial" pitchFamily="-111" charset="0"/>
                <a:cs typeface="Arial" pitchFamily="-111" charset="0"/>
              </a:rPr>
              <a:t>Objetivos</a:t>
            </a:r>
            <a:r>
              <a:rPr lang="en-US" sz="1200" b="1" dirty="0">
                <a:solidFill>
                  <a:schemeClr val="tx1"/>
                </a:solidFill>
                <a:ea typeface="Arial" pitchFamily="-111" charset="0"/>
                <a:cs typeface="Arial" pitchFamily="-111" charset="0"/>
              </a:rPr>
              <a:t> </a:t>
            </a:r>
            <a:r>
              <a:rPr lang="en-US" sz="1200" b="1" dirty="0" err="1">
                <a:solidFill>
                  <a:schemeClr val="tx1"/>
                </a:solidFill>
                <a:ea typeface="Arial" pitchFamily="-111" charset="0"/>
                <a:cs typeface="Arial" pitchFamily="-111" charset="0"/>
              </a:rPr>
              <a:t>terapéuticos</a:t>
            </a:r>
            <a:r>
              <a:rPr lang="en-US" sz="1200" b="1" dirty="0">
                <a:solidFill>
                  <a:schemeClr val="tx1"/>
                </a:solidFill>
                <a:ea typeface="Arial" pitchFamily="-111" charset="0"/>
                <a:cs typeface="Arial" pitchFamily="-111" charset="0"/>
              </a:rPr>
              <a:t>:          LDL-</a:t>
            </a:r>
            <a:r>
              <a:rPr lang="en-US" sz="1200" b="1" dirty="0" err="1">
                <a:solidFill>
                  <a:schemeClr val="tx1"/>
                </a:solidFill>
                <a:ea typeface="Arial" pitchFamily="-111" charset="0"/>
                <a:cs typeface="Arial" pitchFamily="-111" charset="0"/>
              </a:rPr>
              <a:t>c</a:t>
            </a:r>
            <a:endParaRPr lang="en-US" sz="1200" b="1" dirty="0">
              <a:solidFill>
                <a:schemeClr val="tx1"/>
              </a:solidFill>
              <a:ea typeface="Arial" pitchFamily="-111" charset="0"/>
              <a:cs typeface="Arial" pitchFamily="-111" charset="0"/>
            </a:endParaRPr>
          </a:p>
          <a:p>
            <a:pPr marL="39688">
              <a:spcBef>
                <a:spcPts val="138"/>
              </a:spcBef>
              <a:buClr>
                <a:srgbClr val="FFFFFF"/>
              </a:buClr>
              <a:buSzPct val="100000"/>
              <a:buFont typeface="Arial" pitchFamily="-111" charset="0"/>
              <a:buChar char="•"/>
            </a:pP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Prevención</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Secundaria</a:t>
            </a:r>
            <a:r>
              <a:rPr lang="en-US" sz="1200" dirty="0">
                <a:solidFill>
                  <a:schemeClr val="tx1"/>
                </a:solidFill>
                <a:ea typeface="Arial" pitchFamily="-111" charset="0"/>
                <a:cs typeface="Arial" pitchFamily="-111" charset="0"/>
              </a:rPr>
              <a:t> </a:t>
            </a:r>
          </a:p>
          <a:p>
            <a:pPr marL="39688">
              <a:spcBef>
                <a:spcPts val="138"/>
              </a:spcBef>
            </a:pP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y</a:t>
            </a:r>
            <a:r>
              <a:rPr lang="en-US" sz="1200" dirty="0">
                <a:solidFill>
                  <a:schemeClr val="tx1"/>
                </a:solidFill>
                <a:ea typeface="Arial" pitchFamily="-111" charset="0"/>
                <a:cs typeface="Arial" pitchFamily="-111" charset="0"/>
              </a:rPr>
              <a:t> diabetes </a:t>
            </a:r>
            <a:r>
              <a:rPr lang="en-US" sz="1200" dirty="0" err="1">
                <a:solidFill>
                  <a:schemeClr val="tx1"/>
                </a:solidFill>
                <a:ea typeface="Arial" pitchFamily="-111" charset="0"/>
                <a:cs typeface="Arial" pitchFamily="-111" charset="0"/>
              </a:rPr>
              <a:t>tipo</a:t>
            </a:r>
            <a:r>
              <a:rPr lang="en-US" sz="1200" dirty="0">
                <a:solidFill>
                  <a:schemeClr val="tx1"/>
                </a:solidFill>
                <a:ea typeface="Arial" pitchFamily="-111" charset="0"/>
                <a:cs typeface="Arial" pitchFamily="-111" charset="0"/>
              </a:rPr>
              <a:t> 2:    	 &lt; 100 mg/dl</a:t>
            </a:r>
          </a:p>
        </p:txBody>
      </p:sp>
      <p:sp>
        <p:nvSpPr>
          <p:cNvPr id="81944" name="Rectangle 672"/>
          <p:cNvSpPr>
            <a:spLocks/>
          </p:cNvSpPr>
          <p:nvPr/>
        </p:nvSpPr>
        <p:spPr bwMode="auto">
          <a:xfrm>
            <a:off x="6272213" y="3330575"/>
            <a:ext cx="2019300" cy="304800"/>
          </a:xfrm>
          <a:prstGeom prst="rect">
            <a:avLst/>
          </a:prstGeom>
          <a:noFill/>
          <a:ln w="12700">
            <a:solidFill>
              <a:schemeClr val="tx1"/>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lgn="ctr"/>
            <a:r>
              <a:rPr lang="en-US" sz="1200" b="1">
                <a:solidFill>
                  <a:schemeClr val="tx1"/>
                </a:solidFill>
                <a:ea typeface="Arial" pitchFamily="-111" charset="0"/>
                <a:cs typeface="Arial" pitchFamily="-111" charset="0"/>
              </a:rPr>
              <a:t>Mantener tratamiento</a:t>
            </a:r>
          </a:p>
        </p:txBody>
      </p:sp>
      <p:sp>
        <p:nvSpPr>
          <p:cNvPr id="81947" name="Rectangle 675"/>
          <p:cNvSpPr>
            <a:spLocks/>
          </p:cNvSpPr>
          <p:nvPr/>
        </p:nvSpPr>
        <p:spPr bwMode="auto">
          <a:xfrm>
            <a:off x="7097712" y="1936750"/>
            <a:ext cx="1131888" cy="276225"/>
          </a:xfrm>
          <a:prstGeom prst="rect">
            <a:avLst/>
          </a:prstGeom>
          <a:noFill/>
          <a:ln w="12700">
            <a:solidFill>
              <a:schemeClr val="tx1"/>
            </a:solidFill>
            <a:miter lim="800000"/>
            <a:headEnd/>
            <a:tailEnd/>
          </a:ln>
          <a:effectLst>
            <a:outerShdw blurRad="50800" dist="38100" dir="2700000">
              <a:srgbClr val="000000"/>
            </a:outerShdw>
          </a:effectLst>
        </p:spPr>
        <p:txBody>
          <a:bodyPr wrap="none" lIns="0" tIns="0" rIns="40639" bIns="0" anchor="ctr">
            <a:prstTxWarp prst="textNoShape">
              <a:avLst/>
            </a:prstTxWarp>
            <a:spAutoFit/>
          </a:bodyPr>
          <a:lstStyle/>
          <a:p>
            <a:pPr marL="39688"/>
            <a:r>
              <a:rPr lang="en-US" sz="1800" b="1">
                <a:solidFill>
                  <a:schemeClr val="tx1"/>
                </a:solidFill>
                <a:ea typeface="Arial" pitchFamily="-111" charset="0"/>
                <a:cs typeface="Arial" pitchFamily="-111" charset="0"/>
              </a:rPr>
              <a:t>Exclusión</a:t>
            </a:r>
          </a:p>
        </p:txBody>
      </p:sp>
      <p:sp>
        <p:nvSpPr>
          <p:cNvPr id="81949" name="Rectangle 677"/>
          <p:cNvSpPr>
            <a:spLocks/>
          </p:cNvSpPr>
          <p:nvPr/>
        </p:nvSpPr>
        <p:spPr bwMode="auto">
          <a:xfrm>
            <a:off x="5562600" y="5486400"/>
            <a:ext cx="3124200" cy="1143000"/>
          </a:xfrm>
          <a:prstGeom prst="rect">
            <a:avLst/>
          </a:prstGeom>
          <a:noFill/>
          <a:ln w="12700">
            <a:solidFill>
              <a:schemeClr val="tx1"/>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r>
              <a:rPr lang="en-US" sz="1200" dirty="0" err="1">
                <a:solidFill>
                  <a:schemeClr val="tx1"/>
                </a:solidFill>
                <a:ea typeface="Arial" pitchFamily="-111" charset="0"/>
                <a:cs typeface="Arial" pitchFamily="-111" charset="0"/>
              </a:rPr>
              <a:t>Determinar</a:t>
            </a:r>
            <a:r>
              <a:rPr lang="en-US" sz="1200" dirty="0">
                <a:solidFill>
                  <a:schemeClr val="tx1"/>
                </a:solidFill>
                <a:ea typeface="Arial" pitchFamily="-111" charset="0"/>
                <a:cs typeface="Arial" pitchFamily="-111" charset="0"/>
              </a:rPr>
              <a:t> CPK </a:t>
            </a:r>
            <a:r>
              <a:rPr lang="en-US" sz="1200" dirty="0" err="1">
                <a:solidFill>
                  <a:schemeClr val="tx1"/>
                </a:solidFill>
                <a:ea typeface="Arial" pitchFamily="-111" charset="0"/>
                <a:cs typeface="Arial" pitchFamily="-111" charset="0"/>
              </a:rPr>
              <a:t>si</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aparece</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debilidad</a:t>
            </a:r>
            <a:r>
              <a:rPr lang="en-US" sz="1200" dirty="0">
                <a:solidFill>
                  <a:schemeClr val="tx1"/>
                </a:solidFill>
                <a:ea typeface="Arial" pitchFamily="-111" charset="0"/>
                <a:cs typeface="Arial" pitchFamily="-111" charset="0"/>
              </a:rPr>
              <a:t> muscular </a:t>
            </a:r>
            <a:r>
              <a:rPr lang="en-US" sz="1200" dirty="0" err="1">
                <a:solidFill>
                  <a:schemeClr val="tx1"/>
                </a:solidFill>
                <a:ea typeface="Arial" pitchFamily="-111" charset="0"/>
                <a:cs typeface="Arial" pitchFamily="-111" charset="0"/>
              </a:rPr>
              <a:t>y/o</a:t>
            </a:r>
            <a:r>
              <a:rPr lang="en-US" sz="1200" dirty="0">
                <a:solidFill>
                  <a:schemeClr val="tx1"/>
                </a:solidFill>
                <a:ea typeface="Arial" pitchFamily="-111" charset="0"/>
                <a:cs typeface="Arial" pitchFamily="-111" charset="0"/>
              </a:rPr>
              <a:t> </a:t>
            </a:r>
            <a:r>
              <a:rPr lang="en-US" sz="1200" dirty="0" err="1">
                <a:solidFill>
                  <a:schemeClr val="tx1"/>
                </a:solidFill>
                <a:ea typeface="Arial" pitchFamily="-111" charset="0"/>
                <a:cs typeface="Arial" pitchFamily="-111" charset="0"/>
              </a:rPr>
              <a:t>mialgias</a:t>
            </a:r>
            <a:r>
              <a:rPr lang="en-US" sz="1200" dirty="0">
                <a:solidFill>
                  <a:schemeClr val="tx1"/>
                </a:solidFill>
                <a:ea typeface="Arial" pitchFamily="-111" charset="0"/>
                <a:cs typeface="Arial" pitchFamily="-111" charset="0"/>
              </a:rPr>
              <a:t>.</a:t>
            </a:r>
            <a:r>
              <a:rPr lang="en-US" sz="1200" dirty="0" smtClean="0">
                <a:solidFill>
                  <a:schemeClr val="tx1"/>
                </a:solidFill>
                <a:ea typeface="Arial" pitchFamily="-111" charset="0"/>
                <a:cs typeface="Arial" pitchFamily="-111" charset="0"/>
              </a:rPr>
              <a:t> </a:t>
            </a:r>
          </a:p>
          <a:p>
            <a:pPr marL="39688"/>
            <a:r>
              <a:rPr lang="en-US" sz="1200" dirty="0" smtClean="0">
                <a:solidFill>
                  <a:schemeClr val="tx1"/>
                </a:solidFill>
                <a:ea typeface="Arial" pitchFamily="-111" charset="0"/>
                <a:cs typeface="Arial" pitchFamily="-111" charset="0"/>
              </a:rPr>
              <a:t>Si </a:t>
            </a:r>
            <a:r>
              <a:rPr lang="en-US" sz="1200" dirty="0" err="1">
                <a:solidFill>
                  <a:schemeClr val="tx1"/>
                </a:solidFill>
                <a:ea typeface="Arial" pitchFamily="-111" charset="0"/>
                <a:cs typeface="Arial" pitchFamily="-111" charset="0"/>
              </a:rPr>
              <a:t>valores</a:t>
            </a:r>
            <a:r>
              <a:rPr lang="en-US" sz="1200" dirty="0">
                <a:solidFill>
                  <a:schemeClr val="tx1"/>
                </a:solidFill>
                <a:ea typeface="Arial" pitchFamily="-111" charset="0"/>
                <a:cs typeface="Arial" pitchFamily="-111" charset="0"/>
              </a:rPr>
              <a:t> </a:t>
            </a:r>
            <a:r>
              <a:rPr lang="en-US" sz="1200" dirty="0" err="1">
                <a:solidFill>
                  <a:schemeClr val="tx1"/>
                </a:solidFill>
                <a:latin typeface="Wingdings" pitchFamily="-111" charset="2"/>
                <a:ea typeface="Wingdings" pitchFamily="-111" charset="2"/>
                <a:cs typeface="Wingdings" pitchFamily="-111" charset="2"/>
                <a:sym typeface="Wingdings" pitchFamily="-111" charset="2"/>
              </a:rPr>
              <a:t></a:t>
            </a:r>
            <a:r>
              <a:rPr lang="en-US" sz="1200" dirty="0">
                <a:solidFill>
                  <a:schemeClr val="tx1"/>
                </a:solidFill>
                <a:ea typeface="Arial" pitchFamily="-111" charset="0"/>
                <a:cs typeface="Arial" pitchFamily="-111" charset="0"/>
              </a:rPr>
              <a:t> 10 </a:t>
            </a:r>
            <a:r>
              <a:rPr lang="en-US" sz="1200" dirty="0" err="1">
                <a:solidFill>
                  <a:schemeClr val="tx1"/>
                </a:solidFill>
                <a:ea typeface="Arial" pitchFamily="-111" charset="0"/>
                <a:cs typeface="Arial" pitchFamily="-111" charset="0"/>
              </a:rPr>
              <a:t>veces</a:t>
            </a:r>
            <a:r>
              <a:rPr lang="en-US" sz="1200" dirty="0">
                <a:solidFill>
                  <a:schemeClr val="tx1"/>
                </a:solidFill>
                <a:ea typeface="Arial" pitchFamily="-111" charset="0"/>
                <a:cs typeface="Arial" pitchFamily="-111" charset="0"/>
              </a:rPr>
              <a:t> el </a:t>
            </a:r>
            <a:r>
              <a:rPr lang="en-US" sz="1200" dirty="0" err="1">
                <a:solidFill>
                  <a:schemeClr val="tx1"/>
                </a:solidFill>
                <a:ea typeface="Arial" pitchFamily="-111" charset="0"/>
                <a:cs typeface="Arial" pitchFamily="-111" charset="0"/>
              </a:rPr>
              <a:t>límite</a:t>
            </a:r>
            <a:r>
              <a:rPr lang="en-US" sz="1200" dirty="0">
                <a:solidFill>
                  <a:schemeClr val="tx1"/>
                </a:solidFill>
                <a:ea typeface="Arial" pitchFamily="-111" charset="0"/>
                <a:cs typeface="Arial" pitchFamily="-111" charset="0"/>
              </a:rPr>
              <a:t> superior de </a:t>
            </a:r>
            <a:r>
              <a:rPr lang="en-US" sz="1200" dirty="0" err="1" smtClean="0">
                <a:solidFill>
                  <a:schemeClr val="tx1"/>
                </a:solidFill>
                <a:ea typeface="Arial" pitchFamily="-111" charset="0"/>
                <a:cs typeface="Arial" pitchFamily="-111" charset="0"/>
              </a:rPr>
              <a:t>referencia</a:t>
            </a:r>
            <a:r>
              <a:rPr lang="en-US" sz="1200" dirty="0" smtClean="0">
                <a:solidFill>
                  <a:schemeClr val="tx1"/>
                </a:solidFill>
                <a:ea typeface="Arial" pitchFamily="-111" charset="0"/>
                <a:cs typeface="Arial" pitchFamily="-111" charset="0"/>
              </a:rPr>
              <a:t>: </a:t>
            </a:r>
            <a:r>
              <a:rPr lang="en-US" sz="1200" dirty="0">
                <a:solidFill>
                  <a:schemeClr val="tx1"/>
                </a:solidFill>
                <a:ea typeface="Arial" pitchFamily="-111" charset="0"/>
                <a:cs typeface="Arial" pitchFamily="-111" charset="0"/>
              </a:rPr>
              <a:t>suspender </a:t>
            </a:r>
            <a:r>
              <a:rPr lang="en-US" sz="1200" dirty="0" err="1">
                <a:solidFill>
                  <a:schemeClr val="tx1"/>
                </a:solidFill>
                <a:ea typeface="Arial" pitchFamily="-111" charset="0"/>
                <a:cs typeface="Arial" pitchFamily="-111" charset="0"/>
              </a:rPr>
              <a:t>hipolipemiantes</a:t>
            </a:r>
            <a:r>
              <a:rPr lang="en-US" sz="1200" dirty="0" smtClean="0">
                <a:solidFill>
                  <a:schemeClr val="tx1"/>
                </a:solidFill>
                <a:ea typeface="Arial" pitchFamily="-111" charset="0"/>
                <a:cs typeface="Arial" pitchFamily="-111" charset="0"/>
              </a:rPr>
              <a:t>.</a:t>
            </a:r>
          </a:p>
          <a:p>
            <a:pPr marL="39688"/>
            <a:r>
              <a:rPr lang="en-US" sz="1200" dirty="0" smtClean="0">
                <a:solidFill>
                  <a:schemeClr val="tx1"/>
                </a:solidFill>
                <a:ea typeface="Arial" pitchFamily="-111" charset="0"/>
                <a:cs typeface="Arial" pitchFamily="-111" charset="0"/>
              </a:rPr>
              <a:t>Si </a:t>
            </a:r>
            <a:r>
              <a:rPr lang="en-US" sz="1200" dirty="0" err="1" smtClean="0">
                <a:solidFill>
                  <a:schemeClr val="tx1"/>
                </a:solidFill>
                <a:ea typeface="Arial" pitchFamily="-111" charset="0"/>
                <a:cs typeface="Arial" pitchFamily="-111" charset="0"/>
              </a:rPr>
              <a:t>Transaminasas</a:t>
            </a:r>
            <a:r>
              <a:rPr lang="en-US" sz="1200" dirty="0" smtClean="0">
                <a:solidFill>
                  <a:schemeClr val="tx1"/>
                </a:solidFill>
                <a:ea typeface="Arial" pitchFamily="-111" charset="0"/>
                <a:cs typeface="Arial" pitchFamily="-111" charset="0"/>
              </a:rPr>
              <a:t> </a:t>
            </a:r>
            <a:r>
              <a:rPr lang="en-US" sz="1200" dirty="0" err="1" smtClean="0">
                <a:solidFill>
                  <a:schemeClr val="tx1"/>
                </a:solidFill>
                <a:latin typeface="Wingdings"/>
                <a:ea typeface="Wingdings"/>
                <a:cs typeface="Wingdings"/>
              </a:rPr>
              <a:t></a:t>
            </a:r>
            <a:r>
              <a:rPr lang="en-US" sz="1200" dirty="0" smtClean="0">
                <a:solidFill>
                  <a:schemeClr val="tx1"/>
                </a:solidFill>
                <a:ea typeface="Arial" pitchFamily="-111" charset="0"/>
                <a:cs typeface="Arial" pitchFamily="-111" charset="0"/>
              </a:rPr>
              <a:t> </a:t>
            </a:r>
            <a:r>
              <a:rPr lang="en-US" sz="1200" dirty="0" err="1" smtClean="0">
                <a:solidFill>
                  <a:schemeClr val="tx1"/>
                </a:solidFill>
                <a:ea typeface="Arial" pitchFamily="-111" charset="0"/>
                <a:cs typeface="Arial" pitchFamily="-111" charset="0"/>
              </a:rPr>
              <a:t>tres</a:t>
            </a:r>
            <a:r>
              <a:rPr lang="en-US" sz="1200" dirty="0" smtClean="0">
                <a:solidFill>
                  <a:schemeClr val="tx1"/>
                </a:solidFill>
                <a:ea typeface="Arial" pitchFamily="-111" charset="0"/>
                <a:cs typeface="Arial" pitchFamily="-111" charset="0"/>
              </a:rPr>
              <a:t> </a:t>
            </a:r>
            <a:r>
              <a:rPr lang="en-US" sz="1200" dirty="0" err="1" smtClean="0">
                <a:solidFill>
                  <a:schemeClr val="tx1"/>
                </a:solidFill>
                <a:ea typeface="Arial" pitchFamily="-111" charset="0"/>
                <a:cs typeface="Arial" pitchFamily="-111" charset="0"/>
              </a:rPr>
              <a:t>veces</a:t>
            </a:r>
            <a:r>
              <a:rPr lang="en-US" sz="1200" dirty="0" smtClean="0">
                <a:solidFill>
                  <a:schemeClr val="tx1"/>
                </a:solidFill>
                <a:ea typeface="Arial" pitchFamily="-111" charset="0"/>
                <a:cs typeface="Arial" pitchFamily="-111" charset="0"/>
              </a:rPr>
              <a:t> </a:t>
            </a:r>
            <a:r>
              <a:rPr lang="en-US" sz="1200" dirty="0" err="1" smtClean="0">
                <a:solidFill>
                  <a:schemeClr val="tx1"/>
                </a:solidFill>
                <a:ea typeface="Arial" pitchFamily="-111" charset="0"/>
                <a:cs typeface="Arial" pitchFamily="-111" charset="0"/>
              </a:rPr>
              <a:t>valores</a:t>
            </a:r>
            <a:r>
              <a:rPr lang="en-US" sz="1200" dirty="0" smtClean="0">
                <a:solidFill>
                  <a:schemeClr val="tx1"/>
                </a:solidFill>
                <a:ea typeface="Arial" pitchFamily="-111" charset="0"/>
                <a:cs typeface="Arial" pitchFamily="-111" charset="0"/>
              </a:rPr>
              <a:t> </a:t>
            </a:r>
            <a:r>
              <a:rPr lang="en-US" sz="1200" dirty="0" err="1" smtClean="0">
                <a:solidFill>
                  <a:schemeClr val="tx1"/>
                </a:solidFill>
                <a:ea typeface="Arial" pitchFamily="-111" charset="0"/>
                <a:cs typeface="Arial" pitchFamily="-111" charset="0"/>
              </a:rPr>
              <a:t>basales</a:t>
            </a:r>
            <a:r>
              <a:rPr lang="en-US" sz="1200" dirty="0" smtClean="0">
                <a:solidFill>
                  <a:schemeClr val="tx1"/>
                </a:solidFill>
                <a:ea typeface="Arial" pitchFamily="-111" charset="0"/>
                <a:cs typeface="Arial" pitchFamily="-111" charset="0"/>
              </a:rPr>
              <a:t>: suspender </a:t>
            </a:r>
            <a:r>
              <a:rPr lang="en-US" sz="1200" dirty="0" err="1" smtClean="0">
                <a:solidFill>
                  <a:schemeClr val="tx1"/>
                </a:solidFill>
                <a:ea typeface="Arial" pitchFamily="-111" charset="0"/>
                <a:cs typeface="Arial" pitchFamily="-111" charset="0"/>
              </a:rPr>
              <a:t>hipolipemiantes</a:t>
            </a:r>
            <a:endParaRPr lang="en-US" sz="1200" dirty="0">
              <a:solidFill>
                <a:schemeClr val="tx1"/>
              </a:solidFill>
              <a:ea typeface="Arial" pitchFamily="-111" charset="0"/>
              <a:cs typeface="Arial" pitchFamily="-111" charset="0"/>
            </a:endParaRPr>
          </a:p>
        </p:txBody>
      </p:sp>
      <p:grpSp>
        <p:nvGrpSpPr>
          <p:cNvPr id="4" name="Group 678"/>
          <p:cNvGrpSpPr>
            <a:grpSpLocks/>
          </p:cNvGrpSpPr>
          <p:nvPr/>
        </p:nvGrpSpPr>
        <p:grpSpPr bwMode="auto">
          <a:xfrm>
            <a:off x="6237288" y="3644900"/>
            <a:ext cx="2089150" cy="792163"/>
            <a:chOff x="0" y="0"/>
            <a:chExt cx="1316" cy="499"/>
          </a:xfrm>
          <a:effectLst>
            <a:outerShdw blurRad="50800" dist="38100" dir="2700000">
              <a:srgbClr val="000000"/>
            </a:outerShdw>
          </a:effectLst>
        </p:grpSpPr>
        <p:sp>
          <p:nvSpPr>
            <p:cNvPr id="81954" name="AutoShape 679"/>
            <p:cNvSpPr>
              <a:spLocks/>
            </p:cNvSpPr>
            <p:nvPr/>
          </p:nvSpPr>
          <p:spPr bwMode="auto">
            <a:xfrm>
              <a:off x="0" y="0"/>
              <a:ext cx="1316" cy="499"/>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noFill/>
            <a:ln w="12700">
              <a:solidFill>
                <a:schemeClr val="tx1"/>
              </a:solidFill>
              <a:miter lim="800000"/>
              <a:headEnd/>
              <a:tailEnd/>
            </a:ln>
          </p:spPr>
          <p:txBody>
            <a:bodyPr lIns="0" tIns="0" rIns="0" bIns="0" anchor="ctr">
              <a:prstTxWarp prst="textNoShape">
                <a:avLst/>
              </a:prstTxWarp>
            </a:bodyPr>
            <a:lstStyle/>
            <a:p>
              <a:endParaRPr lang="es-ES_tradnl" sz="1800"/>
            </a:p>
          </p:txBody>
        </p:sp>
        <p:sp>
          <p:nvSpPr>
            <p:cNvPr id="81955" name="Rectangle 680"/>
            <p:cNvSpPr>
              <a:spLocks/>
            </p:cNvSpPr>
            <p:nvPr/>
          </p:nvSpPr>
          <p:spPr bwMode="auto">
            <a:xfrm>
              <a:off x="343" y="169"/>
              <a:ext cx="650" cy="165"/>
            </a:xfrm>
            <a:prstGeom prst="rect">
              <a:avLst/>
            </a:prstGeom>
            <a:noFill/>
            <a:ln w="12700">
              <a:noFill/>
              <a:miter lim="800000"/>
              <a:headEnd/>
              <a:tailEnd/>
            </a:ln>
          </p:spPr>
          <p:txBody>
            <a:bodyPr wrap="none" lIns="38100" tIns="38100" rIns="68580" bIns="38100" anchor="ctr">
              <a:prstTxWarp prst="textNoShape">
                <a:avLst/>
              </a:prstTxWarp>
              <a:spAutoFit/>
            </a:bodyPr>
            <a:lstStyle/>
            <a:p>
              <a:pPr algn="ctr"/>
              <a:r>
                <a:rPr lang="en-US" sz="1200" b="1" dirty="0" smtClean="0">
                  <a:solidFill>
                    <a:schemeClr val="tx1"/>
                  </a:solidFill>
                  <a:ea typeface="Arial" pitchFamily="-111" charset="0"/>
                  <a:cs typeface="Arial" pitchFamily="-111" charset="0"/>
                </a:rPr>
                <a:t>7</a:t>
              </a:r>
              <a:r>
                <a:rPr lang="en-US" sz="1200" b="1" dirty="0">
                  <a:solidFill>
                    <a:schemeClr val="tx1"/>
                  </a:solidFill>
                  <a:ea typeface="Arial" pitchFamily="-111" charset="0"/>
                  <a:cs typeface="Arial" pitchFamily="-111" charset="0"/>
                </a:rPr>
                <a:t>-8 </a:t>
              </a:r>
              <a:r>
                <a:rPr lang="en-US" sz="1200" b="1" dirty="0" err="1">
                  <a:solidFill>
                    <a:schemeClr val="tx1"/>
                  </a:solidFill>
                  <a:ea typeface="Arial" pitchFamily="-111" charset="0"/>
                  <a:cs typeface="Arial" pitchFamily="-111" charset="0"/>
                </a:rPr>
                <a:t>semanas</a:t>
              </a:r>
              <a:endParaRPr lang="en-US" sz="1200" b="1" dirty="0">
                <a:solidFill>
                  <a:schemeClr val="tx1"/>
                </a:solidFill>
                <a:ea typeface="Arial" pitchFamily="-111" charset="0"/>
                <a:cs typeface="Arial" pitchFamily="-111" charset="0"/>
              </a:endParaRPr>
            </a:p>
          </p:txBody>
        </p:sp>
      </p:grpSp>
      <p:sp>
        <p:nvSpPr>
          <p:cNvPr id="81951" name="Rectangle 681"/>
          <p:cNvSpPr>
            <a:spLocks/>
          </p:cNvSpPr>
          <p:nvPr/>
        </p:nvSpPr>
        <p:spPr bwMode="auto">
          <a:xfrm>
            <a:off x="6154738" y="4437063"/>
            <a:ext cx="2311400" cy="482600"/>
          </a:xfrm>
          <a:prstGeom prst="rect">
            <a:avLst/>
          </a:prstGeom>
          <a:noFill/>
          <a:ln w="12700">
            <a:solidFill>
              <a:schemeClr val="tx1"/>
            </a:solidFill>
            <a:miter lim="800000"/>
            <a:headEnd/>
            <a:tailEnd/>
          </a:ln>
          <a:effectLst>
            <a:outerShdw blurRad="50800" dist="38100" dir="2700000">
              <a:srgbClr val="000000"/>
            </a:outerShdw>
          </a:effectLst>
        </p:spPr>
        <p:txBody>
          <a:bodyPr lIns="0" tIns="0" rIns="40639" bIns="0" anchor="ctr">
            <a:prstTxWarp prst="textNoShape">
              <a:avLst/>
            </a:prstTxWarp>
          </a:bodyPr>
          <a:lstStyle/>
          <a:p>
            <a:pPr marL="39688"/>
            <a:r>
              <a:rPr lang="en-US" sz="1200" b="1">
                <a:solidFill>
                  <a:schemeClr val="tx1"/>
                </a:solidFill>
                <a:ea typeface="Arial" pitchFamily="-111" charset="0"/>
                <a:cs typeface="Arial" pitchFamily="-111" charset="0"/>
              </a:rPr>
              <a:t>Control clínico y analítico:</a:t>
            </a:r>
          </a:p>
          <a:p>
            <a:pPr marL="39688">
              <a:buClr>
                <a:srgbClr val="FFFFFF"/>
              </a:buClr>
              <a:buSzPct val="100000"/>
              <a:buFont typeface="Arial" pitchFamily="-111" charset="0"/>
              <a:buChar char="•"/>
            </a:pPr>
            <a:r>
              <a:rPr lang="en-US" sz="1200">
                <a:solidFill>
                  <a:schemeClr val="tx1"/>
                </a:solidFill>
                <a:ea typeface="Arial" pitchFamily="-111" charset="0"/>
                <a:cs typeface="Arial" pitchFamily="-111" charset="0"/>
              </a:rPr>
              <a:t> Perfil lipídico</a:t>
            </a:r>
          </a:p>
        </p:txBody>
      </p:sp>
      <p:sp>
        <p:nvSpPr>
          <p:cNvPr id="81953" name="Rectangle 683"/>
          <p:cNvSpPr>
            <a:spLocks/>
          </p:cNvSpPr>
          <p:nvPr/>
        </p:nvSpPr>
        <p:spPr bwMode="auto">
          <a:xfrm>
            <a:off x="304800" y="845403"/>
            <a:ext cx="2057400" cy="830997"/>
          </a:xfrm>
          <a:prstGeom prst="rect">
            <a:avLst/>
          </a:prstGeom>
          <a:noFill/>
          <a:ln w="12700">
            <a:solidFill>
              <a:schemeClr val="tx1"/>
            </a:solidFill>
            <a:miter lim="800000"/>
            <a:headEnd/>
            <a:tailEnd/>
          </a:ln>
          <a:effectLst>
            <a:outerShdw blurRad="50800" dist="38100" dir="2700000">
              <a:srgbClr val="000000"/>
            </a:outerShdw>
          </a:effectLst>
        </p:spPr>
        <p:txBody>
          <a:bodyPr wrap="square" lIns="0" tIns="0" rIns="40639" bIns="0" anchor="ctr">
            <a:prstTxWarp prst="textNoShape">
              <a:avLst/>
            </a:prstTxWarp>
            <a:spAutoFit/>
          </a:bodyPr>
          <a:lstStyle/>
          <a:p>
            <a:pPr marL="39688" algn="ctr"/>
            <a:r>
              <a:rPr lang="en-US" sz="1800" dirty="0">
                <a:solidFill>
                  <a:schemeClr val="tx1"/>
                </a:solidFill>
                <a:ea typeface="Arial" pitchFamily="-111" charset="0"/>
                <a:cs typeface="Arial" pitchFamily="-111" charset="0"/>
              </a:rPr>
              <a:t>Nº total de </a:t>
            </a:r>
            <a:r>
              <a:rPr lang="en-US" sz="1800" dirty="0" err="1">
                <a:solidFill>
                  <a:schemeClr val="tx1"/>
                </a:solidFill>
                <a:ea typeface="Arial" pitchFamily="-111" charset="0"/>
                <a:cs typeface="Arial" pitchFamily="-111" charset="0"/>
              </a:rPr>
              <a:t>visitas</a:t>
            </a:r>
            <a:endParaRPr lang="en-US" sz="1800" dirty="0">
              <a:solidFill>
                <a:schemeClr val="tx1"/>
              </a:solidFill>
              <a:ea typeface="Arial" pitchFamily="-111" charset="0"/>
              <a:cs typeface="Arial" pitchFamily="-111" charset="0"/>
            </a:endParaRPr>
          </a:p>
          <a:p>
            <a:pPr marL="39688" algn="ctr"/>
            <a:r>
              <a:rPr lang="en-US" sz="1800" dirty="0" err="1">
                <a:solidFill>
                  <a:schemeClr val="tx1"/>
                </a:solidFill>
                <a:ea typeface="Arial" pitchFamily="-111" charset="0"/>
                <a:cs typeface="Arial" pitchFamily="-111" charset="0"/>
              </a:rPr>
              <a:t>protocolizadas</a:t>
            </a:r>
            <a:r>
              <a:rPr lang="en-US" sz="1800" dirty="0">
                <a:solidFill>
                  <a:schemeClr val="tx1"/>
                </a:solidFill>
                <a:ea typeface="Arial" pitchFamily="-111" charset="0"/>
                <a:cs typeface="Arial" pitchFamily="-111" charset="0"/>
              </a:rPr>
              <a:t> = </a:t>
            </a:r>
            <a:r>
              <a:rPr lang="en-US" sz="1800" dirty="0" smtClean="0">
                <a:solidFill>
                  <a:schemeClr val="tx1"/>
                </a:solidFill>
                <a:ea typeface="Arial" pitchFamily="-111" charset="0"/>
                <a:cs typeface="Arial" pitchFamily="-111" charset="0"/>
              </a:rPr>
              <a:t>4</a:t>
            </a:r>
          </a:p>
          <a:p>
            <a:pPr marL="39688" algn="ctr"/>
            <a:r>
              <a:rPr lang="en-US" sz="1800" dirty="0" smtClean="0">
                <a:solidFill>
                  <a:schemeClr val="tx1"/>
                </a:solidFill>
                <a:ea typeface="Arial" pitchFamily="-111" charset="0"/>
                <a:cs typeface="Arial" pitchFamily="-111" charset="0"/>
              </a:rPr>
              <a:t>24 ± 2 SEMANAS</a:t>
            </a:r>
            <a:endParaRPr lang="en-US" sz="1800" dirty="0">
              <a:solidFill>
                <a:schemeClr val="tx1"/>
              </a:solidFill>
              <a:ea typeface="Arial" pitchFamily="-111" charset="0"/>
              <a:cs typeface="Arial" pitchFamily="-111" charset="0"/>
            </a:endParaRPr>
          </a:p>
        </p:txBody>
      </p:sp>
      <p:cxnSp>
        <p:nvCxnSpPr>
          <p:cNvPr id="686" name="Conector recto de flecha 685"/>
          <p:cNvCxnSpPr>
            <a:stCxn id="81942" idx="1"/>
            <a:endCxn id="81926" idx="3"/>
          </p:cNvCxnSpPr>
          <p:nvPr/>
        </p:nvCxnSpPr>
        <p:spPr bwMode="auto">
          <a:xfrm rot="10800000" flipV="1">
            <a:off x="5838992" y="1054893"/>
            <a:ext cx="530058" cy="637381"/>
          </a:xfrm>
          <a:prstGeom prst="straightConnector1">
            <a:avLst/>
          </a:prstGeom>
          <a:solidFill>
            <a:srgbClr val="6666FF"/>
          </a:solidFill>
          <a:ln w="19050" cap="flat" cmpd="sng" algn="ctr">
            <a:solidFill>
              <a:schemeClr val="tx1"/>
            </a:solidFill>
            <a:prstDash val="solid"/>
            <a:round/>
            <a:headEnd type="triangle" w="med" len="med"/>
            <a:tailEnd type="triangle" w="med" len="med"/>
          </a:ln>
          <a:effectLst>
            <a:outerShdw blurRad="50800" dist="38100" dir="2700000">
              <a:srgbClr val="000000">
                <a:alpha val="97000"/>
              </a:srgbClr>
            </a:outerShdw>
          </a:effectLst>
        </p:spPr>
      </p:cxnSp>
      <p:cxnSp>
        <p:nvCxnSpPr>
          <p:cNvPr id="688" name="Conector recto de flecha 687"/>
          <p:cNvCxnSpPr>
            <a:stCxn id="81925" idx="2"/>
            <a:endCxn id="81926" idx="0"/>
          </p:cNvCxnSpPr>
          <p:nvPr/>
        </p:nvCxnSpPr>
        <p:spPr bwMode="auto">
          <a:xfrm rot="16200000" flipH="1">
            <a:off x="4449116" y="1494610"/>
            <a:ext cx="211177" cy="1"/>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690" name="Forma 689"/>
          <p:cNvCxnSpPr>
            <a:stCxn id="81926" idx="2"/>
            <a:endCxn id="81927" idx="3"/>
          </p:cNvCxnSpPr>
          <p:nvPr/>
        </p:nvCxnSpPr>
        <p:spPr bwMode="auto">
          <a:xfrm rot="5400000">
            <a:off x="3551719" y="1071876"/>
            <a:ext cx="290513" cy="1715461"/>
          </a:xfrm>
          <a:prstGeom prst="bentConnector2">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692" name="Forma 691"/>
          <p:cNvCxnSpPr>
            <a:stCxn id="81926" idx="2"/>
            <a:endCxn id="81928" idx="1"/>
          </p:cNvCxnSpPr>
          <p:nvPr/>
        </p:nvCxnSpPr>
        <p:spPr bwMode="auto">
          <a:xfrm rot="16200000" flipH="1">
            <a:off x="5348371" y="990683"/>
            <a:ext cx="290513" cy="1877845"/>
          </a:xfrm>
          <a:prstGeom prst="bentConnector2">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694" name="Conector recto de flecha 693"/>
          <p:cNvCxnSpPr>
            <a:stCxn id="81928" idx="3"/>
            <a:endCxn id="81947" idx="1"/>
          </p:cNvCxnSpPr>
          <p:nvPr/>
        </p:nvCxnSpPr>
        <p:spPr bwMode="auto">
          <a:xfrm>
            <a:off x="6643687" y="2074863"/>
            <a:ext cx="454025" cy="1588"/>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696" name="Conector recto de flecha 695"/>
          <p:cNvCxnSpPr>
            <a:stCxn id="81927" idx="2"/>
            <a:endCxn id="81929" idx="0"/>
          </p:cNvCxnSpPr>
          <p:nvPr/>
        </p:nvCxnSpPr>
        <p:spPr bwMode="auto">
          <a:xfrm rot="5400000">
            <a:off x="2579688" y="2301875"/>
            <a:ext cx="238125" cy="1588"/>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698" name="Conector recto de flecha 697"/>
          <p:cNvCxnSpPr>
            <a:stCxn id="81931" idx="2"/>
            <a:endCxn id="81932" idx="0"/>
          </p:cNvCxnSpPr>
          <p:nvPr/>
        </p:nvCxnSpPr>
        <p:spPr bwMode="auto">
          <a:xfrm rot="16200000" flipH="1">
            <a:off x="2558256" y="4445793"/>
            <a:ext cx="280988" cy="1"/>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700" name="Conector recto de flecha 699"/>
          <p:cNvCxnSpPr>
            <a:stCxn id="81932" idx="2"/>
            <a:endCxn id="81935" idx="0"/>
          </p:cNvCxnSpPr>
          <p:nvPr/>
        </p:nvCxnSpPr>
        <p:spPr bwMode="auto">
          <a:xfrm rot="5400000">
            <a:off x="2486820" y="4982369"/>
            <a:ext cx="423862" cy="1588"/>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702" name="Conector recto de flecha 701"/>
          <p:cNvCxnSpPr>
            <a:stCxn id="81935" idx="2"/>
            <a:endCxn id="81933" idx="0"/>
          </p:cNvCxnSpPr>
          <p:nvPr/>
        </p:nvCxnSpPr>
        <p:spPr bwMode="auto">
          <a:xfrm rot="5400000">
            <a:off x="2543176" y="5565775"/>
            <a:ext cx="311150" cy="1"/>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704" name="Conector angular 703"/>
          <p:cNvCxnSpPr>
            <a:stCxn id="81932" idx="3"/>
            <a:endCxn id="81934" idx="1"/>
          </p:cNvCxnSpPr>
          <p:nvPr/>
        </p:nvCxnSpPr>
        <p:spPr bwMode="auto">
          <a:xfrm flipV="1">
            <a:off x="3983038" y="3482975"/>
            <a:ext cx="874712" cy="1195388"/>
          </a:xfrm>
          <a:prstGeom prst="bentConnector3">
            <a:avLst>
              <a:gd name="adj1" fmla="val 50000"/>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706" name="Conector recto de flecha 705"/>
          <p:cNvCxnSpPr>
            <a:stCxn id="81934" idx="3"/>
            <a:endCxn id="81944" idx="1"/>
          </p:cNvCxnSpPr>
          <p:nvPr/>
        </p:nvCxnSpPr>
        <p:spPr bwMode="auto">
          <a:xfrm>
            <a:off x="5068888" y="3482975"/>
            <a:ext cx="1203325" cy="1588"/>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712" name="Forma 711"/>
          <p:cNvCxnSpPr>
            <a:stCxn id="81933" idx="1"/>
          </p:cNvCxnSpPr>
          <p:nvPr/>
        </p:nvCxnSpPr>
        <p:spPr bwMode="auto">
          <a:xfrm rot="10800000" flipH="1">
            <a:off x="862806" y="3352801"/>
            <a:ext cx="889794" cy="2784475"/>
          </a:xfrm>
          <a:prstGeom prst="bentConnector4">
            <a:avLst>
              <a:gd name="adj1" fmla="val -33406"/>
              <a:gd name="adj2" fmla="val 99686"/>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718" name="Conector recto de flecha 717"/>
          <p:cNvCxnSpPr>
            <a:stCxn id="81951" idx="1"/>
            <a:endCxn id="81932" idx="3"/>
          </p:cNvCxnSpPr>
          <p:nvPr/>
        </p:nvCxnSpPr>
        <p:spPr bwMode="auto">
          <a:xfrm rot="10800000">
            <a:off x="3983038" y="4678363"/>
            <a:ext cx="2171700" cy="1588"/>
          </a:xfrm>
          <a:prstGeom prst="straightConnector1">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cxnSp>
        <p:nvCxnSpPr>
          <p:cNvPr id="720" name="Conector angular 719"/>
          <p:cNvCxnSpPr>
            <a:stCxn id="81949" idx="3"/>
            <a:endCxn id="81947" idx="3"/>
          </p:cNvCxnSpPr>
          <p:nvPr/>
        </p:nvCxnSpPr>
        <p:spPr bwMode="auto">
          <a:xfrm flipH="1" flipV="1">
            <a:off x="8229600" y="2074863"/>
            <a:ext cx="457200" cy="3983037"/>
          </a:xfrm>
          <a:prstGeom prst="bentConnector3">
            <a:avLst>
              <a:gd name="adj1" fmla="val -50000"/>
            </a:avLst>
          </a:prstGeom>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p:spPr>
      </p:cxnSp>
      <p:sp>
        <p:nvSpPr>
          <p:cNvPr id="721" name="CuadroTexto 720"/>
          <p:cNvSpPr txBox="1"/>
          <p:nvPr/>
        </p:nvSpPr>
        <p:spPr>
          <a:xfrm>
            <a:off x="1217057" y="2069068"/>
            <a:ext cx="1373743" cy="369332"/>
          </a:xfrm>
          <a:prstGeom prst="rect">
            <a:avLst/>
          </a:prstGeom>
          <a:noFill/>
          <a:effectLst>
            <a:outerShdw blurRad="50800" dist="38100" dir="2700000">
              <a:schemeClr val="bg1"/>
            </a:outerShdw>
          </a:effectLst>
        </p:spPr>
        <p:txBody>
          <a:bodyPr wrap="none" rtlCol="0">
            <a:spAutoFit/>
          </a:bodyPr>
          <a:lstStyle/>
          <a:p>
            <a:r>
              <a:rPr lang="es-ES_tradnl" sz="1800" dirty="0" smtClean="0"/>
              <a:t>Visita basal</a:t>
            </a:r>
            <a:endParaRPr lang="es-ES_tradnl" sz="1800" dirty="0"/>
          </a:p>
        </p:txBody>
      </p:sp>
      <p:sp>
        <p:nvSpPr>
          <p:cNvPr id="722" name="CuadroTexto 721"/>
          <p:cNvSpPr txBox="1"/>
          <p:nvPr/>
        </p:nvSpPr>
        <p:spPr>
          <a:xfrm>
            <a:off x="914400" y="4267200"/>
            <a:ext cx="1771276" cy="369332"/>
          </a:xfrm>
          <a:prstGeom prst="rect">
            <a:avLst/>
          </a:prstGeom>
          <a:noFill/>
          <a:effectLst>
            <a:outerShdw blurRad="50800" dist="38100" dir="2700000">
              <a:schemeClr val="bg1"/>
            </a:outerShdw>
          </a:effectLst>
        </p:spPr>
        <p:txBody>
          <a:bodyPr wrap="none" rtlCol="0">
            <a:spAutoFit/>
          </a:bodyPr>
          <a:lstStyle/>
          <a:p>
            <a:r>
              <a:rPr lang="es-ES_tradnl" sz="1800" dirty="0" smtClean="0"/>
              <a:t>Visitas 1-2-final</a:t>
            </a:r>
            <a:endParaRPr lang="es-ES_tradnl" sz="1800" dirty="0"/>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488"/>
            <a:ext cx="8229600" cy="823912"/>
          </a:xfrm>
        </p:spPr>
        <p:txBody>
          <a:bodyPr/>
          <a:lstStyle/>
          <a:p>
            <a:pPr>
              <a:defRPr/>
            </a:pPr>
            <a:r>
              <a:rPr lang="es-ES_tradnl" sz="3200" dirty="0" smtClean="0"/>
              <a:t>CRITERIOS DE INCLUSIÓN</a:t>
            </a:r>
            <a:endParaRPr lang="es-ES_tradnl" sz="3200" dirty="0"/>
          </a:p>
        </p:txBody>
      </p:sp>
      <p:sp>
        <p:nvSpPr>
          <p:cNvPr id="3" name="Marcador de contenido 2"/>
          <p:cNvSpPr>
            <a:spLocks noGrp="1"/>
          </p:cNvSpPr>
          <p:nvPr>
            <p:ph idx="1"/>
          </p:nvPr>
        </p:nvSpPr>
        <p:spPr>
          <a:xfrm>
            <a:off x="457200" y="990600"/>
            <a:ext cx="8229600" cy="5181600"/>
          </a:xfrm>
        </p:spPr>
        <p:txBody>
          <a:bodyPr/>
          <a:lstStyle/>
          <a:p>
            <a:pPr lvl="0">
              <a:buFont typeface="+mj-lt"/>
              <a:buAutoNum type="arabicPeriod"/>
            </a:pPr>
            <a:r>
              <a:rPr lang="es-ES" sz="1600" dirty="0" smtClean="0"/>
              <a:t>Pacientes ambulatorios de ambos sexos, mayores de 18 años.</a:t>
            </a:r>
            <a:endParaRPr lang="es-ES_tradnl" sz="1600" dirty="0" smtClean="0"/>
          </a:p>
          <a:p>
            <a:pPr lvl="0">
              <a:buFont typeface="+mj-lt"/>
              <a:buAutoNum type="arabicPeriod"/>
            </a:pPr>
            <a:r>
              <a:rPr lang="es-ES" sz="1600" dirty="0" smtClean="0"/>
              <a:t>Pacientes que cumplan el criterio de </a:t>
            </a:r>
            <a:r>
              <a:rPr lang="es-ES" sz="1600" b="1" dirty="0" smtClean="0"/>
              <a:t>ser</a:t>
            </a:r>
            <a:r>
              <a:rPr lang="es-ES" sz="1600" dirty="0" smtClean="0"/>
              <a:t> </a:t>
            </a:r>
            <a:r>
              <a:rPr lang="es-ES" sz="1600" b="1" dirty="0" smtClean="0"/>
              <a:t>diabético y/o encontrarse en prevención secundaria </a:t>
            </a:r>
            <a:r>
              <a:rPr lang="es-ES" sz="1600" dirty="0" smtClean="0"/>
              <a:t>(diagnosticado de una o más de las siguientes enfermedades cardiovasculares: enfermedad vascular cerebral (ictus trombótico, accidente isquémico transitorio), cardiopatía (infarto agudo de miocardio, angina, revascularización, insuficiencia cardíaca congestiva), nefropatía (nefropatía diabética, creatinina igual o superior a 2 mg/dl), enfermedad vascular (aneurisma de aorta abdominal, arteriopatía sintomática o retinopatía hipertensiva de grados III/IV -exudados o hemorragias, edema de papila-).</a:t>
            </a:r>
            <a:endParaRPr lang="es-ES_tradnl" sz="1600" dirty="0" smtClean="0"/>
          </a:p>
          <a:p>
            <a:pPr lvl="0">
              <a:buFont typeface="+mj-lt"/>
              <a:buAutoNum type="arabicPeriod"/>
            </a:pPr>
            <a:r>
              <a:rPr lang="es-ES" sz="1600" dirty="0" smtClean="0"/>
              <a:t>Pacientes cuya determinación del nivel sanguíneo del colesterol ligado a proteínas de baja densidad (c-LDL) realizada en los 6 meses previos a la inclusión se encuentre por encima de los valores recomendados como óptimos por la AEGEPCV (≥ 100 mg/dL).</a:t>
            </a:r>
            <a:endParaRPr lang="es-ES_tradnl" sz="1600" dirty="0" smtClean="0"/>
          </a:p>
          <a:p>
            <a:pPr lvl="0">
              <a:buFont typeface="+mj-lt"/>
              <a:buAutoNum type="arabicPeriod"/>
            </a:pPr>
            <a:r>
              <a:rPr lang="es-ES" sz="1600" dirty="0" smtClean="0"/>
              <a:t>Persistir en esta situación de ausencia de control en la determinación analítica realizada específicamente para ser incluido en el estudio.</a:t>
            </a:r>
            <a:endParaRPr lang="es-ES_tradnl" sz="1600" dirty="0" smtClean="0"/>
          </a:p>
          <a:p>
            <a:pPr lvl="0">
              <a:buFont typeface="+mj-lt"/>
              <a:buAutoNum type="arabicPeriod"/>
            </a:pPr>
            <a:r>
              <a:rPr lang="es-ES" sz="1600" dirty="0" smtClean="0"/>
              <a:t>Pacientes con tratamiento farmacológico con estatinas durante un periodo tiempo de más de tres meses previos a la inclusión en el estudio.</a:t>
            </a:r>
            <a:endParaRPr lang="es-ES_tradnl" sz="1600" dirty="0" smtClean="0"/>
          </a:p>
          <a:p>
            <a:pPr>
              <a:buFont typeface="+mj-lt"/>
              <a:buAutoNum type="arabicPeriod"/>
            </a:pPr>
            <a:r>
              <a:rPr lang="es-ES" sz="1600" dirty="0" smtClean="0"/>
              <a:t>Pacientes que hayan otorgado por escrito su consentimiento informado para participar en el estudio.</a:t>
            </a:r>
            <a:r>
              <a:rPr lang="es-ES_tradnl" sz="1600" dirty="0" smtClean="0"/>
              <a:t> </a:t>
            </a:r>
            <a:endParaRPr lang="es-ES_tradnl" sz="1600" dirty="0"/>
          </a:p>
        </p:txBody>
      </p:sp>
      <p:sp>
        <p:nvSpPr>
          <p:cNvPr id="4" name="Marcador de número de diapositiva 3"/>
          <p:cNvSpPr>
            <a:spLocks noGrp="1"/>
          </p:cNvSpPr>
          <p:nvPr>
            <p:ph type="sldNum" sz="quarter" idx="10"/>
          </p:nvPr>
        </p:nvSpPr>
        <p:spPr/>
        <p:txBody>
          <a:bodyPr/>
          <a:lstStyle/>
          <a:p>
            <a:pPr>
              <a:defRPr/>
            </a:pPr>
            <a:fld id="{30C08F20-6938-3A4A-AD93-2F806FC63350}" type="slidenum">
              <a:rPr lang="en-US" smtClean="0"/>
              <a:pPr>
                <a:defRPr/>
              </a:pPr>
              <a:t>58</a:t>
            </a:fld>
            <a:endParaRPr lang="en-US"/>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488"/>
            <a:ext cx="8229600" cy="823912"/>
          </a:xfrm>
        </p:spPr>
        <p:txBody>
          <a:bodyPr/>
          <a:lstStyle/>
          <a:p>
            <a:pPr>
              <a:defRPr/>
            </a:pPr>
            <a:r>
              <a:rPr lang="es-ES_tradnl" sz="3200" dirty="0" smtClean="0"/>
              <a:t>CRITERIOS DE EXCLUSIÓN</a:t>
            </a:r>
            <a:endParaRPr lang="es-ES_tradnl" sz="3200" dirty="0"/>
          </a:p>
        </p:txBody>
      </p:sp>
      <p:sp>
        <p:nvSpPr>
          <p:cNvPr id="3" name="Marcador de contenido 2"/>
          <p:cNvSpPr>
            <a:spLocks noGrp="1"/>
          </p:cNvSpPr>
          <p:nvPr>
            <p:ph idx="1"/>
          </p:nvPr>
        </p:nvSpPr>
        <p:spPr>
          <a:xfrm>
            <a:off x="457200" y="990600"/>
            <a:ext cx="8229600" cy="5181600"/>
          </a:xfrm>
          <a:effectLst>
            <a:outerShdw blurRad="63500" dist="38099" dir="2700000" algn="ctr" rotWithShape="0">
              <a:schemeClr val="bg2">
                <a:alpha val="95000"/>
              </a:schemeClr>
            </a:outerShdw>
          </a:effectLst>
        </p:spPr>
        <p:txBody>
          <a:bodyPr/>
          <a:lstStyle/>
          <a:p>
            <a:pPr lvl="0">
              <a:buFont typeface="+mj-lt"/>
              <a:buAutoNum type="arabicPeriod"/>
            </a:pPr>
            <a:r>
              <a:rPr lang="es-ES" sz="1800" dirty="0" smtClean="0"/>
              <a:t>Pacientes con diagnóstico confirmado de Hipercolesterolemia Familiar.</a:t>
            </a:r>
            <a:endParaRPr lang="es-ES_tradnl" sz="1800" dirty="0" smtClean="0"/>
          </a:p>
          <a:p>
            <a:pPr lvl="0">
              <a:buFont typeface="+mj-lt"/>
              <a:buAutoNum type="arabicPeriod"/>
            </a:pPr>
            <a:r>
              <a:rPr lang="es-ES" sz="1800" dirty="0" smtClean="0"/>
              <a:t>Pacientes con c-LDL ≥ 250 mg/dL y/o triglicéridos ≥ 400 mg/dL y/o c-HDL ≤ 35 mg/dL en la última analítica previa a la inclusión</a:t>
            </a:r>
            <a:endParaRPr lang="es-ES_tradnl" sz="1800" dirty="0" smtClean="0"/>
          </a:p>
          <a:p>
            <a:pPr lvl="0">
              <a:buFont typeface="+mj-lt"/>
              <a:buAutoNum type="arabicPeriod"/>
            </a:pPr>
            <a:r>
              <a:rPr lang="es-ES" sz="1800" dirty="0" smtClean="0"/>
              <a:t>Pacientes con elevación de la GOT y/o GPT (enzimas hepáticas) más de 1,5 veces el límite superior basal normal</a:t>
            </a:r>
            <a:endParaRPr lang="es-ES_tradnl" sz="1800" dirty="0" smtClean="0"/>
          </a:p>
          <a:p>
            <a:pPr lvl="0">
              <a:buFont typeface="+mj-lt"/>
              <a:buAutoNum type="arabicPeriod"/>
            </a:pPr>
            <a:r>
              <a:rPr lang="es-ES" sz="1800" dirty="0" smtClean="0"/>
              <a:t>Pacientes en cuya historia clínica se haya registrado elevación de la CPK más de 5 veces el límite superior basal normal, de causa no filiada y no resuelta, en los últimos seis meses.</a:t>
            </a:r>
            <a:endParaRPr lang="es-ES_tradnl" sz="1800" dirty="0" smtClean="0"/>
          </a:p>
          <a:p>
            <a:pPr lvl="0">
              <a:buFont typeface="+mj-lt"/>
              <a:buAutoNum type="arabicPeriod"/>
            </a:pPr>
            <a:r>
              <a:rPr lang="es-ES" sz="1800" dirty="0" smtClean="0"/>
              <a:t>Pacientes que presenten cualquier contraindicación que se encuentre recogida en las fichas técnicas de todos y cada uno de los fármacos hipolipemiantes susceptibles de ser utilizados en el estudio (estatinas, resinas secuestradoras de ácidos biliares y   fármacos que inhiban la absorción intestinal del colesterol).</a:t>
            </a:r>
            <a:endParaRPr lang="es-ES_tradnl" sz="1800" dirty="0" smtClean="0"/>
          </a:p>
          <a:p>
            <a:pPr lvl="0">
              <a:buFont typeface="+mj-lt"/>
              <a:buAutoNum type="arabicPeriod"/>
            </a:pPr>
            <a:r>
              <a:rPr lang="es-ES" sz="1800" dirty="0" smtClean="0"/>
              <a:t>Pacientes con antecedentes de reacción alérgica conocida a algún hipolipemiante susceptible de ser utilizado.</a:t>
            </a:r>
          </a:p>
          <a:p>
            <a:pPr lvl="0">
              <a:buFont typeface="+mj-lt"/>
              <a:buAutoNum type="arabicPeriod"/>
            </a:pPr>
            <a:endParaRPr lang="es-ES_tradnl" sz="1800" dirty="0" smtClean="0"/>
          </a:p>
        </p:txBody>
      </p:sp>
      <p:sp>
        <p:nvSpPr>
          <p:cNvPr id="4" name="Marcador de número de diapositiva 3"/>
          <p:cNvSpPr>
            <a:spLocks noGrp="1"/>
          </p:cNvSpPr>
          <p:nvPr>
            <p:ph type="sldNum" sz="quarter" idx="10"/>
          </p:nvPr>
        </p:nvSpPr>
        <p:spPr/>
        <p:txBody>
          <a:bodyPr/>
          <a:lstStyle/>
          <a:p>
            <a:pPr>
              <a:defRPr/>
            </a:pPr>
            <a:fld id="{30C08F20-6938-3A4A-AD93-2F806FC63350}" type="slidenum">
              <a:rPr lang="en-US" smtClean="0"/>
              <a:pPr>
                <a:defRPr/>
              </a:pPr>
              <a:t>59</a:t>
            </a:fld>
            <a:endParaRPr lang="en-US"/>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n 3"/>
          <p:cNvPicPr>
            <a:picLocks noChangeAspect="1"/>
          </p:cNvPicPr>
          <p:nvPr/>
        </p:nvPicPr>
        <p:blipFill>
          <a:blip r:embed="rId2"/>
          <a:srcRect/>
          <a:stretch>
            <a:fillRect/>
          </a:stretch>
        </p:blipFill>
        <p:spPr bwMode="auto">
          <a:xfrm>
            <a:off x="-1588" y="1371600"/>
            <a:ext cx="9145588" cy="3198812"/>
          </a:xfrm>
          <a:prstGeom prst="rect">
            <a:avLst/>
          </a:prstGeom>
          <a:noFill/>
          <a:ln w="9525">
            <a:noFill/>
            <a:miter lim="800000"/>
            <a:headEnd/>
            <a:tailEnd/>
          </a:ln>
        </p:spPr>
      </p:pic>
      <p:sp>
        <p:nvSpPr>
          <p:cNvPr id="51203" name="CuadroTexto 4"/>
          <p:cNvSpPr txBox="1">
            <a:spLocks noChangeArrowheads="1"/>
          </p:cNvSpPr>
          <p:nvPr/>
        </p:nvSpPr>
        <p:spPr bwMode="auto">
          <a:xfrm>
            <a:off x="0" y="6550223"/>
            <a:ext cx="9067800" cy="307777"/>
          </a:xfrm>
          <a:prstGeom prst="rect">
            <a:avLst/>
          </a:prstGeom>
          <a:noFill/>
          <a:ln w="9525">
            <a:noFill/>
            <a:miter lim="800000"/>
            <a:headEnd/>
            <a:tailEnd/>
          </a:ln>
        </p:spPr>
        <p:txBody>
          <a:bodyPr wrap="square">
            <a:prstTxWarp prst="textNoShape">
              <a:avLst/>
            </a:prstTxWarp>
            <a:spAutoFit/>
          </a:bodyPr>
          <a:lstStyle/>
          <a:p>
            <a:pPr algn="ctr"/>
            <a:r>
              <a:rPr lang="es-ES_tradnl" sz="1400" dirty="0">
                <a:latin typeface="+mn-lt"/>
              </a:rPr>
              <a:t>RODRIGUEZ-ARTALEJO ET AL. </a:t>
            </a:r>
            <a:r>
              <a:rPr lang="es-ES_tradnl" sz="1400" dirty="0" err="1">
                <a:latin typeface="+mn-lt"/>
              </a:rPr>
              <a:t>Med</a:t>
            </a:r>
            <a:r>
              <a:rPr lang="es-ES_tradnl" sz="1400" dirty="0">
                <a:latin typeface="+mn-lt"/>
              </a:rPr>
              <a:t> </a:t>
            </a:r>
            <a:r>
              <a:rPr lang="es-ES_tradnl" sz="1400" dirty="0" err="1">
                <a:latin typeface="+mn-lt"/>
              </a:rPr>
              <a:t>Clin</a:t>
            </a:r>
            <a:r>
              <a:rPr lang="es-ES_tradnl" sz="1400" dirty="0">
                <a:latin typeface="+mn-lt"/>
              </a:rPr>
              <a:t> (</a:t>
            </a:r>
            <a:r>
              <a:rPr lang="es-ES_tradnl" sz="1400" dirty="0" err="1">
                <a:latin typeface="+mn-lt"/>
              </a:rPr>
              <a:t>Barc</a:t>
            </a:r>
            <a:r>
              <a:rPr lang="es-ES_tradnl" sz="1400" dirty="0">
                <a:latin typeface="+mn-lt"/>
              </a:rPr>
              <a:t>). 2008;131 (8):302-11</a:t>
            </a:r>
          </a:p>
        </p:txBody>
      </p:sp>
      <p:sp>
        <p:nvSpPr>
          <p:cNvPr id="51204" name="Título 5"/>
          <p:cNvSpPr>
            <a:spLocks noGrp="1"/>
          </p:cNvSpPr>
          <p:nvPr>
            <p:ph type="title"/>
          </p:nvPr>
        </p:nvSpPr>
        <p:spPr/>
        <p:txBody>
          <a:bodyPr/>
          <a:lstStyle/>
          <a:p>
            <a:r>
              <a:rPr lang="es-ES_tradnl" dirty="0" smtClean="0"/>
              <a:t>Prevalencia FRCV en España</a:t>
            </a:r>
          </a:p>
        </p:txBody>
      </p:sp>
      <p:sp>
        <p:nvSpPr>
          <p:cNvPr id="5" name="2 CuadroTexto"/>
          <p:cNvSpPr txBox="1">
            <a:spLocks noChangeArrowheads="1"/>
          </p:cNvSpPr>
          <p:nvPr/>
        </p:nvSpPr>
        <p:spPr bwMode="auto">
          <a:xfrm>
            <a:off x="533400" y="4819471"/>
            <a:ext cx="8143875" cy="1200329"/>
          </a:xfrm>
          <a:prstGeom prst="rect">
            <a:avLst/>
          </a:prstGeom>
          <a:noFill/>
          <a:ln w="9525">
            <a:noFill/>
            <a:miter lim="800000"/>
            <a:headEnd/>
            <a:tailEnd/>
          </a:ln>
        </p:spPr>
        <p:txBody>
          <a:bodyPr>
            <a:prstTxWarp prst="textNoShape">
              <a:avLst/>
            </a:prstTxWarp>
            <a:spAutoFit/>
          </a:bodyPr>
          <a:lstStyle/>
          <a:p>
            <a:r>
              <a:rPr lang="es-ES" sz="3600" dirty="0"/>
              <a:t>COLESTEROL &gt;200               46-69%</a:t>
            </a:r>
          </a:p>
          <a:p>
            <a:r>
              <a:rPr lang="es-ES" sz="3600" dirty="0"/>
              <a:t>COLESTEROL &gt;240-250        17-20%</a:t>
            </a: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488"/>
            <a:ext cx="8229600" cy="823912"/>
          </a:xfrm>
        </p:spPr>
        <p:txBody>
          <a:bodyPr/>
          <a:lstStyle/>
          <a:p>
            <a:pPr>
              <a:defRPr/>
            </a:pPr>
            <a:r>
              <a:rPr lang="es-ES_tradnl" sz="3200" dirty="0" smtClean="0"/>
              <a:t>CRITERIOS DE EXCLUSIÓN</a:t>
            </a:r>
            <a:endParaRPr lang="es-ES_tradnl" sz="3200" dirty="0"/>
          </a:p>
        </p:txBody>
      </p:sp>
      <p:sp>
        <p:nvSpPr>
          <p:cNvPr id="3" name="Marcador de contenido 2"/>
          <p:cNvSpPr>
            <a:spLocks noGrp="1"/>
          </p:cNvSpPr>
          <p:nvPr>
            <p:ph idx="1"/>
          </p:nvPr>
        </p:nvSpPr>
        <p:spPr>
          <a:xfrm>
            <a:off x="457200" y="990600"/>
            <a:ext cx="8229600" cy="5181600"/>
          </a:xfrm>
          <a:effectLst>
            <a:outerShdw blurRad="63500" dist="38099" dir="2700000" algn="ctr" rotWithShape="0">
              <a:srgbClr val="000000">
                <a:alpha val="75000"/>
              </a:srgbClr>
            </a:outerShdw>
          </a:effectLst>
        </p:spPr>
        <p:txBody>
          <a:bodyPr/>
          <a:lstStyle/>
          <a:p>
            <a:pPr lvl="0">
              <a:buFont typeface="+mj-lt"/>
              <a:buAutoNum type="arabicPeriod" startAt="7"/>
            </a:pPr>
            <a:r>
              <a:rPr lang="es-ES" sz="1800" dirty="0" smtClean="0"/>
              <a:t>Pacientes que reciban tratamiento con fibratos, ciclosporina, derivados azólicos, e Hipérico (hierba de San Juan) o cualquier otro fármaco que esté contraindicado en asociación con los hipolipemiantes utilizados en el estudio, según sus fichas técnicas correspondientes.</a:t>
            </a:r>
            <a:endParaRPr lang="es-ES_tradnl" sz="1800" dirty="0" smtClean="0"/>
          </a:p>
          <a:p>
            <a:pPr lvl="0">
              <a:buFont typeface="+mj-lt"/>
              <a:buAutoNum type="arabicPeriod" startAt="7"/>
            </a:pPr>
            <a:r>
              <a:rPr lang="es-ES" sz="1800" dirty="0" smtClean="0"/>
              <a:t>Pacientes que estén recibiendo o puedan precisar la utilización imprescindible de ácido fusídico en asociación con simvastatina (o cualquier otra estatina) durante el periodo del estudio.</a:t>
            </a:r>
            <a:endParaRPr lang="es-ES_tradnl" sz="1800" dirty="0" smtClean="0"/>
          </a:p>
          <a:p>
            <a:pPr lvl="0">
              <a:buFont typeface="+mj-lt"/>
              <a:buAutoNum type="arabicPeriod" startAt="7"/>
            </a:pPr>
            <a:r>
              <a:rPr lang="es-ES" sz="1800" dirty="0" smtClean="0"/>
              <a:t>Pacientes cuya situación clínica y/o social pueda interferir con el desarrollo del estudio (enfermedades terminales, deterioro cognitivo, enfermedad psiquiátrica grave que impidiera la obtención de información, no permanencia en la zona durante el periodo de estudio)</a:t>
            </a:r>
            <a:endParaRPr lang="es-ES_tradnl" sz="1800" dirty="0" smtClean="0"/>
          </a:p>
          <a:p>
            <a:pPr lvl="0">
              <a:buFont typeface="+mj-lt"/>
              <a:buAutoNum type="arabicPeriod" startAt="7"/>
            </a:pPr>
            <a:r>
              <a:rPr lang="es-ES" sz="1800" dirty="0" smtClean="0"/>
              <a:t>Imposibilidad de otorgar el consentimiento informado.</a:t>
            </a:r>
            <a:endParaRPr lang="es-ES_tradnl" sz="1800" dirty="0" smtClean="0"/>
          </a:p>
          <a:p>
            <a:pPr lvl="0">
              <a:buFont typeface="+mj-lt"/>
              <a:buAutoNum type="arabicPeriod" startAt="7"/>
            </a:pPr>
            <a:r>
              <a:rPr lang="es-ES" sz="1800" dirty="0" smtClean="0"/>
              <a:t>Embarazo y/o riesgo de embarazo durante el tiempo del estudio.</a:t>
            </a:r>
            <a:endParaRPr lang="es-ES_tradnl" sz="1800" dirty="0" smtClean="0"/>
          </a:p>
          <a:p>
            <a:pPr lvl="0">
              <a:buFont typeface="+mj-lt"/>
              <a:buAutoNum type="arabicPeriod" startAt="7"/>
            </a:pPr>
            <a:r>
              <a:rPr lang="es-ES" sz="1800" dirty="0" smtClean="0"/>
              <a:t>Pacientes participantes en otros estudios de investigación o que estén con tratamiento farmacológico contraindicado según ficha técnica.</a:t>
            </a:r>
            <a:endParaRPr lang="es-ES_tradnl" sz="1800" dirty="0"/>
          </a:p>
        </p:txBody>
      </p:sp>
      <p:sp>
        <p:nvSpPr>
          <p:cNvPr id="4" name="Marcador de número de diapositiva 3"/>
          <p:cNvSpPr>
            <a:spLocks noGrp="1"/>
          </p:cNvSpPr>
          <p:nvPr>
            <p:ph type="sldNum" sz="quarter" idx="10"/>
          </p:nvPr>
        </p:nvSpPr>
        <p:spPr/>
        <p:txBody>
          <a:bodyPr/>
          <a:lstStyle/>
          <a:p>
            <a:pPr>
              <a:defRPr/>
            </a:pPr>
            <a:fld id="{30C08F20-6938-3A4A-AD93-2F806FC63350}" type="slidenum">
              <a:rPr lang="en-US" smtClean="0"/>
              <a:pPr>
                <a:defRPr/>
              </a:pPr>
              <a:t>60</a:t>
            </a:fld>
            <a:endParaRPr lang="en-US"/>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488"/>
            <a:ext cx="8229600" cy="823912"/>
          </a:xfrm>
        </p:spPr>
        <p:txBody>
          <a:bodyPr/>
          <a:lstStyle/>
          <a:p>
            <a:pPr>
              <a:defRPr/>
            </a:pPr>
            <a:r>
              <a:rPr lang="es-ES_tradnl" sz="3200" dirty="0" smtClean="0"/>
              <a:t>CRITERIOS DE RETIRADA</a:t>
            </a:r>
            <a:endParaRPr lang="es-ES_tradnl" sz="3200" dirty="0"/>
          </a:p>
        </p:txBody>
      </p:sp>
      <p:sp>
        <p:nvSpPr>
          <p:cNvPr id="3" name="Marcador de contenido 2"/>
          <p:cNvSpPr>
            <a:spLocks noGrp="1"/>
          </p:cNvSpPr>
          <p:nvPr>
            <p:ph idx="1"/>
          </p:nvPr>
        </p:nvSpPr>
        <p:spPr>
          <a:xfrm>
            <a:off x="457200" y="990600"/>
            <a:ext cx="8229600" cy="5181600"/>
          </a:xfrm>
          <a:effectLst>
            <a:outerShdw blurRad="63500" dist="38099" dir="2700000" algn="ctr" rotWithShape="0">
              <a:srgbClr val="000000"/>
            </a:outerShdw>
          </a:effectLst>
        </p:spPr>
        <p:txBody>
          <a:bodyPr/>
          <a:lstStyle/>
          <a:p>
            <a:r>
              <a:rPr lang="es-ES_tradnl" sz="1800" dirty="0" smtClean="0">
                <a:solidFill>
                  <a:srgbClr val="FFFFFF"/>
                </a:solidFill>
              </a:rPr>
              <a:t>Todo paciente tiene derecho a abandonar un estudio cuando quiera, por cualquier </a:t>
            </a:r>
            <a:r>
              <a:rPr lang="es-ES_tradnl" sz="1800" dirty="0" err="1" smtClean="0">
                <a:solidFill>
                  <a:srgbClr val="FFFFFF"/>
                </a:solidFill>
              </a:rPr>
              <a:t>razón</a:t>
            </a:r>
            <a:r>
              <a:rPr lang="es-ES_tradnl" sz="1800" dirty="0" smtClean="0">
                <a:solidFill>
                  <a:srgbClr val="FFFFFF"/>
                </a:solidFill>
              </a:rPr>
              <a:t>, sin tener que dar explicaciones y sin que ello repercuta en sus cuidados posteriores. Adicionalmente, el paciente </a:t>
            </a:r>
            <a:r>
              <a:rPr lang="es-ES_tradnl" sz="1800" dirty="0" err="1" smtClean="0">
                <a:solidFill>
                  <a:srgbClr val="FFFFFF"/>
                </a:solidFill>
              </a:rPr>
              <a:t>podrá</a:t>
            </a:r>
            <a:r>
              <a:rPr lang="es-ES_tradnl" sz="1800" dirty="0" smtClean="0">
                <a:solidFill>
                  <a:srgbClr val="FFFFFF"/>
                </a:solidFill>
              </a:rPr>
              <a:t> revocar en cualquier momento su consentimiento para la </a:t>
            </a:r>
            <a:r>
              <a:rPr lang="es-ES_tradnl" sz="1800" dirty="0" err="1" smtClean="0">
                <a:solidFill>
                  <a:srgbClr val="FFFFFF"/>
                </a:solidFill>
              </a:rPr>
              <a:t>utilización</a:t>
            </a:r>
            <a:r>
              <a:rPr lang="es-ES_tradnl" sz="1800" dirty="0" smtClean="0">
                <a:solidFill>
                  <a:srgbClr val="FFFFFF"/>
                </a:solidFill>
              </a:rPr>
              <a:t> de sus datos en el </a:t>
            </a:r>
            <a:r>
              <a:rPr lang="es-ES_tradnl" sz="1800" dirty="0" err="1" smtClean="0">
                <a:solidFill>
                  <a:srgbClr val="FFFFFF"/>
                </a:solidFill>
              </a:rPr>
              <a:t>análisis</a:t>
            </a:r>
            <a:r>
              <a:rPr lang="es-ES_tradnl" sz="1800" dirty="0" smtClean="0">
                <a:solidFill>
                  <a:srgbClr val="FFFFFF"/>
                </a:solidFill>
              </a:rPr>
              <a:t>, sin justificar su </a:t>
            </a:r>
            <a:r>
              <a:rPr lang="es-ES_tradnl" sz="1800" dirty="0" err="1" smtClean="0">
                <a:solidFill>
                  <a:srgbClr val="FFFFFF"/>
                </a:solidFill>
              </a:rPr>
              <a:t>decisión</a:t>
            </a:r>
            <a:r>
              <a:rPr lang="es-ES_tradnl" sz="1800" dirty="0" smtClean="0">
                <a:solidFill>
                  <a:srgbClr val="FFFFFF"/>
                </a:solidFill>
              </a:rPr>
              <a:t>, y sin que por ello se derive para sí responsabilidad ni perjuicio alguno. Asimismo, el </a:t>
            </a:r>
            <a:r>
              <a:rPr lang="es-ES_tradnl" sz="1800" dirty="0" err="1" smtClean="0">
                <a:solidFill>
                  <a:srgbClr val="FFFFFF"/>
                </a:solidFill>
              </a:rPr>
              <a:t>médico</a:t>
            </a:r>
            <a:r>
              <a:rPr lang="es-ES_tradnl" sz="1800" dirty="0" smtClean="0">
                <a:solidFill>
                  <a:srgbClr val="FFFFFF"/>
                </a:solidFill>
              </a:rPr>
              <a:t> investigador tiene el derecho de retirar del estudio a un paciente cuando lo crea oportuno por el mejor </a:t>
            </a:r>
            <a:r>
              <a:rPr lang="es-ES_tradnl" sz="1800" dirty="0" err="1" smtClean="0">
                <a:solidFill>
                  <a:srgbClr val="FFFFFF"/>
                </a:solidFill>
              </a:rPr>
              <a:t>interés</a:t>
            </a:r>
            <a:r>
              <a:rPr lang="es-ES_tradnl" sz="1800" dirty="0" smtClean="0">
                <a:solidFill>
                  <a:srgbClr val="FFFFFF"/>
                </a:solidFill>
              </a:rPr>
              <a:t> del mismo.</a:t>
            </a:r>
          </a:p>
          <a:p>
            <a:r>
              <a:rPr lang="es-ES_tradnl" sz="1800" dirty="0" smtClean="0">
                <a:solidFill>
                  <a:srgbClr val="FFFFFF"/>
                </a:solidFill>
              </a:rPr>
              <a:t>No obstante, los datos y motivos por los cuales cualquier paciente interrumpa prematuramente el estudio deben ser recogidos en el Cuaderno de Recogida de Datos (CRD), al final de cada visita.</a:t>
            </a:r>
          </a:p>
          <a:p>
            <a:r>
              <a:rPr lang="es-ES_tradnl" sz="1800" dirty="0" smtClean="0">
                <a:solidFill>
                  <a:srgbClr val="FFFFFF"/>
                </a:solidFill>
              </a:rPr>
              <a:t>Los motivos de retirada o abandono del estudio incluyen: </a:t>
            </a:r>
            <a:r>
              <a:rPr lang="es-ES_tradnl" sz="1800" dirty="0" err="1" smtClean="0">
                <a:solidFill>
                  <a:srgbClr val="FFFFFF"/>
                </a:solidFill>
              </a:rPr>
              <a:t>decisión</a:t>
            </a:r>
            <a:r>
              <a:rPr lang="es-ES_tradnl" sz="1800" dirty="0" smtClean="0">
                <a:solidFill>
                  <a:srgbClr val="FFFFFF"/>
                </a:solidFill>
              </a:rPr>
              <a:t> del paciente, </a:t>
            </a:r>
            <a:r>
              <a:rPr lang="es-ES_tradnl" sz="1800" dirty="0" err="1" smtClean="0">
                <a:solidFill>
                  <a:srgbClr val="FFFFFF"/>
                </a:solidFill>
              </a:rPr>
              <a:t>decisión</a:t>
            </a:r>
            <a:r>
              <a:rPr lang="es-ES_tradnl" sz="1800" dirty="0" smtClean="0">
                <a:solidFill>
                  <a:srgbClr val="FFFFFF"/>
                </a:solidFill>
              </a:rPr>
              <a:t> del investigador, </a:t>
            </a:r>
            <a:r>
              <a:rPr lang="es-ES_tradnl" sz="1800" dirty="0" err="1" smtClean="0">
                <a:solidFill>
                  <a:srgbClr val="FFFFFF"/>
                </a:solidFill>
              </a:rPr>
              <a:t>pérdida</a:t>
            </a:r>
            <a:r>
              <a:rPr lang="es-ES_tradnl" sz="1800" dirty="0" smtClean="0">
                <a:solidFill>
                  <a:srgbClr val="FFFFFF"/>
                </a:solidFill>
              </a:rPr>
              <a:t> de seguimiento del paciente, acontecimientos adversos y </a:t>
            </a:r>
            <a:r>
              <a:rPr lang="es-ES_tradnl" sz="1800" dirty="0" err="1" smtClean="0">
                <a:solidFill>
                  <a:srgbClr val="FFFFFF"/>
                </a:solidFill>
              </a:rPr>
              <a:t>éxitus</a:t>
            </a:r>
            <a:r>
              <a:rPr lang="es-ES_tradnl" sz="1800" dirty="0" smtClean="0">
                <a:solidFill>
                  <a:srgbClr val="FFFFFF"/>
                </a:solidFill>
              </a:rPr>
              <a:t>.</a:t>
            </a:r>
            <a:endParaRPr lang="es-ES_tradnl" sz="1800" dirty="0">
              <a:solidFill>
                <a:srgbClr val="FFFFFF"/>
              </a:solidFill>
            </a:endParaRPr>
          </a:p>
        </p:txBody>
      </p:sp>
      <p:sp>
        <p:nvSpPr>
          <p:cNvPr id="4" name="Marcador de número de diapositiva 3"/>
          <p:cNvSpPr>
            <a:spLocks noGrp="1"/>
          </p:cNvSpPr>
          <p:nvPr>
            <p:ph type="sldNum" sz="quarter" idx="10"/>
          </p:nvPr>
        </p:nvSpPr>
        <p:spPr/>
        <p:txBody>
          <a:bodyPr/>
          <a:lstStyle/>
          <a:p>
            <a:pPr>
              <a:defRPr/>
            </a:pPr>
            <a:fld id="{30C08F20-6938-3A4A-AD93-2F806FC63350}" type="slidenum">
              <a:rPr lang="en-US" smtClean="0"/>
              <a:pPr>
                <a:defRPr/>
              </a:pPr>
              <a:t>61</a:t>
            </a:fld>
            <a:endParaRPr lang="en-US"/>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488"/>
            <a:ext cx="8229600" cy="823912"/>
          </a:xfrm>
        </p:spPr>
        <p:txBody>
          <a:bodyPr/>
          <a:lstStyle/>
          <a:p>
            <a:pPr>
              <a:defRPr/>
            </a:pPr>
            <a:r>
              <a:rPr lang="es-ES_tradnl" sz="3200" dirty="0" smtClean="0"/>
              <a:t>ACTIVIDADES PROTOCOLIZADAS</a:t>
            </a:r>
            <a:endParaRPr lang="es-ES_tradnl" sz="3200" dirty="0"/>
          </a:p>
        </p:txBody>
      </p:sp>
      <p:sp>
        <p:nvSpPr>
          <p:cNvPr id="3" name="Marcador de contenido 2"/>
          <p:cNvSpPr>
            <a:spLocks noGrp="1"/>
          </p:cNvSpPr>
          <p:nvPr>
            <p:ph idx="1"/>
          </p:nvPr>
        </p:nvSpPr>
        <p:spPr>
          <a:xfrm>
            <a:off x="457200" y="990600"/>
            <a:ext cx="8229600" cy="5181600"/>
          </a:xfrm>
          <a:effectLst>
            <a:outerShdw blurRad="50800" dist="38100" dir="2700000">
              <a:srgbClr val="000000"/>
            </a:outerShdw>
          </a:effectLst>
        </p:spPr>
        <p:txBody>
          <a:bodyPr/>
          <a:lstStyle/>
          <a:p>
            <a:r>
              <a:rPr lang="es-ES_tradnl" sz="2000" dirty="0" smtClean="0">
                <a:solidFill>
                  <a:srgbClr val="FFFFFF"/>
                </a:solidFill>
              </a:rPr>
              <a:t>A.- Medidas higiénico-dietéticas. </a:t>
            </a:r>
          </a:p>
          <a:p>
            <a:pPr lvl="1"/>
            <a:r>
              <a:rPr lang="es-ES_tradnl" sz="1200" dirty="0" smtClean="0">
                <a:solidFill>
                  <a:srgbClr val="FFFFFF"/>
                </a:solidFill>
              </a:rPr>
              <a:t>Dieta de prevención de la arteriosclerosis según recomendaciones de la SEA</a:t>
            </a:r>
            <a:r>
              <a:rPr lang="es-ES_tradnl" sz="1200" i="1" dirty="0" smtClean="0">
                <a:solidFill>
                  <a:srgbClr val="FFFFFF"/>
                </a:solidFill>
              </a:rPr>
              <a:t>.</a:t>
            </a:r>
          </a:p>
          <a:p>
            <a:pPr lvl="1"/>
            <a:r>
              <a:rPr lang="es-ES_tradnl" sz="1200" dirty="0" smtClean="0">
                <a:solidFill>
                  <a:srgbClr val="FFFFFF"/>
                </a:solidFill>
              </a:rPr>
              <a:t>Ejercicio físico adaptado a la situación clínica del paciente. </a:t>
            </a:r>
          </a:p>
          <a:p>
            <a:pPr lvl="2"/>
            <a:r>
              <a:rPr lang="es-ES_tradnl" sz="1100" dirty="0" smtClean="0">
                <a:solidFill>
                  <a:srgbClr val="FFFFFF"/>
                </a:solidFill>
              </a:rPr>
              <a:t>La recomendación general será: “Es conveniente que camine a paso vivo durante ½-1 hora durante al menos 5 días/semana”.</a:t>
            </a:r>
            <a:endParaRPr lang="es-ES_tradnl" sz="1100" i="1" dirty="0" smtClean="0">
              <a:solidFill>
                <a:srgbClr val="FFFFFF"/>
              </a:solidFill>
            </a:endParaRPr>
          </a:p>
          <a:p>
            <a:pPr lvl="1"/>
            <a:r>
              <a:rPr lang="es-ES_tradnl" sz="1200" dirty="0" smtClean="0">
                <a:solidFill>
                  <a:srgbClr val="FFFFFF"/>
                </a:solidFill>
              </a:rPr>
              <a:t>Se </a:t>
            </a:r>
            <a:r>
              <a:rPr lang="es-ES_tradnl" sz="1200" dirty="0" err="1" smtClean="0">
                <a:solidFill>
                  <a:srgbClr val="FFFFFF"/>
                </a:solidFill>
              </a:rPr>
              <a:t>recomendará</a:t>
            </a:r>
            <a:r>
              <a:rPr lang="es-ES_tradnl" sz="1200" dirty="0" smtClean="0">
                <a:solidFill>
                  <a:srgbClr val="FFFFFF"/>
                </a:solidFill>
              </a:rPr>
              <a:t> la retirada de complementos nutricionales o alimentos funcionales con </a:t>
            </a:r>
            <a:r>
              <a:rPr lang="es-ES_tradnl" sz="1200" dirty="0" err="1" smtClean="0">
                <a:solidFill>
                  <a:srgbClr val="FFFFFF"/>
                </a:solidFill>
              </a:rPr>
              <a:t>policosanoles</a:t>
            </a:r>
            <a:r>
              <a:rPr lang="es-ES_tradnl" sz="1200" dirty="0" smtClean="0">
                <a:solidFill>
                  <a:srgbClr val="FFFFFF"/>
                </a:solidFill>
              </a:rPr>
              <a:t> o </a:t>
            </a:r>
            <a:r>
              <a:rPr lang="es-ES_tradnl" sz="1200" dirty="0" err="1" smtClean="0">
                <a:solidFill>
                  <a:srgbClr val="FFFFFF"/>
                </a:solidFill>
              </a:rPr>
              <a:t>fitoesteroles</a:t>
            </a:r>
            <a:r>
              <a:rPr lang="es-ES_tradnl" sz="1200" dirty="0" smtClean="0">
                <a:solidFill>
                  <a:srgbClr val="FFFFFF"/>
                </a:solidFill>
              </a:rPr>
              <a:t> (esteroles/</a:t>
            </a:r>
            <a:r>
              <a:rPr lang="es-ES_tradnl" sz="1200" dirty="0" err="1" smtClean="0">
                <a:solidFill>
                  <a:srgbClr val="FFFFFF"/>
                </a:solidFill>
              </a:rPr>
              <a:t>estanoles</a:t>
            </a:r>
            <a:r>
              <a:rPr lang="es-ES_tradnl" sz="1200" dirty="0" smtClean="0">
                <a:solidFill>
                  <a:srgbClr val="FFFFFF"/>
                </a:solidFill>
              </a:rPr>
              <a:t>) u otro tipo de tratamiento </a:t>
            </a:r>
            <a:r>
              <a:rPr lang="es-ES_tradnl" sz="1200" dirty="0" err="1" smtClean="0">
                <a:solidFill>
                  <a:srgbClr val="FFFFFF"/>
                </a:solidFill>
              </a:rPr>
              <a:t>fitoterapéutico</a:t>
            </a:r>
            <a:r>
              <a:rPr lang="es-ES_tradnl" sz="1200" dirty="0" smtClean="0">
                <a:solidFill>
                  <a:srgbClr val="FFFFFF"/>
                </a:solidFill>
              </a:rPr>
              <a:t> para el control del colesterol (en caso de que el paciente utilice este tipo de alimentos o fitoterapias).</a:t>
            </a:r>
            <a:endParaRPr lang="es-ES_tradnl" sz="1200" dirty="0" smtClean="0">
              <a:solidFill>
                <a:srgbClr val="FFFFFF"/>
              </a:solidFill>
              <a:sym typeface="Arial" pitchFamily="-65" charset="0"/>
            </a:endParaRPr>
          </a:p>
          <a:p>
            <a:r>
              <a:rPr lang="es-ES_tradnl" sz="2000" dirty="0" smtClean="0">
                <a:solidFill>
                  <a:srgbClr val="FFFFFF"/>
                </a:solidFill>
              </a:rPr>
              <a:t>B.- Tratamiento farmacológico.</a:t>
            </a:r>
            <a:endParaRPr lang="es-ES_tradnl" sz="2000" i="1" dirty="0" smtClean="0">
              <a:solidFill>
                <a:srgbClr val="FFFFFF"/>
              </a:solidFill>
            </a:endParaRPr>
          </a:p>
          <a:p>
            <a:pPr lvl="1"/>
            <a:r>
              <a:rPr lang="es-ES" sz="1200" dirty="0" smtClean="0">
                <a:solidFill>
                  <a:srgbClr val="FFFFFF"/>
                </a:solidFill>
              </a:rPr>
              <a:t>Ajuste del tratamiento farmacológico dependiendo del % necesario de reducción del cLDL y de la situación de partid del paciente.</a:t>
            </a:r>
            <a:endParaRPr lang="es-ES_tradnl" sz="1200" dirty="0" smtClean="0">
              <a:solidFill>
                <a:srgbClr val="FFFFFF"/>
              </a:solidFill>
            </a:endParaRPr>
          </a:p>
          <a:p>
            <a:pPr lvl="1"/>
            <a:r>
              <a:rPr lang="es-ES_tradnl" sz="1200" dirty="0" smtClean="0">
                <a:solidFill>
                  <a:srgbClr val="FFFFFF"/>
                </a:solidFill>
              </a:rPr>
              <a:t> Valoración de la adherencia al tratamiento farmacológico. </a:t>
            </a:r>
          </a:p>
          <a:p>
            <a:pPr lvl="2"/>
            <a:r>
              <a:rPr lang="es-ES_tradnl" sz="1100" dirty="0" smtClean="0">
                <a:solidFill>
                  <a:srgbClr val="FFFFFF"/>
                </a:solidFill>
              </a:rPr>
              <a:t>Para su evaluación se realizará recuento de comprimidos. El indicador de cumplimentación que se utilizará será: (</a:t>
            </a:r>
            <a:r>
              <a:rPr lang="es-ES_tradnl" sz="1100" dirty="0" err="1" smtClean="0">
                <a:solidFill>
                  <a:srgbClr val="FFFFFF"/>
                </a:solidFill>
              </a:rPr>
              <a:t>nº</a:t>
            </a:r>
            <a:r>
              <a:rPr lang="es-ES_tradnl" sz="1100" dirty="0" smtClean="0">
                <a:solidFill>
                  <a:srgbClr val="FFFFFF"/>
                </a:solidFill>
              </a:rPr>
              <a:t> comprimidos consumidos/</a:t>
            </a:r>
            <a:r>
              <a:rPr lang="es-ES_tradnl" sz="1100" dirty="0" err="1" smtClean="0">
                <a:solidFill>
                  <a:srgbClr val="FFFFFF"/>
                </a:solidFill>
              </a:rPr>
              <a:t>nº</a:t>
            </a:r>
            <a:r>
              <a:rPr lang="es-ES_tradnl" sz="1100" dirty="0" smtClean="0">
                <a:solidFill>
                  <a:srgbClr val="FFFFFF"/>
                </a:solidFill>
              </a:rPr>
              <a:t> indicados X 100). Se considerará buen cumplidor si el % se encuentra entre 80-110% .</a:t>
            </a:r>
          </a:p>
          <a:p>
            <a:r>
              <a:rPr lang="es-ES_tradnl" sz="2000" dirty="0" smtClean="0">
                <a:solidFill>
                  <a:srgbClr val="FFFFFF"/>
                </a:solidFill>
              </a:rPr>
              <a:t>C.- Registro de todas las medidas e indicaciones en el cuaderno del paciente.</a:t>
            </a:r>
            <a:r>
              <a:rPr lang="es-ES_tradnl" sz="1800" dirty="0" smtClean="0">
                <a:solidFill>
                  <a:srgbClr val="FFFFFF"/>
                </a:solidFill>
              </a:rPr>
              <a:t>  </a:t>
            </a:r>
          </a:p>
        </p:txBody>
      </p:sp>
      <p:sp>
        <p:nvSpPr>
          <p:cNvPr id="4" name="Marcador de número de diapositiva 3"/>
          <p:cNvSpPr>
            <a:spLocks noGrp="1"/>
          </p:cNvSpPr>
          <p:nvPr>
            <p:ph type="sldNum" sz="quarter" idx="10"/>
          </p:nvPr>
        </p:nvSpPr>
        <p:spPr/>
        <p:txBody>
          <a:bodyPr/>
          <a:lstStyle/>
          <a:p>
            <a:pPr>
              <a:defRPr/>
            </a:pPr>
            <a:fld id="{30C08F20-6938-3A4A-AD93-2F806FC63350}" type="slidenum">
              <a:rPr lang="en-US" smtClean="0"/>
              <a:pPr>
                <a:defRPr/>
              </a:pPr>
              <a:t>62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Marcador de número de diapositiva 5"/>
          <p:cNvSpPr>
            <a:spLocks noGrp="1"/>
          </p:cNvSpPr>
          <p:nvPr>
            <p:ph type="sldNum" sz="quarter" idx="10"/>
          </p:nvPr>
        </p:nvSpPr>
        <p:spPr>
          <a:xfrm>
            <a:off x="6553200" y="6245225"/>
            <a:ext cx="2133600" cy="476250"/>
          </a:xfrm>
        </p:spPr>
        <p:txBody>
          <a:bodyPr/>
          <a:lstStyle/>
          <a:p>
            <a:pPr algn="r">
              <a:defRPr/>
            </a:pPr>
            <a:fld id="{3A8D5453-3487-B746-81F4-5C4803EB101F}" type="slidenum">
              <a:rPr lang="es-ES" sz="1400" smtClean="0">
                <a:latin typeface="Arial" pitchFamily="-65" charset="0"/>
              </a:rPr>
              <a:pPr algn="r">
                <a:defRPr/>
              </a:pPr>
              <a:t>63</a:t>
            </a:fld>
            <a:endParaRPr lang="es-ES" sz="1400" dirty="0" smtClean="0">
              <a:latin typeface="Arial" pitchFamily="-65" charset="0"/>
            </a:endParaRPr>
          </a:p>
        </p:txBody>
      </p:sp>
      <p:grpSp>
        <p:nvGrpSpPr>
          <p:cNvPr id="2" name="Group 2"/>
          <p:cNvGrpSpPr>
            <a:grpSpLocks/>
          </p:cNvGrpSpPr>
          <p:nvPr/>
        </p:nvGrpSpPr>
        <p:grpSpPr bwMode="auto">
          <a:xfrm>
            <a:off x="1404938" y="765175"/>
            <a:ext cx="6696075" cy="5216525"/>
            <a:chOff x="2448" y="1680"/>
            <a:chExt cx="2976" cy="2372"/>
          </a:xfrm>
        </p:grpSpPr>
        <p:pic>
          <p:nvPicPr>
            <p:cNvPr id="87044" name="Picture 3" descr="PE03018_"/>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2448" y="2880"/>
              <a:ext cx="631" cy="1172"/>
            </a:xfrm>
            <a:prstGeom prst="rect">
              <a:avLst/>
            </a:prstGeom>
            <a:noFill/>
            <a:ln w="9525">
              <a:noFill/>
              <a:miter lim="800000"/>
              <a:headEnd/>
              <a:tailEnd/>
            </a:ln>
          </p:spPr>
        </p:pic>
        <p:sp>
          <p:nvSpPr>
            <p:cNvPr id="87045" name="AutoShape 4"/>
            <p:cNvSpPr>
              <a:spLocks noChangeArrowheads="1"/>
            </p:cNvSpPr>
            <p:nvPr/>
          </p:nvSpPr>
          <p:spPr bwMode="auto">
            <a:xfrm>
              <a:off x="3239" y="1680"/>
              <a:ext cx="2185" cy="1392"/>
            </a:xfrm>
            <a:prstGeom prst="cloudCallout">
              <a:avLst>
                <a:gd name="adj1" fmla="val -57625"/>
                <a:gd name="adj2" fmla="val 43824"/>
              </a:avLst>
            </a:prstGeom>
            <a:solidFill>
              <a:srgbClr val="FF9900"/>
            </a:solidFill>
            <a:ln w="9525">
              <a:solidFill>
                <a:schemeClr val="bg1"/>
              </a:solidFill>
              <a:round/>
              <a:headEnd/>
              <a:tailEnd/>
            </a:ln>
          </p:spPr>
          <p:txBody>
            <a:bodyPr>
              <a:prstTxWarp prst="textNoShape">
                <a:avLst/>
              </a:prstTxWarp>
            </a:bodyPr>
            <a:lstStyle/>
            <a:p>
              <a:pPr eaLnBrk="0" hangingPunct="0"/>
              <a:endParaRPr lang="es-ES_tradnl">
                <a:solidFill>
                  <a:schemeClr val="tx1"/>
                </a:solidFill>
                <a:latin typeface="Times New Roman" pitchFamily="-111" charset="0"/>
              </a:endParaRPr>
            </a:p>
          </p:txBody>
        </p:sp>
        <p:sp>
          <p:nvSpPr>
            <p:cNvPr id="1092613" name="Text Box 5"/>
            <p:cNvSpPr txBox="1">
              <a:spLocks noChangeArrowheads="1"/>
            </p:cNvSpPr>
            <p:nvPr/>
          </p:nvSpPr>
          <p:spPr bwMode="auto">
            <a:xfrm>
              <a:off x="3518" y="2016"/>
              <a:ext cx="1906" cy="630"/>
            </a:xfrm>
            <a:prstGeom prst="rect">
              <a:avLst/>
            </a:prstGeom>
            <a:noFill/>
            <a:ln w="9525">
              <a:noFill/>
              <a:miter lim="800000"/>
              <a:headEnd/>
              <a:tailEnd/>
            </a:ln>
            <a:effectLst>
              <a:outerShdw blurRad="50800" dist="38100" dir="2700000">
                <a:srgbClr val="000000"/>
              </a:outerShdw>
            </a:effectLst>
          </p:spPr>
          <p:txBody>
            <a:bodyPr>
              <a:prstTxWarp prst="textNoShape">
                <a:avLst/>
              </a:prstTxWarp>
              <a:spAutoFit/>
            </a:bodyPr>
            <a:lstStyle/>
            <a:p>
              <a:pPr eaLnBrk="0" hangingPunct="0">
                <a:spcBef>
                  <a:spcPct val="50000"/>
                </a:spcBef>
                <a:defRPr/>
              </a:pPr>
              <a:r>
                <a:rPr lang="es-ES_tradnl" sz="2800" b="1" dirty="0" smtClean="0"/>
                <a:t>¿</a:t>
              </a:r>
              <a:r>
                <a:rPr lang="en-US" sz="2800" b="1" i="1" dirty="0" err="1" smtClean="0">
                  <a:effectLst>
                    <a:outerShdw blurRad="38100" dist="38100" dir="2700000" algn="tl">
                      <a:srgbClr val="000000"/>
                    </a:outerShdw>
                  </a:effectLst>
                </a:rPr>
                <a:t>Cómo</a:t>
              </a:r>
              <a:r>
                <a:rPr lang="en-US" sz="2800" b="1" i="1" dirty="0" smtClean="0">
                  <a:effectLst>
                    <a:outerShdw blurRad="38100" dist="38100" dir="2700000" algn="tl">
                      <a:srgbClr val="000000"/>
                    </a:outerShdw>
                  </a:effectLst>
                </a:rPr>
                <a:t> </a:t>
              </a:r>
              <a:r>
                <a:rPr lang="en-US" sz="2800" b="1" i="1" dirty="0" err="1" smtClean="0">
                  <a:effectLst>
                    <a:outerShdw blurRad="38100" dist="38100" dir="2700000" algn="tl">
                      <a:srgbClr val="000000"/>
                    </a:outerShdw>
                  </a:effectLst>
                </a:rPr>
                <a:t>hacer</a:t>
              </a:r>
              <a:r>
                <a:rPr lang="en-US" sz="2800" b="1" i="1" dirty="0" smtClean="0">
                  <a:effectLst>
                    <a:outerShdw blurRad="38100" dist="38100" dir="2700000" algn="tl">
                      <a:srgbClr val="000000"/>
                    </a:outerShdw>
                  </a:effectLst>
                </a:rPr>
                <a:t> el </a:t>
              </a:r>
              <a:r>
                <a:rPr lang="en-US" sz="2800" b="1" i="1" dirty="0" err="1" smtClean="0">
                  <a:effectLst>
                    <a:outerShdw blurRad="38100" dist="38100" dir="2700000" algn="tl">
                      <a:srgbClr val="000000"/>
                    </a:outerShdw>
                  </a:effectLst>
                </a:rPr>
                <a:t>ajuste</a:t>
              </a:r>
              <a:r>
                <a:rPr lang="en-US" sz="2800" b="1" i="1" dirty="0" smtClean="0">
                  <a:effectLst>
                    <a:outerShdw blurRad="38100" dist="38100" dir="2700000" algn="tl">
                      <a:srgbClr val="000000"/>
                    </a:outerShdw>
                  </a:effectLst>
                </a:rPr>
                <a:t> del </a:t>
              </a:r>
              <a:r>
                <a:rPr lang="en-US" sz="2800" b="1" i="1" dirty="0" err="1" smtClean="0">
                  <a:effectLst>
                    <a:outerShdw blurRad="38100" dist="38100" dir="2700000" algn="tl">
                      <a:srgbClr val="000000"/>
                    </a:outerShdw>
                  </a:effectLst>
                </a:rPr>
                <a:t>tratamiento</a:t>
              </a:r>
              <a:r>
                <a:rPr lang="en-US" sz="2800" b="1" i="1" dirty="0" smtClean="0">
                  <a:effectLst>
                    <a:outerShdw blurRad="38100" dist="38100" dir="2700000" algn="tl">
                      <a:srgbClr val="000000"/>
                    </a:outerShdw>
                  </a:effectLst>
                </a:rPr>
                <a:t> </a:t>
              </a:r>
              <a:r>
                <a:rPr lang="en-US" sz="2800" b="1" i="1" dirty="0" err="1" smtClean="0">
                  <a:effectLst>
                    <a:outerShdw blurRad="38100" dist="38100" dir="2700000" algn="tl">
                      <a:srgbClr val="000000"/>
                    </a:outerShdw>
                  </a:effectLst>
                </a:rPr>
                <a:t>farmacológico</a:t>
              </a:r>
              <a:r>
                <a:rPr lang="en-US" sz="2800" b="1" i="1" dirty="0" smtClean="0">
                  <a:effectLst>
                    <a:outerShdw blurRad="38100" dist="38100" dir="2700000" algn="tl">
                      <a:srgbClr val="000000"/>
                    </a:outerShdw>
                  </a:effectLst>
                </a:rPr>
                <a:t>?</a:t>
              </a:r>
              <a:endParaRPr lang="es-ES" sz="2800" b="1"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_tradnl"/>
          </a:p>
        </p:txBody>
      </p:sp>
      <p:sp>
        <p:nvSpPr>
          <p:cNvPr id="3" name="Marcador de contenido 2"/>
          <p:cNvSpPr>
            <a:spLocks noGrp="1"/>
          </p:cNvSpPr>
          <p:nvPr>
            <p:ph idx="1"/>
          </p:nvPr>
        </p:nvSpPr>
        <p:spPr/>
        <p:txBody>
          <a:bodyPr/>
          <a:lstStyle/>
          <a:p>
            <a:pPr>
              <a:defRPr/>
            </a:pPr>
            <a:endParaRPr lang="es-ES_tradnl" dirty="0"/>
          </a:p>
        </p:txBody>
      </p:sp>
      <p:sp>
        <p:nvSpPr>
          <p:cNvPr id="4" name="Marcador de número de diapositiva 3"/>
          <p:cNvSpPr>
            <a:spLocks noGrp="1"/>
          </p:cNvSpPr>
          <p:nvPr>
            <p:ph type="sldNum" sz="quarter" idx="10"/>
          </p:nvPr>
        </p:nvSpPr>
        <p:spPr/>
        <p:txBody>
          <a:bodyPr/>
          <a:lstStyle/>
          <a:p>
            <a:pPr>
              <a:defRPr/>
            </a:pPr>
            <a:fld id="{DD55C905-3F69-5E4F-805E-8750C265E73E}" type="slidenum">
              <a:rPr lang="en-US" smtClean="0"/>
              <a:pPr>
                <a:defRPr/>
              </a:pPr>
              <a:t>64</a:t>
            </a:fld>
            <a:endParaRPr lang="en-US"/>
          </a:p>
        </p:txBody>
      </p:sp>
      <p:pic>
        <p:nvPicPr>
          <p:cNvPr id="89093" name="Imagen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bwMode="auto">
          <a:xfrm>
            <a:off x="762000" y="1828800"/>
            <a:ext cx="7924800" cy="3886200"/>
          </a:xfrm>
          <a:prstGeom prst="rect">
            <a:avLst/>
          </a:prstGeom>
          <a:solidFill>
            <a:schemeClr val="accent2">
              <a:lumMod val="60000"/>
              <a:lumOff val="40000"/>
            </a:schemeClr>
          </a:solidFill>
          <a:ln w="25400" cap="flat" cmpd="sng" algn="ctr">
            <a:solidFill>
              <a:srgbClr val="000000"/>
            </a:solidFill>
            <a:prstDash val="solid"/>
            <a:round/>
            <a:headEnd type="none" w="med" len="med"/>
            <a:tailEnd type="none" w="med" len="med"/>
          </a:ln>
          <a:effectLst/>
        </p:spPr>
        <p:txBody>
          <a:bodyPr>
            <a:prstTxWarp prst="textNoShape">
              <a:avLst/>
            </a:prstTxWarp>
          </a:bodyPr>
          <a:lstStyle/>
          <a:p>
            <a:pPr>
              <a:defRPr/>
            </a:pPr>
            <a:endParaRPr lang="es-ES_tradnl">
              <a:latin typeface="Gill Sans" pitchFamily="-106" charset="0"/>
              <a:ea typeface="ヒラギノ角ゴ ProN W3" pitchFamily="-106" charset="-128"/>
              <a:cs typeface="ヒラギノ角ゴ ProN W3" pitchFamily="-106" charset="-128"/>
              <a:sym typeface="Gill Sans" pitchFamily="-106" charset="0"/>
            </a:endParaRPr>
          </a:p>
        </p:txBody>
      </p:sp>
      <p:sp>
        <p:nvSpPr>
          <p:cNvPr id="408579" name="AutoShape 2"/>
          <p:cNvSpPr>
            <a:spLocks noChangeArrowheads="1"/>
          </p:cNvSpPr>
          <p:nvPr/>
        </p:nvSpPr>
        <p:spPr bwMode="blackWhite">
          <a:xfrm>
            <a:off x="2047875" y="1287463"/>
            <a:ext cx="1868488" cy="2478087"/>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prstTxWarp prst="textNoShape">
              <a:avLst/>
            </a:prstTxWarp>
          </a:bodyPr>
          <a:lstStyle/>
          <a:p>
            <a:endParaRPr lang="es-ES_tradnl"/>
          </a:p>
        </p:txBody>
      </p:sp>
      <p:sp>
        <p:nvSpPr>
          <p:cNvPr id="408580" name="Text Box 3"/>
          <p:cNvSpPr txBox="1">
            <a:spLocks noChangeArrowheads="1"/>
          </p:cNvSpPr>
          <p:nvPr/>
        </p:nvSpPr>
        <p:spPr bwMode="auto">
          <a:xfrm>
            <a:off x="1814513" y="1314450"/>
            <a:ext cx="2324100" cy="839788"/>
          </a:xfrm>
          <a:prstGeom prst="rect">
            <a:avLst/>
          </a:prstGeom>
          <a:noFill/>
          <a:ln w="9525">
            <a:noFill/>
            <a:miter lim="800000"/>
            <a:headEnd/>
            <a:tailEnd/>
          </a:ln>
        </p:spPr>
        <p:txBody>
          <a:bodyPr>
            <a:prstTxWarp prst="textNoShape">
              <a:avLst/>
            </a:prstTxWarp>
            <a:spAutoFit/>
          </a:bodyPr>
          <a:lstStyle/>
          <a:p>
            <a:pPr algn="ctr" eaLnBrk="0" hangingPunct="0">
              <a:spcBef>
                <a:spcPct val="60000"/>
              </a:spcBef>
            </a:pPr>
            <a:r>
              <a:rPr lang="en-US" sz="1700" dirty="0" err="1"/>
              <a:t>Atorvastatina</a:t>
            </a:r>
            <a:r>
              <a:rPr lang="en-US" sz="1700" dirty="0"/>
              <a:t/>
            </a:r>
            <a:br>
              <a:rPr lang="en-US" sz="1700" dirty="0"/>
            </a:br>
            <a:r>
              <a:rPr lang="en-US" sz="1600" dirty="0"/>
              <a:t>10/20/40/80 mg</a:t>
            </a:r>
            <a:br>
              <a:rPr lang="en-US" sz="1600" dirty="0"/>
            </a:br>
            <a:r>
              <a:rPr lang="en-US" sz="1600" dirty="0"/>
              <a:t>211 mg/dl*</a:t>
            </a:r>
          </a:p>
        </p:txBody>
      </p:sp>
      <p:sp>
        <p:nvSpPr>
          <p:cNvPr id="408581" name="AutoShape 4"/>
          <p:cNvSpPr>
            <a:spLocks noChangeArrowheads="1"/>
          </p:cNvSpPr>
          <p:nvPr/>
        </p:nvSpPr>
        <p:spPr bwMode="blackWhite">
          <a:xfrm>
            <a:off x="4314825" y="1287463"/>
            <a:ext cx="1781175" cy="2478087"/>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prstTxWarp prst="textNoShape">
              <a:avLst/>
            </a:prstTxWarp>
          </a:bodyPr>
          <a:lstStyle/>
          <a:p>
            <a:endParaRPr lang="es-ES_tradnl"/>
          </a:p>
        </p:txBody>
      </p:sp>
      <p:sp>
        <p:nvSpPr>
          <p:cNvPr id="408582" name="Text Box 5"/>
          <p:cNvSpPr txBox="1">
            <a:spLocks noChangeArrowheads="1"/>
          </p:cNvSpPr>
          <p:nvPr/>
        </p:nvSpPr>
        <p:spPr bwMode="auto">
          <a:xfrm>
            <a:off x="3951288" y="1314450"/>
            <a:ext cx="2517775" cy="839788"/>
          </a:xfrm>
          <a:prstGeom prst="rect">
            <a:avLst/>
          </a:prstGeom>
          <a:noFill/>
          <a:ln w="9525">
            <a:noFill/>
            <a:miter lim="800000"/>
            <a:headEnd/>
            <a:tailEnd/>
          </a:ln>
        </p:spPr>
        <p:txBody>
          <a:bodyPr>
            <a:prstTxWarp prst="textNoShape">
              <a:avLst/>
            </a:prstTxWarp>
            <a:spAutoFit/>
          </a:bodyPr>
          <a:lstStyle/>
          <a:p>
            <a:pPr algn="ctr" eaLnBrk="0" hangingPunct="0">
              <a:spcBef>
                <a:spcPct val="60000"/>
              </a:spcBef>
            </a:pPr>
            <a:r>
              <a:rPr lang="en-US" sz="1700" dirty="0" err="1">
                <a:solidFill>
                  <a:srgbClr val="FFFFFF"/>
                </a:solidFill>
              </a:rPr>
              <a:t>Simvastatina</a:t>
            </a:r>
            <a:r>
              <a:rPr lang="en-US" sz="1700" dirty="0">
                <a:solidFill>
                  <a:srgbClr val="FFFFFF"/>
                </a:solidFill>
              </a:rPr>
              <a:t/>
            </a:r>
            <a:br>
              <a:rPr lang="en-US" sz="1700" dirty="0">
                <a:solidFill>
                  <a:srgbClr val="FFFFFF"/>
                </a:solidFill>
              </a:rPr>
            </a:br>
            <a:r>
              <a:rPr lang="en-US" sz="1600" dirty="0">
                <a:solidFill>
                  <a:srgbClr val="FFFFFF"/>
                </a:solidFill>
              </a:rPr>
              <a:t>10/20/40 mg†</a:t>
            </a:r>
            <a:br>
              <a:rPr lang="en-US" sz="1600" dirty="0">
                <a:solidFill>
                  <a:srgbClr val="FFFFFF"/>
                </a:solidFill>
              </a:rPr>
            </a:br>
            <a:r>
              <a:rPr lang="en-US" sz="1600" dirty="0">
                <a:solidFill>
                  <a:srgbClr val="FFFFFF"/>
                </a:solidFill>
              </a:rPr>
              <a:t>219 mg/dl*</a:t>
            </a:r>
          </a:p>
        </p:txBody>
      </p:sp>
      <p:sp>
        <p:nvSpPr>
          <p:cNvPr id="408583" name="Freeform 6"/>
          <p:cNvSpPr>
            <a:spLocks/>
          </p:cNvSpPr>
          <p:nvPr/>
        </p:nvSpPr>
        <p:spPr bwMode="blackWhite">
          <a:xfrm>
            <a:off x="2220913" y="4711700"/>
            <a:ext cx="6711950" cy="731838"/>
          </a:xfrm>
          <a:custGeom>
            <a:avLst/>
            <a:gdLst>
              <a:gd name="T0" fmla="*/ 0 w 4934"/>
              <a:gd name="T1" fmla="*/ 2147483647 h 461"/>
              <a:gd name="T2" fmla="*/ 2147483647 w 4934"/>
              <a:gd name="T3" fmla="*/ 2147483647 h 461"/>
              <a:gd name="T4" fmla="*/ 2147483647 w 4934"/>
              <a:gd name="T5" fmla="*/ 2147483647 h 461"/>
              <a:gd name="T6" fmla="*/ 2147483647 w 4934"/>
              <a:gd name="T7" fmla="*/ 0 h 461"/>
              <a:gd name="T8" fmla="*/ 0 w 4934"/>
              <a:gd name="T9" fmla="*/ 2147483647 h 461"/>
              <a:gd name="T10" fmla="*/ 0 60000 65536"/>
              <a:gd name="T11" fmla="*/ 0 60000 65536"/>
              <a:gd name="T12" fmla="*/ 0 60000 65536"/>
              <a:gd name="T13" fmla="*/ 0 60000 65536"/>
              <a:gd name="T14" fmla="*/ 0 60000 65536"/>
              <a:gd name="T15" fmla="*/ 0 w 4934"/>
              <a:gd name="T16" fmla="*/ 0 h 461"/>
              <a:gd name="T17" fmla="*/ 4934 w 4934"/>
              <a:gd name="T18" fmla="*/ 461 h 461"/>
            </a:gdLst>
            <a:ahLst/>
            <a:cxnLst>
              <a:cxn ang="T10">
                <a:pos x="T0" y="T1"/>
              </a:cxn>
              <a:cxn ang="T11">
                <a:pos x="T2" y="T3"/>
              </a:cxn>
              <a:cxn ang="T12">
                <a:pos x="T4" y="T5"/>
              </a:cxn>
              <a:cxn ang="T13">
                <a:pos x="T6" y="T7"/>
              </a:cxn>
              <a:cxn ang="T14">
                <a:pos x="T8" y="T9"/>
              </a:cxn>
            </a:cxnLst>
            <a:rect l="T15" t="T16" r="T17" b="T18"/>
            <a:pathLst>
              <a:path w="4934" h="461">
                <a:moveTo>
                  <a:pt x="0" y="461"/>
                </a:moveTo>
                <a:lnTo>
                  <a:pt x="4301" y="461"/>
                </a:lnTo>
                <a:lnTo>
                  <a:pt x="4934" y="9"/>
                </a:lnTo>
                <a:lnTo>
                  <a:pt x="1045" y="0"/>
                </a:lnTo>
                <a:lnTo>
                  <a:pt x="0" y="461"/>
                </a:lnTo>
                <a:close/>
              </a:path>
            </a:pathLst>
          </a:custGeom>
          <a:gradFill rotWithShape="0">
            <a:gsLst>
              <a:gs pos="0">
                <a:srgbClr val="0033CC"/>
              </a:gs>
              <a:gs pos="100000">
                <a:schemeClr val="bg2"/>
              </a:gs>
            </a:gsLst>
            <a:lin ang="5400000" scaled="1"/>
          </a:gradFill>
          <a:ln w="9525">
            <a:noFill/>
            <a:round/>
            <a:headEnd/>
            <a:tailEnd/>
          </a:ln>
        </p:spPr>
        <p:txBody>
          <a:bodyPr>
            <a:prstTxWarp prst="textNoShape">
              <a:avLst/>
            </a:prstTxWarp>
          </a:bodyPr>
          <a:lstStyle/>
          <a:p>
            <a:endParaRPr lang="es-ES_tradnl"/>
          </a:p>
        </p:txBody>
      </p:sp>
      <p:sp>
        <p:nvSpPr>
          <p:cNvPr id="408584" name="Text Box 7"/>
          <p:cNvSpPr txBox="1">
            <a:spLocks noChangeArrowheads="1"/>
          </p:cNvSpPr>
          <p:nvPr/>
        </p:nvSpPr>
        <p:spPr bwMode="auto">
          <a:xfrm rot="-10790023">
            <a:off x="387010" y="1371600"/>
            <a:ext cx="461665" cy="4141788"/>
          </a:xfrm>
          <a:prstGeom prst="rect">
            <a:avLst/>
          </a:prstGeom>
          <a:noFill/>
          <a:ln w="9525">
            <a:noFill/>
            <a:miter lim="800000"/>
            <a:headEnd/>
            <a:tailEnd/>
          </a:ln>
          <a:effectLst>
            <a:outerShdw blurRad="50800" dist="38100" dir="2700000">
              <a:srgbClr val="000000">
                <a:alpha val="88000"/>
              </a:srgbClr>
            </a:outerShdw>
          </a:effectLst>
        </p:spPr>
        <p:txBody>
          <a:bodyPr vert="eaVert">
            <a:prstTxWarp prst="textNoShape">
              <a:avLst/>
            </a:prstTxWarp>
            <a:spAutoFit/>
          </a:bodyPr>
          <a:lstStyle/>
          <a:p>
            <a:pPr eaLnBrk="0" hangingPunct="0"/>
            <a:r>
              <a:rPr lang="en-US" sz="1800" dirty="0" err="1"/>
              <a:t>Cambio</a:t>
            </a:r>
            <a:r>
              <a:rPr lang="en-US" sz="1800" dirty="0"/>
              <a:t> </a:t>
            </a:r>
            <a:r>
              <a:rPr lang="en-US" sz="1800" dirty="0" err="1"/>
              <a:t>Medio</a:t>
            </a:r>
            <a:r>
              <a:rPr lang="en-US" sz="1800" dirty="0"/>
              <a:t> </a:t>
            </a:r>
            <a:r>
              <a:rPr lang="en-US" sz="1800" dirty="0" err="1"/>
              <a:t>desde</a:t>
            </a:r>
            <a:r>
              <a:rPr lang="en-US" sz="1800" dirty="0"/>
              <a:t> el </a:t>
            </a:r>
            <a:r>
              <a:rPr lang="en-US" sz="1800" dirty="0" err="1"/>
              <a:t>nivel</a:t>
            </a:r>
            <a:r>
              <a:rPr lang="en-US" sz="1800" dirty="0"/>
              <a:t> </a:t>
            </a:r>
            <a:r>
              <a:rPr lang="en-US" sz="1800" dirty="0" err="1"/>
              <a:t>basasl</a:t>
            </a:r>
            <a:endParaRPr lang="en-US" sz="1800" dirty="0"/>
          </a:p>
        </p:txBody>
      </p:sp>
      <p:sp>
        <p:nvSpPr>
          <p:cNvPr id="408585" name="Rectangle 8"/>
          <p:cNvSpPr>
            <a:spLocks noGrp="1" noChangeArrowheads="1"/>
          </p:cNvSpPr>
          <p:nvPr>
            <p:ph type="title"/>
          </p:nvPr>
        </p:nvSpPr>
        <p:spPr bwMode="auto">
          <a:xfrm>
            <a:off x="152400" y="304800"/>
            <a:ext cx="8783638" cy="685800"/>
          </a:xfrm>
          <a:noFill/>
          <a:ln>
            <a:miter lim="800000"/>
            <a:headEnd/>
            <a:tailEnd/>
          </a:ln>
        </p:spPr>
        <p:txBody>
          <a:bodyPr wrap="square" lIns="0" tIns="0" rIns="0" bIns="0" numCol="1" anchor="t" anchorCtr="0" compatLnSpc="1">
            <a:prstTxWarp prst="textNoShape">
              <a:avLst/>
            </a:prstTxWarp>
          </a:bodyPr>
          <a:lstStyle/>
          <a:p>
            <a:r>
              <a:rPr lang="en-US" sz="2400" dirty="0"/>
              <a:t>La </a:t>
            </a:r>
            <a:r>
              <a:rPr lang="en-US" sz="2400" dirty="0" err="1"/>
              <a:t>mayoría</a:t>
            </a:r>
            <a:r>
              <a:rPr lang="en-US" sz="2400" dirty="0"/>
              <a:t> del </a:t>
            </a:r>
            <a:r>
              <a:rPr lang="en-US" sz="2400" dirty="0" err="1"/>
              <a:t>descenso</a:t>
            </a:r>
            <a:r>
              <a:rPr lang="en-US" sz="2400" dirty="0"/>
              <a:t> del LDL-C </a:t>
            </a:r>
            <a:r>
              <a:rPr lang="en-US" sz="2400" dirty="0" err="1"/>
              <a:t>ocurre</a:t>
            </a:r>
            <a:r>
              <a:rPr lang="en-US" sz="2400" dirty="0"/>
              <a:t> con </a:t>
            </a:r>
            <a:r>
              <a:rPr lang="en-US" sz="2400" dirty="0" err="1"/>
              <a:t>las</a:t>
            </a:r>
            <a:r>
              <a:rPr lang="en-US" sz="2400" dirty="0"/>
              <a:t> </a:t>
            </a:r>
            <a:r>
              <a:rPr lang="en-US" sz="2400" dirty="0" err="1"/>
              <a:t>dosis</a:t>
            </a:r>
            <a:r>
              <a:rPr lang="en-US" sz="2400" dirty="0"/>
              <a:t> </a:t>
            </a:r>
            <a:r>
              <a:rPr lang="en-US" sz="2400" dirty="0" err="1"/>
              <a:t>menores</a:t>
            </a:r>
            <a:r>
              <a:rPr lang="en-US" sz="2400" dirty="0"/>
              <a:t> de </a:t>
            </a:r>
            <a:r>
              <a:rPr lang="en-US" sz="2400" dirty="0" err="1"/>
              <a:t>Estatinas</a:t>
            </a:r>
            <a:endParaRPr lang="en-US" sz="2400" dirty="0"/>
          </a:p>
        </p:txBody>
      </p:sp>
      <p:sp>
        <p:nvSpPr>
          <p:cNvPr id="408586" name="Text Box 9"/>
          <p:cNvSpPr txBox="1">
            <a:spLocks noChangeArrowheads="1"/>
          </p:cNvSpPr>
          <p:nvPr/>
        </p:nvSpPr>
        <p:spPr bwMode="auto">
          <a:xfrm>
            <a:off x="1735655" y="6477000"/>
            <a:ext cx="5579545" cy="338554"/>
          </a:xfrm>
          <a:prstGeom prst="rect">
            <a:avLst/>
          </a:prstGeom>
          <a:noFill/>
          <a:ln w="22225">
            <a:noFill/>
            <a:miter lim="800000"/>
            <a:headEnd/>
            <a:tailEnd/>
          </a:ln>
        </p:spPr>
        <p:txBody>
          <a:bodyPr wrap="none" anchor="b">
            <a:prstTxWarp prst="textNoShape">
              <a:avLst/>
            </a:prstTxWarp>
            <a:spAutoFit/>
          </a:bodyPr>
          <a:lstStyle/>
          <a:p>
            <a:pPr algn="l" eaLnBrk="0" hangingPunct="0"/>
            <a:r>
              <a:rPr lang="en-US" sz="1600" dirty="0" err="1"/>
              <a:t>Adaptado</a:t>
            </a:r>
            <a:r>
              <a:rPr lang="en-US" sz="1600" dirty="0"/>
              <a:t> de Jones P et al. Am J </a:t>
            </a:r>
            <a:r>
              <a:rPr lang="en-US" sz="1600" dirty="0" err="1"/>
              <a:t>Cardiol</a:t>
            </a:r>
            <a:r>
              <a:rPr lang="en-US" sz="1600" dirty="0"/>
              <a:t> 1998;81:582-587.</a:t>
            </a:r>
          </a:p>
        </p:txBody>
      </p:sp>
      <p:sp>
        <p:nvSpPr>
          <p:cNvPr id="408587" name="Text Box 10"/>
          <p:cNvSpPr txBox="1">
            <a:spLocks noChangeArrowheads="1"/>
          </p:cNvSpPr>
          <p:nvPr/>
        </p:nvSpPr>
        <p:spPr bwMode="auto">
          <a:xfrm>
            <a:off x="423863" y="5935663"/>
            <a:ext cx="8296275" cy="517525"/>
          </a:xfrm>
          <a:prstGeom prst="rect">
            <a:avLst/>
          </a:prstGeom>
          <a:noFill/>
          <a:ln w="22225">
            <a:noFill/>
            <a:miter lim="800000"/>
            <a:headEnd/>
            <a:tailEnd/>
          </a:ln>
          <a:effectLst>
            <a:outerShdw blurRad="50800" dist="38100" dir="2700000">
              <a:srgbClr val="000000">
                <a:alpha val="97000"/>
              </a:srgbClr>
            </a:outerShdw>
          </a:effectLst>
        </p:spPr>
        <p:txBody>
          <a:bodyPr anchor="b">
            <a:prstTxWarp prst="textNoShape">
              <a:avLst/>
            </a:prstTxWarp>
            <a:spAutoFit/>
          </a:bodyPr>
          <a:lstStyle/>
          <a:p>
            <a:pPr algn="l" eaLnBrk="0" hangingPunct="0"/>
            <a:r>
              <a:rPr lang="en-US" sz="1400" dirty="0"/>
              <a:t>*Media basal de LDL-C.</a:t>
            </a:r>
            <a:br>
              <a:rPr lang="en-US" sz="1400" dirty="0"/>
            </a:br>
            <a:r>
              <a:rPr lang="en-US" sz="1400" dirty="0"/>
              <a:t>†En el </a:t>
            </a:r>
            <a:r>
              <a:rPr lang="en-US" sz="1400" dirty="0" err="1"/>
              <a:t>momento</a:t>
            </a:r>
            <a:r>
              <a:rPr lang="en-US" sz="1400" dirty="0"/>
              <a:t> de </a:t>
            </a:r>
            <a:r>
              <a:rPr lang="en-US" sz="1400" dirty="0" err="1"/>
              <a:t>este</a:t>
            </a:r>
            <a:r>
              <a:rPr lang="en-US" sz="1400" dirty="0"/>
              <a:t> </a:t>
            </a:r>
            <a:r>
              <a:rPr lang="en-US" sz="1400" dirty="0" err="1"/>
              <a:t>estudio</a:t>
            </a:r>
            <a:r>
              <a:rPr lang="en-US" sz="1400" dirty="0"/>
              <a:t>, la </a:t>
            </a:r>
            <a:r>
              <a:rPr lang="en-US" sz="1400" dirty="0" err="1"/>
              <a:t>dosis</a:t>
            </a:r>
            <a:r>
              <a:rPr lang="en-US" sz="1400" dirty="0"/>
              <a:t> </a:t>
            </a:r>
            <a:r>
              <a:rPr lang="en-US" sz="1400" dirty="0" err="1"/>
              <a:t>máxima</a:t>
            </a:r>
            <a:r>
              <a:rPr lang="en-US" sz="1400" dirty="0"/>
              <a:t> de </a:t>
            </a:r>
            <a:r>
              <a:rPr lang="en-US" sz="1400" dirty="0" err="1"/>
              <a:t>simvastatina</a:t>
            </a:r>
            <a:r>
              <a:rPr lang="en-US" sz="1400" dirty="0"/>
              <a:t> era de 40 mg.</a:t>
            </a:r>
          </a:p>
        </p:txBody>
      </p:sp>
      <p:sp>
        <p:nvSpPr>
          <p:cNvPr id="408588" name="AutoShape 11"/>
          <p:cNvSpPr>
            <a:spLocks noChangeArrowheads="1"/>
          </p:cNvSpPr>
          <p:nvPr/>
        </p:nvSpPr>
        <p:spPr bwMode="blackWhite">
          <a:xfrm>
            <a:off x="6667500" y="1452563"/>
            <a:ext cx="1768475" cy="523875"/>
          </a:xfrm>
          <a:prstGeom prst="roundRect">
            <a:avLst>
              <a:gd name="adj" fmla="val 16667"/>
            </a:avLst>
          </a:prstGeom>
          <a:gradFill rotWithShape="0">
            <a:gsLst>
              <a:gs pos="0">
                <a:srgbClr val="0033CC"/>
              </a:gs>
              <a:gs pos="100000">
                <a:srgbClr val="000099"/>
              </a:gs>
            </a:gsLst>
            <a:lin ang="0" scaled="1"/>
          </a:gradFill>
          <a:ln w="9525">
            <a:noFill/>
            <a:round/>
            <a:headEnd/>
            <a:tailEnd/>
          </a:ln>
        </p:spPr>
        <p:txBody>
          <a:bodyPr wrap="none" anchor="ctr">
            <a:prstTxWarp prst="textNoShape">
              <a:avLst/>
            </a:prstTxWarp>
          </a:bodyPr>
          <a:lstStyle/>
          <a:p>
            <a:endParaRPr lang="es-ES_tradnl"/>
          </a:p>
        </p:txBody>
      </p:sp>
      <p:sp>
        <p:nvSpPr>
          <p:cNvPr id="1082380" name="Text Box 12"/>
          <p:cNvSpPr txBox="1">
            <a:spLocks noChangeArrowheads="1"/>
          </p:cNvSpPr>
          <p:nvPr/>
        </p:nvSpPr>
        <p:spPr bwMode="auto">
          <a:xfrm>
            <a:off x="6648450" y="1450975"/>
            <a:ext cx="1751013" cy="427038"/>
          </a:xfrm>
          <a:prstGeom prst="rect">
            <a:avLst/>
          </a:prstGeom>
          <a:noFill/>
          <a:ln w="9525">
            <a:noFill/>
            <a:miter lim="800000"/>
            <a:headEnd/>
            <a:tailEnd/>
          </a:ln>
          <a:effectLst>
            <a:outerShdw blurRad="50800" dist="38100" dir="2700000">
              <a:srgbClr val="000000"/>
            </a:outerShdw>
          </a:effectLst>
        </p:spPr>
        <p:txBody>
          <a:bodyPr>
            <a:prstTxWarp prst="textNoShape">
              <a:avLst/>
            </a:prstTxWarp>
            <a:spAutoFit/>
          </a:bodyPr>
          <a:lstStyle/>
          <a:p>
            <a:pPr algn="ctr" eaLnBrk="0" hangingPunct="0">
              <a:spcBef>
                <a:spcPct val="60000"/>
              </a:spcBef>
              <a:defRPr/>
            </a:pPr>
            <a:r>
              <a:rPr lang="en-US" sz="2200" dirty="0" err="1">
                <a:solidFill>
                  <a:srgbClr val="FFFFFF"/>
                </a:solidFill>
                <a:effectLst>
                  <a:outerShdw blurRad="38100" dist="38100" dir="2700000" algn="tl">
                    <a:srgbClr val="808080"/>
                  </a:outerShdw>
                </a:effectLst>
              </a:rPr>
              <a:t>Dosis</a:t>
            </a:r>
            <a:r>
              <a:rPr lang="en-US" sz="2200" dirty="0">
                <a:solidFill>
                  <a:srgbClr val="FFFFFF"/>
                </a:solidFill>
                <a:effectLst>
                  <a:outerShdw blurRad="38100" dist="38100" dir="2700000" algn="tl">
                    <a:srgbClr val="808080"/>
                  </a:outerShdw>
                </a:effectLst>
              </a:rPr>
              <a:t> </a:t>
            </a:r>
            <a:r>
              <a:rPr lang="en-US" sz="2200" dirty="0" err="1">
                <a:solidFill>
                  <a:srgbClr val="FFFFFF"/>
                </a:solidFill>
                <a:effectLst>
                  <a:outerShdw blurRad="38100" dist="38100" dir="2700000" algn="tl">
                    <a:srgbClr val="808080"/>
                  </a:outerShdw>
                </a:effectLst>
              </a:rPr>
              <a:t>Día</a:t>
            </a:r>
            <a:endParaRPr lang="en-US" sz="2200" dirty="0">
              <a:solidFill>
                <a:srgbClr val="FFFFFF"/>
              </a:solidFill>
              <a:effectLst>
                <a:outerShdw blurRad="38100" dist="38100" dir="2700000" algn="tl">
                  <a:srgbClr val="808080"/>
                </a:outerShdw>
              </a:effectLst>
            </a:endParaRPr>
          </a:p>
        </p:txBody>
      </p:sp>
      <p:grpSp>
        <p:nvGrpSpPr>
          <p:cNvPr id="2" name="Group 13"/>
          <p:cNvGrpSpPr>
            <a:grpSpLocks/>
          </p:cNvGrpSpPr>
          <p:nvPr/>
        </p:nvGrpSpPr>
        <p:grpSpPr bwMode="auto">
          <a:xfrm>
            <a:off x="6951663" y="2644775"/>
            <a:ext cx="1373187" cy="1951038"/>
            <a:chOff x="4989" y="1666"/>
            <a:chExt cx="973" cy="1229"/>
          </a:xfrm>
        </p:grpSpPr>
        <p:sp>
          <p:nvSpPr>
            <p:cNvPr id="408608" name="Text Box 14"/>
            <p:cNvSpPr txBox="1">
              <a:spLocks noChangeArrowheads="1"/>
            </p:cNvSpPr>
            <p:nvPr/>
          </p:nvSpPr>
          <p:spPr bwMode="auto">
            <a:xfrm>
              <a:off x="5218" y="1666"/>
              <a:ext cx="744" cy="1229"/>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2100">
                  <a:solidFill>
                    <a:srgbClr val="FFFFFF"/>
                  </a:solidFill>
                </a:rPr>
                <a:t>10 mg</a:t>
              </a:r>
            </a:p>
            <a:p>
              <a:pPr algn="l" eaLnBrk="0" hangingPunct="0">
                <a:spcBef>
                  <a:spcPct val="60000"/>
                </a:spcBef>
              </a:pPr>
              <a:r>
                <a:rPr lang="en-US" sz="2100">
                  <a:solidFill>
                    <a:srgbClr val="FFFFFF"/>
                  </a:solidFill>
                </a:rPr>
                <a:t>20 mg</a:t>
              </a:r>
            </a:p>
            <a:p>
              <a:pPr algn="l" eaLnBrk="0" hangingPunct="0">
                <a:spcBef>
                  <a:spcPct val="60000"/>
                </a:spcBef>
              </a:pPr>
              <a:r>
                <a:rPr lang="en-US" sz="2100">
                  <a:solidFill>
                    <a:srgbClr val="FFFFFF"/>
                  </a:solidFill>
                </a:rPr>
                <a:t>40 mg</a:t>
              </a:r>
            </a:p>
            <a:p>
              <a:pPr algn="l" eaLnBrk="0" hangingPunct="0">
                <a:spcBef>
                  <a:spcPct val="60000"/>
                </a:spcBef>
              </a:pPr>
              <a:r>
                <a:rPr lang="en-US" sz="2100">
                  <a:solidFill>
                    <a:srgbClr val="FFFFFF"/>
                  </a:solidFill>
                </a:rPr>
                <a:t>80 mg</a:t>
              </a:r>
            </a:p>
          </p:txBody>
        </p:sp>
        <p:sp>
          <p:nvSpPr>
            <p:cNvPr id="408609" name="Rectangle 15"/>
            <p:cNvSpPr>
              <a:spLocks noChangeArrowheads="1"/>
            </p:cNvSpPr>
            <p:nvPr/>
          </p:nvSpPr>
          <p:spPr bwMode="auto">
            <a:xfrm>
              <a:off x="4989" y="1729"/>
              <a:ext cx="226" cy="147"/>
            </a:xfrm>
            <a:prstGeom prst="rect">
              <a:avLst/>
            </a:prstGeom>
            <a:solidFill>
              <a:schemeClr val="accent1"/>
            </a:solidFill>
            <a:ln w="9525">
              <a:solidFill>
                <a:schemeClr val="bg2"/>
              </a:solidFill>
              <a:miter lim="800000"/>
              <a:headEnd/>
              <a:tailEnd/>
            </a:ln>
          </p:spPr>
          <p:txBody>
            <a:bodyPr wrap="none" anchor="ctr">
              <a:prstTxWarp prst="textNoShape">
                <a:avLst/>
              </a:prstTxWarp>
            </a:bodyPr>
            <a:lstStyle/>
            <a:p>
              <a:endParaRPr lang="es-ES_tradnl"/>
            </a:p>
          </p:txBody>
        </p:sp>
        <p:sp>
          <p:nvSpPr>
            <p:cNvPr id="408610" name="Rectangle 16"/>
            <p:cNvSpPr>
              <a:spLocks noChangeArrowheads="1"/>
            </p:cNvSpPr>
            <p:nvPr/>
          </p:nvSpPr>
          <p:spPr bwMode="auto">
            <a:xfrm>
              <a:off x="4989" y="2045"/>
              <a:ext cx="226" cy="147"/>
            </a:xfrm>
            <a:prstGeom prst="rect">
              <a:avLst/>
            </a:prstGeom>
            <a:solidFill>
              <a:srgbClr val="66FF33"/>
            </a:solidFill>
            <a:ln w="9525">
              <a:solidFill>
                <a:schemeClr val="bg2"/>
              </a:solidFill>
              <a:miter lim="800000"/>
              <a:headEnd/>
              <a:tailEnd/>
            </a:ln>
          </p:spPr>
          <p:txBody>
            <a:bodyPr wrap="none" anchor="ctr">
              <a:prstTxWarp prst="textNoShape">
                <a:avLst/>
              </a:prstTxWarp>
            </a:bodyPr>
            <a:lstStyle/>
            <a:p>
              <a:endParaRPr lang="es-ES_tradnl"/>
            </a:p>
          </p:txBody>
        </p:sp>
        <p:sp>
          <p:nvSpPr>
            <p:cNvPr id="408611" name="Rectangle 17"/>
            <p:cNvSpPr>
              <a:spLocks noChangeArrowheads="1"/>
            </p:cNvSpPr>
            <p:nvPr/>
          </p:nvSpPr>
          <p:spPr bwMode="auto">
            <a:xfrm>
              <a:off x="4989" y="2372"/>
              <a:ext cx="226" cy="147"/>
            </a:xfrm>
            <a:prstGeom prst="rect">
              <a:avLst/>
            </a:prstGeom>
            <a:solidFill>
              <a:srgbClr val="33CCFF"/>
            </a:solidFill>
            <a:ln w="9525">
              <a:solidFill>
                <a:schemeClr val="bg2"/>
              </a:solidFill>
              <a:miter lim="800000"/>
              <a:headEnd/>
              <a:tailEnd/>
            </a:ln>
          </p:spPr>
          <p:txBody>
            <a:bodyPr wrap="none" anchor="ctr">
              <a:prstTxWarp prst="textNoShape">
                <a:avLst/>
              </a:prstTxWarp>
            </a:bodyPr>
            <a:lstStyle/>
            <a:p>
              <a:endParaRPr lang="es-ES_tradnl"/>
            </a:p>
          </p:txBody>
        </p:sp>
        <p:sp>
          <p:nvSpPr>
            <p:cNvPr id="408612" name="Rectangle 18"/>
            <p:cNvSpPr>
              <a:spLocks noChangeArrowheads="1"/>
            </p:cNvSpPr>
            <p:nvPr/>
          </p:nvSpPr>
          <p:spPr bwMode="auto">
            <a:xfrm>
              <a:off x="4989" y="2700"/>
              <a:ext cx="226" cy="147"/>
            </a:xfrm>
            <a:prstGeom prst="rect">
              <a:avLst/>
            </a:prstGeom>
            <a:solidFill>
              <a:schemeClr val="tx2"/>
            </a:solidFill>
            <a:ln w="9525">
              <a:solidFill>
                <a:schemeClr val="bg2"/>
              </a:solidFill>
              <a:miter lim="800000"/>
              <a:headEnd/>
              <a:tailEnd/>
            </a:ln>
          </p:spPr>
          <p:txBody>
            <a:bodyPr wrap="none" anchor="ctr">
              <a:prstTxWarp prst="textNoShape">
                <a:avLst/>
              </a:prstTxWarp>
            </a:bodyPr>
            <a:lstStyle/>
            <a:p>
              <a:endParaRPr lang="es-ES_tradnl"/>
            </a:p>
          </p:txBody>
        </p:sp>
      </p:grpSp>
      <p:pic>
        <p:nvPicPr>
          <p:cNvPr id="408591" name="Object 29" descr="npo000001"/>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812800" y="1828800"/>
            <a:ext cx="7797800" cy="3873500"/>
          </a:xfrm>
          <a:prstGeom prst="rect">
            <a:avLst/>
          </a:prstGeom>
          <a:noFill/>
          <a:ln w="9525">
            <a:noFill/>
            <a:miter lim="800000"/>
            <a:headEnd/>
            <a:tailEnd/>
          </a:ln>
        </p:spPr>
      </p:pic>
      <p:sp>
        <p:nvSpPr>
          <p:cNvPr id="1082388" name="AutoShape 20"/>
          <p:cNvSpPr>
            <a:spLocks/>
          </p:cNvSpPr>
          <p:nvPr/>
        </p:nvSpPr>
        <p:spPr bwMode="auto">
          <a:xfrm>
            <a:off x="3706813" y="4087813"/>
            <a:ext cx="185737" cy="842962"/>
          </a:xfrm>
          <a:prstGeom prst="rightBrace">
            <a:avLst>
              <a:gd name="adj1" fmla="val 37821"/>
              <a:gd name="adj2" fmla="val 73824"/>
            </a:avLst>
          </a:prstGeom>
          <a:noFill/>
          <a:ln w="19050">
            <a:solidFill>
              <a:srgbClr val="FFFFFF"/>
            </a:solidFill>
            <a:round/>
            <a:headEnd/>
            <a:tailEnd/>
          </a:ln>
          <a:effectLst>
            <a:outerShdw blurRad="63500" dist="17961" dir="2700000" algn="ctr" rotWithShape="0">
              <a:schemeClr val="bg2">
                <a:alpha val="74998"/>
              </a:schemeClr>
            </a:outerShdw>
          </a:effectLst>
        </p:spPr>
        <p:txBody>
          <a:bodyPr wrap="none" anchor="ctr">
            <a:prstTxWarp prst="textNoShape">
              <a:avLst/>
            </a:prstTxWarp>
          </a:bodyPr>
          <a:lstStyle/>
          <a:p>
            <a:pPr>
              <a:defRPr/>
            </a:pPr>
            <a:endParaRPr lang="es-ES_tradnl"/>
          </a:p>
        </p:txBody>
      </p:sp>
      <p:sp>
        <p:nvSpPr>
          <p:cNvPr id="1082389" name="Text Box 21"/>
          <p:cNvSpPr txBox="1">
            <a:spLocks noChangeArrowheads="1"/>
          </p:cNvSpPr>
          <p:nvPr/>
        </p:nvSpPr>
        <p:spPr bwMode="auto">
          <a:xfrm>
            <a:off x="3814763" y="4357688"/>
            <a:ext cx="2197100" cy="701675"/>
          </a:xfrm>
          <a:prstGeom prst="rect">
            <a:avLst/>
          </a:prstGeom>
          <a:noFill/>
          <a:ln w="9525">
            <a:noFill/>
            <a:miter lim="800000"/>
            <a:headEnd/>
            <a:tailEnd/>
          </a:ln>
          <a:effectLst>
            <a:outerShdw blurRad="63500" dist="38099" dir="2700000" algn="ctr" rotWithShape="0">
              <a:schemeClr val="tx1">
                <a:alpha val="90000"/>
              </a:schemeClr>
            </a:outerShdw>
          </a:effectLst>
        </p:spPr>
        <p:txBody>
          <a:bodyPr>
            <a:prstTxWarp prst="textNoShape">
              <a:avLst/>
            </a:prstTxWarp>
            <a:spAutoFit/>
          </a:bodyPr>
          <a:lstStyle/>
          <a:p>
            <a:pPr algn="l" eaLnBrk="0" hangingPunct="0">
              <a:spcBef>
                <a:spcPct val="60000"/>
              </a:spcBef>
              <a:defRPr/>
            </a:pPr>
            <a:r>
              <a:rPr lang="en-US" sz="2000" dirty="0">
                <a:effectLst>
                  <a:outerShdw blurRad="50800" dist="38100" dir="2700000">
                    <a:srgbClr val="000000">
                      <a:alpha val="43000"/>
                    </a:srgbClr>
                  </a:outerShdw>
                </a:effectLst>
              </a:rPr>
              <a:t>16% con</a:t>
            </a:r>
            <a:br>
              <a:rPr lang="en-US" sz="2000" dirty="0">
                <a:effectLst>
                  <a:outerShdw blurRad="50800" dist="38100" dir="2700000">
                    <a:srgbClr val="000000">
                      <a:alpha val="43000"/>
                    </a:srgbClr>
                  </a:outerShdw>
                </a:effectLst>
              </a:rPr>
            </a:br>
            <a:r>
              <a:rPr lang="en-US" sz="2000" dirty="0">
                <a:effectLst>
                  <a:outerShdw blurRad="50800" dist="38100" dir="2700000">
                    <a:srgbClr val="000000">
                      <a:alpha val="43000"/>
                    </a:srgbClr>
                  </a:outerShdw>
                </a:effectLst>
              </a:rPr>
              <a:t>3 </a:t>
            </a:r>
            <a:r>
              <a:rPr lang="en-US" sz="2000" dirty="0" err="1">
                <a:effectLst>
                  <a:outerShdw blurRad="50800" dist="38100" dir="2700000">
                    <a:srgbClr val="000000">
                      <a:alpha val="43000"/>
                    </a:srgbClr>
                  </a:outerShdw>
                </a:effectLst>
              </a:rPr>
              <a:t>titulaciones</a:t>
            </a:r>
            <a:endParaRPr lang="en-US" sz="2000" dirty="0">
              <a:effectLst>
                <a:outerShdw blurRad="50800" dist="38100" dir="2700000">
                  <a:srgbClr val="000000">
                    <a:alpha val="43000"/>
                  </a:srgbClr>
                </a:outerShdw>
              </a:effectLst>
            </a:endParaRPr>
          </a:p>
        </p:txBody>
      </p:sp>
      <p:sp>
        <p:nvSpPr>
          <p:cNvPr id="408594" name="Text Box 22"/>
          <p:cNvSpPr txBox="1">
            <a:spLocks noChangeArrowheads="1"/>
          </p:cNvSpPr>
          <p:nvPr/>
        </p:nvSpPr>
        <p:spPr bwMode="auto">
          <a:xfrm>
            <a:off x="5986463" y="3781425"/>
            <a:ext cx="890587" cy="396875"/>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2000">
                <a:solidFill>
                  <a:srgbClr val="FFFFFF"/>
                </a:solidFill>
              </a:rPr>
              <a:t>13%</a:t>
            </a:r>
          </a:p>
        </p:txBody>
      </p:sp>
      <p:sp>
        <p:nvSpPr>
          <p:cNvPr id="1082391" name="AutoShape 23"/>
          <p:cNvSpPr>
            <a:spLocks/>
          </p:cNvSpPr>
          <p:nvPr/>
        </p:nvSpPr>
        <p:spPr bwMode="auto">
          <a:xfrm>
            <a:off x="5824538" y="3586163"/>
            <a:ext cx="201612" cy="712787"/>
          </a:xfrm>
          <a:prstGeom prst="rightBrace">
            <a:avLst>
              <a:gd name="adj1" fmla="val 29462"/>
              <a:gd name="adj2" fmla="val 52231"/>
            </a:avLst>
          </a:prstGeom>
          <a:noFill/>
          <a:ln w="19050">
            <a:solidFill>
              <a:srgbClr val="FFFFFF"/>
            </a:solidFill>
            <a:round/>
            <a:headEnd/>
            <a:tailEnd/>
          </a:ln>
          <a:effectLst>
            <a:outerShdw blurRad="63500" dist="17961" dir="2700000" algn="ctr" rotWithShape="0">
              <a:schemeClr val="bg2">
                <a:alpha val="74998"/>
              </a:schemeClr>
            </a:outerShdw>
          </a:effectLst>
        </p:spPr>
        <p:txBody>
          <a:bodyPr wrap="none" anchor="ctr">
            <a:prstTxWarp prst="textNoShape">
              <a:avLst/>
            </a:prstTxWarp>
          </a:bodyPr>
          <a:lstStyle/>
          <a:p>
            <a:pPr>
              <a:defRPr/>
            </a:pPr>
            <a:endParaRPr lang="es-ES_tradnl"/>
          </a:p>
        </p:txBody>
      </p:sp>
      <p:sp>
        <p:nvSpPr>
          <p:cNvPr id="408596" name="Text Box 24"/>
          <p:cNvSpPr txBox="1">
            <a:spLocks noChangeArrowheads="1"/>
          </p:cNvSpPr>
          <p:nvPr/>
        </p:nvSpPr>
        <p:spPr bwMode="auto">
          <a:xfrm>
            <a:off x="2662238" y="4926013"/>
            <a:ext cx="981075" cy="350837"/>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1700" b="1">
                <a:solidFill>
                  <a:srgbClr val="FFFFFF"/>
                </a:solidFill>
              </a:rPr>
              <a:t>54%</a:t>
            </a:r>
          </a:p>
        </p:txBody>
      </p:sp>
      <p:sp>
        <p:nvSpPr>
          <p:cNvPr id="408597" name="Text Box 25"/>
          <p:cNvSpPr txBox="1">
            <a:spLocks noChangeArrowheads="1"/>
          </p:cNvSpPr>
          <p:nvPr/>
        </p:nvSpPr>
        <p:spPr bwMode="auto">
          <a:xfrm>
            <a:off x="2663825" y="2884488"/>
            <a:ext cx="981075" cy="350837"/>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1700" b="1">
                <a:solidFill>
                  <a:srgbClr val="FFFFFF"/>
                </a:solidFill>
              </a:rPr>
              <a:t>38%</a:t>
            </a:r>
          </a:p>
        </p:txBody>
      </p:sp>
      <p:sp>
        <p:nvSpPr>
          <p:cNvPr id="408598" name="Text Box 26"/>
          <p:cNvSpPr txBox="1">
            <a:spLocks noChangeArrowheads="1"/>
          </p:cNvSpPr>
          <p:nvPr/>
        </p:nvSpPr>
        <p:spPr bwMode="auto">
          <a:xfrm>
            <a:off x="2663825" y="4192588"/>
            <a:ext cx="981075" cy="350837"/>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1700" b="1">
                <a:solidFill>
                  <a:srgbClr val="FFFFFF"/>
                </a:solidFill>
              </a:rPr>
              <a:t>46%</a:t>
            </a:r>
          </a:p>
        </p:txBody>
      </p:sp>
      <p:sp>
        <p:nvSpPr>
          <p:cNvPr id="408599" name="Text Box 27"/>
          <p:cNvSpPr txBox="1">
            <a:spLocks noChangeArrowheads="1"/>
          </p:cNvSpPr>
          <p:nvPr/>
        </p:nvSpPr>
        <p:spPr bwMode="auto">
          <a:xfrm>
            <a:off x="2663825" y="4567238"/>
            <a:ext cx="981075" cy="350837"/>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1700" b="1">
                <a:solidFill>
                  <a:srgbClr val="FFFFFF"/>
                </a:solidFill>
              </a:rPr>
              <a:t>51%</a:t>
            </a:r>
          </a:p>
        </p:txBody>
      </p:sp>
      <p:sp>
        <p:nvSpPr>
          <p:cNvPr id="408600" name="Text Box 28"/>
          <p:cNvSpPr txBox="1">
            <a:spLocks noChangeArrowheads="1"/>
          </p:cNvSpPr>
          <p:nvPr/>
        </p:nvSpPr>
        <p:spPr bwMode="auto">
          <a:xfrm>
            <a:off x="4821238" y="2690813"/>
            <a:ext cx="944562" cy="350837"/>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1700" b="1">
                <a:solidFill>
                  <a:srgbClr val="FFFFFF"/>
                </a:solidFill>
              </a:rPr>
              <a:t>28%</a:t>
            </a:r>
          </a:p>
        </p:txBody>
      </p:sp>
      <p:sp>
        <p:nvSpPr>
          <p:cNvPr id="408601" name="Text Box 29"/>
          <p:cNvSpPr txBox="1">
            <a:spLocks noChangeArrowheads="1"/>
          </p:cNvSpPr>
          <p:nvPr/>
        </p:nvSpPr>
        <p:spPr bwMode="auto">
          <a:xfrm>
            <a:off x="4821238" y="3695700"/>
            <a:ext cx="944562" cy="350838"/>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1700" b="1">
                <a:solidFill>
                  <a:srgbClr val="FFFFFF"/>
                </a:solidFill>
              </a:rPr>
              <a:t>35%</a:t>
            </a:r>
          </a:p>
        </p:txBody>
      </p:sp>
      <p:sp>
        <p:nvSpPr>
          <p:cNvPr id="408602" name="Text Box 30"/>
          <p:cNvSpPr txBox="1">
            <a:spLocks noChangeArrowheads="1"/>
          </p:cNvSpPr>
          <p:nvPr/>
        </p:nvSpPr>
        <p:spPr bwMode="auto">
          <a:xfrm>
            <a:off x="4821238" y="4017963"/>
            <a:ext cx="944562" cy="350837"/>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1700" b="1">
                <a:solidFill>
                  <a:srgbClr val="FFFFFF"/>
                </a:solidFill>
              </a:rPr>
              <a:t>41%</a:t>
            </a:r>
          </a:p>
        </p:txBody>
      </p:sp>
      <p:sp>
        <p:nvSpPr>
          <p:cNvPr id="408603" name="Rectangle 31"/>
          <p:cNvSpPr>
            <a:spLocks noChangeArrowheads="1"/>
          </p:cNvSpPr>
          <p:nvPr/>
        </p:nvSpPr>
        <p:spPr bwMode="auto">
          <a:xfrm>
            <a:off x="6942138" y="2743200"/>
            <a:ext cx="339725" cy="304800"/>
          </a:xfrm>
          <a:prstGeom prst="rect">
            <a:avLst/>
          </a:prstGeom>
          <a:gradFill rotWithShape="1">
            <a:gsLst>
              <a:gs pos="0">
                <a:srgbClr val="FF9933"/>
              </a:gs>
              <a:gs pos="100000">
                <a:srgbClr val="764718"/>
              </a:gs>
            </a:gsLst>
            <a:lin ang="5400000" scaled="1"/>
          </a:gradFill>
          <a:ln w="9525">
            <a:solidFill>
              <a:schemeClr val="tx1"/>
            </a:solidFill>
            <a:miter lim="800000"/>
            <a:headEnd/>
            <a:tailEnd/>
          </a:ln>
        </p:spPr>
        <p:txBody>
          <a:bodyPr wrap="none" anchor="ctr">
            <a:prstTxWarp prst="textNoShape">
              <a:avLst/>
            </a:prstTxWarp>
          </a:bodyPr>
          <a:lstStyle/>
          <a:p>
            <a:endParaRPr lang="es-ES_tradnl"/>
          </a:p>
        </p:txBody>
      </p:sp>
      <p:sp>
        <p:nvSpPr>
          <p:cNvPr id="408604" name="Rectangle 32"/>
          <p:cNvSpPr>
            <a:spLocks noChangeArrowheads="1"/>
          </p:cNvSpPr>
          <p:nvPr/>
        </p:nvSpPr>
        <p:spPr bwMode="auto">
          <a:xfrm>
            <a:off x="6942138" y="4267200"/>
            <a:ext cx="339725" cy="228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s-ES_tradnl"/>
          </a:p>
        </p:txBody>
      </p:sp>
      <p:sp>
        <p:nvSpPr>
          <p:cNvPr id="408605" name="AutoShape 33"/>
          <p:cNvSpPr>
            <a:spLocks/>
          </p:cNvSpPr>
          <p:nvPr/>
        </p:nvSpPr>
        <p:spPr bwMode="auto">
          <a:xfrm>
            <a:off x="4284663" y="3644900"/>
            <a:ext cx="144462" cy="479524"/>
          </a:xfrm>
          <a:prstGeom prst="leftBrace">
            <a:avLst>
              <a:gd name="adj1" fmla="val 24909"/>
              <a:gd name="adj2" fmla="val 56250"/>
            </a:avLst>
          </a:prstGeom>
          <a:noFill/>
          <a:ln w="28575">
            <a:solidFill>
              <a:srgbClr val="FFFFFF"/>
            </a:solidFill>
            <a:round/>
            <a:headEnd/>
            <a:tailEnd/>
          </a:ln>
        </p:spPr>
        <p:txBody>
          <a:bodyPr anchor="ctr">
            <a:prstTxWarp prst="textNoShape">
              <a:avLst/>
            </a:prstTxWarp>
            <a:spAutoFit/>
          </a:bodyPr>
          <a:lstStyle/>
          <a:p>
            <a:endParaRPr lang="es-ES_tradnl"/>
          </a:p>
        </p:txBody>
      </p:sp>
      <p:sp>
        <p:nvSpPr>
          <p:cNvPr id="408606" name="Text Box 34"/>
          <p:cNvSpPr txBox="1">
            <a:spLocks noChangeArrowheads="1"/>
          </p:cNvSpPr>
          <p:nvPr/>
        </p:nvSpPr>
        <p:spPr bwMode="auto">
          <a:xfrm>
            <a:off x="3825875" y="3679825"/>
            <a:ext cx="890588" cy="396875"/>
          </a:xfrm>
          <a:prstGeom prst="rect">
            <a:avLst/>
          </a:prstGeom>
          <a:noFill/>
          <a:ln w="9525">
            <a:noFill/>
            <a:miter lim="800000"/>
            <a:headEnd/>
            <a:tailEnd/>
          </a:ln>
        </p:spPr>
        <p:txBody>
          <a:bodyPr>
            <a:prstTxWarp prst="textNoShape">
              <a:avLst/>
            </a:prstTxWarp>
            <a:spAutoFit/>
          </a:bodyPr>
          <a:lstStyle/>
          <a:p>
            <a:pPr algn="l" eaLnBrk="0" hangingPunct="0">
              <a:spcBef>
                <a:spcPct val="60000"/>
              </a:spcBef>
            </a:pPr>
            <a:r>
              <a:rPr lang="en-US" sz="2000">
                <a:solidFill>
                  <a:srgbClr val="FFFFFF"/>
                </a:solidFill>
              </a:rPr>
              <a:t>7%</a:t>
            </a:r>
          </a:p>
        </p:txBody>
      </p:sp>
      <p:sp>
        <p:nvSpPr>
          <p:cNvPr id="1082403" name="Oval 35"/>
          <p:cNvSpPr>
            <a:spLocks noChangeArrowheads="1"/>
          </p:cNvSpPr>
          <p:nvPr/>
        </p:nvSpPr>
        <p:spPr bwMode="auto">
          <a:xfrm>
            <a:off x="3635375" y="3357563"/>
            <a:ext cx="1152525" cy="1008062"/>
          </a:xfrm>
          <a:prstGeom prst="ellipse">
            <a:avLst/>
          </a:prstGeom>
          <a:noFill/>
          <a:ln w="38100">
            <a:solidFill>
              <a:srgbClr val="FE0000"/>
            </a:solidFill>
            <a:round/>
            <a:headEnd/>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s-ES_tradnl"/>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2403"/>
                                        </p:tgtEl>
                                        <p:attrNameLst>
                                          <p:attrName>style.visibility</p:attrName>
                                        </p:attrNameLst>
                                      </p:cBhvr>
                                      <p:to>
                                        <p:strVal val="visible"/>
                                      </p:to>
                                    </p:set>
                                    <p:animEffect transition="in" filter="checkerboard(across)">
                                      <p:cBhvr>
                                        <p:cTn id="7" dur="500"/>
                                        <p:tgtEl>
                                          <p:spTgt spid="108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40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618" name="Line 90"/>
          <p:cNvSpPr>
            <a:spLocks noChangeShapeType="1"/>
          </p:cNvSpPr>
          <p:nvPr/>
        </p:nvSpPr>
        <p:spPr bwMode="auto">
          <a:xfrm flipV="1">
            <a:off x="6443663" y="908050"/>
            <a:ext cx="0" cy="3097213"/>
          </a:xfrm>
          <a:prstGeom prst="line">
            <a:avLst/>
          </a:prstGeom>
          <a:noFill/>
          <a:ln w="12700">
            <a:solidFill>
              <a:schemeClr val="tx1"/>
            </a:solidFill>
            <a:round/>
            <a:headEnd/>
            <a:tailEnd/>
          </a:ln>
          <a:effectLst>
            <a:outerShdw blurRad="50800" dist="38100" dir="2700000" algn="ctr" rotWithShape="0">
              <a:srgbClr val="000000"/>
            </a:outerShdw>
          </a:effectLst>
        </p:spPr>
        <p:txBody>
          <a:bodyPr wrap="none" anchor="ctr">
            <a:prstTxWarp prst="textNoShape">
              <a:avLst/>
            </a:prstTxWarp>
            <a:spAutoFit/>
          </a:bodyPr>
          <a:lstStyle/>
          <a:p>
            <a:pPr>
              <a:defRPr/>
            </a:pPr>
            <a:endParaRPr lang="es-ES_tradnl"/>
          </a:p>
        </p:txBody>
      </p:sp>
      <p:sp>
        <p:nvSpPr>
          <p:cNvPr id="1046616" name="Line 88"/>
          <p:cNvSpPr>
            <a:spLocks noChangeShapeType="1"/>
          </p:cNvSpPr>
          <p:nvPr/>
        </p:nvSpPr>
        <p:spPr bwMode="auto">
          <a:xfrm flipV="1">
            <a:off x="5940425" y="981075"/>
            <a:ext cx="0" cy="3024188"/>
          </a:xfrm>
          <a:prstGeom prst="line">
            <a:avLst/>
          </a:prstGeom>
          <a:noFill/>
          <a:ln w="12700">
            <a:solidFill>
              <a:schemeClr val="tx1"/>
            </a:solidFill>
            <a:round/>
            <a:headEnd/>
            <a:tailEnd/>
          </a:ln>
          <a:effectLst>
            <a:outerShdw blurRad="50800" dist="38100" dir="2700000" algn="ctr" rotWithShape="0">
              <a:srgbClr val="000000"/>
            </a:outerShdw>
          </a:effectLst>
        </p:spPr>
        <p:txBody>
          <a:bodyPr wrap="none" anchor="ctr">
            <a:prstTxWarp prst="textNoShape">
              <a:avLst/>
            </a:prstTxWarp>
            <a:spAutoFit/>
          </a:bodyPr>
          <a:lstStyle/>
          <a:p>
            <a:pPr>
              <a:defRPr/>
            </a:pPr>
            <a:endParaRPr lang="es-ES_tradnl"/>
          </a:p>
        </p:txBody>
      </p:sp>
      <p:sp>
        <p:nvSpPr>
          <p:cNvPr id="1046614" name="Line 86"/>
          <p:cNvSpPr>
            <a:spLocks noChangeShapeType="1"/>
          </p:cNvSpPr>
          <p:nvPr/>
        </p:nvSpPr>
        <p:spPr bwMode="auto">
          <a:xfrm flipV="1">
            <a:off x="5435600" y="1196975"/>
            <a:ext cx="0" cy="2808288"/>
          </a:xfrm>
          <a:prstGeom prst="line">
            <a:avLst/>
          </a:prstGeom>
          <a:noFill/>
          <a:ln w="12700">
            <a:solidFill>
              <a:schemeClr val="tx1"/>
            </a:solidFill>
            <a:round/>
            <a:headEnd/>
            <a:tailEnd/>
          </a:ln>
          <a:effectLst>
            <a:outerShdw blurRad="50800" dist="38100" dir="2700000" algn="ctr" rotWithShape="0">
              <a:srgbClr val="000000"/>
            </a:outerShdw>
          </a:effectLst>
        </p:spPr>
        <p:txBody>
          <a:bodyPr anchor="ctr">
            <a:prstTxWarp prst="textNoShape">
              <a:avLst/>
            </a:prstTxWarp>
            <a:spAutoFit/>
          </a:bodyPr>
          <a:lstStyle/>
          <a:p>
            <a:pPr>
              <a:defRPr/>
            </a:pPr>
            <a:endParaRPr lang="es-ES_tradnl"/>
          </a:p>
        </p:txBody>
      </p:sp>
      <p:sp>
        <p:nvSpPr>
          <p:cNvPr id="1046609" name="Line 81"/>
          <p:cNvSpPr>
            <a:spLocks noChangeShapeType="1"/>
          </p:cNvSpPr>
          <p:nvPr/>
        </p:nvSpPr>
        <p:spPr bwMode="auto">
          <a:xfrm flipV="1">
            <a:off x="4932363" y="1485900"/>
            <a:ext cx="0" cy="2519363"/>
          </a:xfrm>
          <a:prstGeom prst="line">
            <a:avLst/>
          </a:prstGeom>
          <a:noFill/>
          <a:ln w="19050">
            <a:solidFill>
              <a:schemeClr val="tx1"/>
            </a:solidFill>
            <a:round/>
            <a:headEnd/>
            <a:tailEnd/>
          </a:ln>
          <a:effectLst>
            <a:outerShdw blurRad="50800" dist="38100" dir="2700000" algn="ctr" rotWithShape="0">
              <a:srgbClr val="000000"/>
            </a:outerShdw>
          </a:effectLst>
        </p:spPr>
        <p:txBody>
          <a:bodyPr anchor="ctr">
            <a:prstTxWarp prst="textNoShape">
              <a:avLst/>
            </a:prstTxWarp>
            <a:spAutoFit/>
          </a:bodyPr>
          <a:lstStyle/>
          <a:p>
            <a:pPr>
              <a:defRPr/>
            </a:pPr>
            <a:endParaRPr lang="es-ES_tradnl"/>
          </a:p>
        </p:txBody>
      </p:sp>
      <p:sp>
        <p:nvSpPr>
          <p:cNvPr id="410630" name="Line 49"/>
          <p:cNvSpPr>
            <a:spLocks noChangeShapeType="1"/>
          </p:cNvSpPr>
          <p:nvPr/>
        </p:nvSpPr>
        <p:spPr bwMode="auto">
          <a:xfrm>
            <a:off x="2074863" y="5430838"/>
            <a:ext cx="4940300" cy="0"/>
          </a:xfrm>
          <a:prstGeom prst="line">
            <a:avLst/>
          </a:prstGeom>
          <a:noFill/>
          <a:ln w="19050">
            <a:solidFill>
              <a:schemeClr val="tx1"/>
            </a:solidFill>
            <a:round/>
            <a:headEnd/>
            <a:tailEnd/>
          </a:ln>
          <a:effectLst>
            <a:outerShdw blurRad="50800" dist="38100" dir="2700000">
              <a:srgbClr val="000000"/>
            </a:outerShdw>
          </a:effectLst>
        </p:spPr>
        <p:txBody>
          <a:bodyPr>
            <a:prstTxWarp prst="textNoShape">
              <a:avLst/>
            </a:prstTxWarp>
          </a:bodyPr>
          <a:lstStyle/>
          <a:p>
            <a:endParaRPr lang="es-ES_tradnl"/>
          </a:p>
        </p:txBody>
      </p:sp>
      <p:sp>
        <p:nvSpPr>
          <p:cNvPr id="410631" name="Rectangle 50"/>
          <p:cNvSpPr>
            <a:spLocks noChangeArrowheads="1"/>
          </p:cNvSpPr>
          <p:nvPr/>
        </p:nvSpPr>
        <p:spPr bwMode="auto">
          <a:xfrm>
            <a:off x="2079625" y="3981450"/>
            <a:ext cx="2855913" cy="695325"/>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endParaRPr lang="es-ES_tradnl"/>
          </a:p>
        </p:txBody>
      </p:sp>
      <p:sp>
        <p:nvSpPr>
          <p:cNvPr id="410632" name="Rectangle 51"/>
          <p:cNvSpPr>
            <a:spLocks noChangeArrowheads="1"/>
          </p:cNvSpPr>
          <p:nvPr/>
        </p:nvSpPr>
        <p:spPr bwMode="auto">
          <a:xfrm>
            <a:off x="4927600" y="3981450"/>
            <a:ext cx="504825" cy="695325"/>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s-ES_tradnl"/>
          </a:p>
        </p:txBody>
      </p:sp>
      <p:sp>
        <p:nvSpPr>
          <p:cNvPr id="410633" name="Line 52"/>
          <p:cNvSpPr>
            <a:spLocks noChangeShapeType="1"/>
          </p:cNvSpPr>
          <p:nvPr/>
        </p:nvSpPr>
        <p:spPr bwMode="auto">
          <a:xfrm>
            <a:off x="2074863" y="5432425"/>
            <a:ext cx="0" cy="119063"/>
          </a:xfrm>
          <a:prstGeom prst="line">
            <a:avLst/>
          </a:prstGeom>
          <a:noFill/>
          <a:ln w="19050">
            <a:solidFill>
              <a:schemeClr val="bg1"/>
            </a:solidFill>
            <a:round/>
            <a:headEnd/>
            <a:tailEnd/>
          </a:ln>
        </p:spPr>
        <p:txBody>
          <a:bodyPr>
            <a:prstTxWarp prst="textNoShape">
              <a:avLst/>
            </a:prstTxWarp>
          </a:bodyPr>
          <a:lstStyle/>
          <a:p>
            <a:endParaRPr lang="es-ES_tradnl"/>
          </a:p>
        </p:txBody>
      </p:sp>
      <p:sp>
        <p:nvSpPr>
          <p:cNvPr id="410634" name="Text Box 53"/>
          <p:cNvSpPr txBox="1">
            <a:spLocks noChangeArrowheads="1"/>
          </p:cNvSpPr>
          <p:nvPr/>
        </p:nvSpPr>
        <p:spPr bwMode="auto">
          <a:xfrm>
            <a:off x="1919288" y="5568950"/>
            <a:ext cx="311150" cy="366713"/>
          </a:xfrm>
          <a:prstGeom prst="rect">
            <a:avLst/>
          </a:prstGeom>
          <a:noFill/>
          <a:ln w="9525">
            <a:noFill/>
            <a:miter lim="800000"/>
            <a:headEnd/>
            <a:tailEnd/>
          </a:ln>
          <a:effectLst>
            <a:outerShdw blurRad="50800" dist="38100" dir="2700000">
              <a:srgbClr val="000000"/>
            </a:outerShdw>
          </a:effectLst>
        </p:spPr>
        <p:txBody>
          <a:bodyPr wrap="none">
            <a:prstTxWarp prst="textNoShape">
              <a:avLst/>
            </a:prstTxWarp>
            <a:spAutoFit/>
          </a:bodyPr>
          <a:lstStyle/>
          <a:p>
            <a:pPr>
              <a:spcBef>
                <a:spcPct val="50000"/>
              </a:spcBef>
            </a:pPr>
            <a:r>
              <a:rPr lang="en-US" sz="1800" dirty="0"/>
              <a:t>0</a:t>
            </a:r>
          </a:p>
        </p:txBody>
      </p:sp>
      <p:sp>
        <p:nvSpPr>
          <p:cNvPr id="410635" name="Line 54"/>
          <p:cNvSpPr>
            <a:spLocks noChangeShapeType="1"/>
          </p:cNvSpPr>
          <p:nvPr/>
        </p:nvSpPr>
        <p:spPr bwMode="auto">
          <a:xfrm>
            <a:off x="7008813" y="543242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410636" name="Text Box 55"/>
          <p:cNvSpPr txBox="1">
            <a:spLocks noChangeArrowheads="1"/>
          </p:cNvSpPr>
          <p:nvPr/>
        </p:nvSpPr>
        <p:spPr bwMode="auto">
          <a:xfrm>
            <a:off x="6792913" y="5568950"/>
            <a:ext cx="438150" cy="366713"/>
          </a:xfrm>
          <a:prstGeom prst="rect">
            <a:avLst/>
          </a:prstGeom>
          <a:noFill/>
          <a:ln w="9525">
            <a:noFill/>
            <a:miter lim="800000"/>
            <a:headEnd/>
            <a:tailEnd/>
          </a:ln>
          <a:effectLst>
            <a:outerShdw blurRad="50800" dist="38100" dir="2700000">
              <a:srgbClr val="000000"/>
            </a:outerShdw>
          </a:effectLst>
        </p:spPr>
        <p:txBody>
          <a:bodyPr wrap="none">
            <a:prstTxWarp prst="textNoShape">
              <a:avLst/>
            </a:prstTxWarp>
            <a:spAutoFit/>
          </a:bodyPr>
          <a:lstStyle/>
          <a:p>
            <a:pPr>
              <a:spcBef>
                <a:spcPct val="50000"/>
              </a:spcBef>
            </a:pPr>
            <a:r>
              <a:rPr lang="en-US" sz="1800"/>
              <a:t>60</a:t>
            </a:r>
          </a:p>
        </p:txBody>
      </p:sp>
      <p:sp>
        <p:nvSpPr>
          <p:cNvPr id="410637" name="Text Box 56"/>
          <p:cNvSpPr txBox="1">
            <a:spLocks noChangeArrowheads="1"/>
          </p:cNvSpPr>
          <p:nvPr/>
        </p:nvSpPr>
        <p:spPr bwMode="auto">
          <a:xfrm>
            <a:off x="2413000" y="4146550"/>
            <a:ext cx="22225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dirty="0">
                <a:solidFill>
                  <a:srgbClr val="000000"/>
                </a:solidFill>
              </a:rPr>
              <a:t>10 mg</a:t>
            </a:r>
          </a:p>
        </p:txBody>
      </p:sp>
      <p:sp>
        <p:nvSpPr>
          <p:cNvPr id="410638" name="Line 57"/>
          <p:cNvSpPr>
            <a:spLocks noChangeShapeType="1"/>
          </p:cNvSpPr>
          <p:nvPr/>
        </p:nvSpPr>
        <p:spPr bwMode="auto">
          <a:xfrm>
            <a:off x="6176963" y="543242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410639" name="Text Box 58"/>
          <p:cNvSpPr txBox="1">
            <a:spLocks noChangeArrowheads="1"/>
          </p:cNvSpPr>
          <p:nvPr/>
        </p:nvSpPr>
        <p:spPr bwMode="auto">
          <a:xfrm>
            <a:off x="5962650" y="5568950"/>
            <a:ext cx="438150" cy="366713"/>
          </a:xfrm>
          <a:prstGeom prst="rect">
            <a:avLst/>
          </a:prstGeom>
          <a:noFill/>
          <a:ln w="9525">
            <a:noFill/>
            <a:miter lim="800000"/>
            <a:headEnd/>
            <a:tailEnd/>
          </a:ln>
          <a:effectLst>
            <a:outerShdw blurRad="50800" dist="38100" dir="2700000">
              <a:srgbClr val="000000"/>
            </a:outerShdw>
          </a:effectLst>
        </p:spPr>
        <p:txBody>
          <a:bodyPr wrap="none">
            <a:prstTxWarp prst="textNoShape">
              <a:avLst/>
            </a:prstTxWarp>
            <a:spAutoFit/>
          </a:bodyPr>
          <a:lstStyle/>
          <a:p>
            <a:pPr>
              <a:spcBef>
                <a:spcPct val="50000"/>
              </a:spcBef>
            </a:pPr>
            <a:r>
              <a:rPr lang="en-US" sz="1800"/>
              <a:t>50</a:t>
            </a:r>
          </a:p>
        </p:txBody>
      </p:sp>
      <p:sp>
        <p:nvSpPr>
          <p:cNvPr id="410640" name="Line 59"/>
          <p:cNvSpPr>
            <a:spLocks noChangeShapeType="1"/>
          </p:cNvSpPr>
          <p:nvPr/>
        </p:nvSpPr>
        <p:spPr bwMode="auto">
          <a:xfrm>
            <a:off x="5341938" y="543242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410641" name="Text Box 60"/>
          <p:cNvSpPr txBox="1">
            <a:spLocks noChangeArrowheads="1"/>
          </p:cNvSpPr>
          <p:nvPr/>
        </p:nvSpPr>
        <p:spPr bwMode="auto">
          <a:xfrm>
            <a:off x="5126038" y="5568950"/>
            <a:ext cx="438150" cy="366713"/>
          </a:xfrm>
          <a:prstGeom prst="rect">
            <a:avLst/>
          </a:prstGeom>
          <a:noFill/>
          <a:ln w="9525">
            <a:noFill/>
            <a:miter lim="800000"/>
            <a:headEnd/>
            <a:tailEnd/>
          </a:ln>
          <a:effectLst>
            <a:outerShdw blurRad="50800" dist="38100" dir="2700000">
              <a:srgbClr val="000000"/>
            </a:outerShdw>
          </a:effectLst>
        </p:spPr>
        <p:txBody>
          <a:bodyPr wrap="none">
            <a:prstTxWarp prst="textNoShape">
              <a:avLst/>
            </a:prstTxWarp>
            <a:spAutoFit/>
          </a:bodyPr>
          <a:lstStyle/>
          <a:p>
            <a:pPr>
              <a:spcBef>
                <a:spcPct val="50000"/>
              </a:spcBef>
            </a:pPr>
            <a:r>
              <a:rPr lang="en-US" sz="1800"/>
              <a:t>40</a:t>
            </a:r>
          </a:p>
        </p:txBody>
      </p:sp>
      <p:sp>
        <p:nvSpPr>
          <p:cNvPr id="410642" name="Line 61"/>
          <p:cNvSpPr>
            <a:spLocks noChangeShapeType="1"/>
          </p:cNvSpPr>
          <p:nvPr/>
        </p:nvSpPr>
        <p:spPr bwMode="auto">
          <a:xfrm>
            <a:off x="4510088" y="543242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410643" name="Text Box 62"/>
          <p:cNvSpPr txBox="1">
            <a:spLocks noChangeArrowheads="1"/>
          </p:cNvSpPr>
          <p:nvPr/>
        </p:nvSpPr>
        <p:spPr bwMode="auto">
          <a:xfrm>
            <a:off x="4294188" y="5568950"/>
            <a:ext cx="438150" cy="366713"/>
          </a:xfrm>
          <a:prstGeom prst="rect">
            <a:avLst/>
          </a:prstGeom>
          <a:noFill/>
          <a:ln w="9525">
            <a:noFill/>
            <a:miter lim="800000"/>
            <a:headEnd/>
            <a:tailEnd/>
          </a:ln>
          <a:effectLst>
            <a:outerShdw blurRad="50800" dist="38100" dir="2700000">
              <a:srgbClr val="000000"/>
            </a:outerShdw>
          </a:effectLst>
        </p:spPr>
        <p:txBody>
          <a:bodyPr wrap="none">
            <a:prstTxWarp prst="textNoShape">
              <a:avLst/>
            </a:prstTxWarp>
            <a:spAutoFit/>
          </a:bodyPr>
          <a:lstStyle/>
          <a:p>
            <a:pPr>
              <a:spcBef>
                <a:spcPct val="50000"/>
              </a:spcBef>
            </a:pPr>
            <a:r>
              <a:rPr lang="en-US" sz="1800"/>
              <a:t>30</a:t>
            </a:r>
          </a:p>
        </p:txBody>
      </p:sp>
      <p:sp>
        <p:nvSpPr>
          <p:cNvPr id="410644" name="Line 63"/>
          <p:cNvSpPr>
            <a:spLocks noChangeShapeType="1"/>
          </p:cNvSpPr>
          <p:nvPr/>
        </p:nvSpPr>
        <p:spPr bwMode="auto">
          <a:xfrm>
            <a:off x="3676650" y="543242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410645" name="Text Box 64"/>
          <p:cNvSpPr txBox="1">
            <a:spLocks noChangeArrowheads="1"/>
          </p:cNvSpPr>
          <p:nvPr/>
        </p:nvSpPr>
        <p:spPr bwMode="auto">
          <a:xfrm>
            <a:off x="3462338" y="5568950"/>
            <a:ext cx="438150" cy="366713"/>
          </a:xfrm>
          <a:prstGeom prst="rect">
            <a:avLst/>
          </a:prstGeom>
          <a:noFill/>
          <a:ln w="9525">
            <a:noFill/>
            <a:miter lim="800000"/>
            <a:headEnd/>
            <a:tailEnd/>
          </a:ln>
          <a:effectLst>
            <a:outerShdw blurRad="50800" dist="38100" dir="2700000">
              <a:srgbClr val="000000"/>
            </a:outerShdw>
          </a:effectLst>
        </p:spPr>
        <p:txBody>
          <a:bodyPr wrap="none">
            <a:prstTxWarp prst="textNoShape">
              <a:avLst/>
            </a:prstTxWarp>
            <a:spAutoFit/>
          </a:bodyPr>
          <a:lstStyle/>
          <a:p>
            <a:pPr>
              <a:spcBef>
                <a:spcPct val="50000"/>
              </a:spcBef>
            </a:pPr>
            <a:r>
              <a:rPr lang="en-US" sz="1800"/>
              <a:t>20</a:t>
            </a:r>
          </a:p>
        </p:txBody>
      </p:sp>
      <p:sp>
        <p:nvSpPr>
          <p:cNvPr id="410646" name="Line 65"/>
          <p:cNvSpPr>
            <a:spLocks noChangeShapeType="1"/>
          </p:cNvSpPr>
          <p:nvPr/>
        </p:nvSpPr>
        <p:spPr bwMode="auto">
          <a:xfrm>
            <a:off x="2843213" y="543242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410647" name="Text Box 66"/>
          <p:cNvSpPr txBox="1">
            <a:spLocks noChangeArrowheads="1"/>
          </p:cNvSpPr>
          <p:nvPr/>
        </p:nvSpPr>
        <p:spPr bwMode="auto">
          <a:xfrm>
            <a:off x="2627313" y="5568950"/>
            <a:ext cx="438150" cy="366713"/>
          </a:xfrm>
          <a:prstGeom prst="rect">
            <a:avLst/>
          </a:prstGeom>
          <a:noFill/>
          <a:ln w="9525">
            <a:noFill/>
            <a:miter lim="800000"/>
            <a:headEnd/>
            <a:tailEnd/>
          </a:ln>
          <a:effectLst>
            <a:outerShdw blurRad="50800" dist="38100" dir="2700000">
              <a:srgbClr val="000000"/>
            </a:outerShdw>
          </a:effectLst>
        </p:spPr>
        <p:txBody>
          <a:bodyPr wrap="none">
            <a:prstTxWarp prst="textNoShape">
              <a:avLst/>
            </a:prstTxWarp>
            <a:spAutoFit/>
          </a:bodyPr>
          <a:lstStyle/>
          <a:p>
            <a:pPr>
              <a:spcBef>
                <a:spcPct val="50000"/>
              </a:spcBef>
            </a:pPr>
            <a:r>
              <a:rPr lang="en-US" sz="1800"/>
              <a:t>10</a:t>
            </a:r>
          </a:p>
        </p:txBody>
      </p:sp>
      <p:sp>
        <p:nvSpPr>
          <p:cNvPr id="410648" name="Rectangle 67"/>
          <p:cNvSpPr>
            <a:spLocks noChangeArrowheads="1"/>
          </p:cNvSpPr>
          <p:nvPr/>
        </p:nvSpPr>
        <p:spPr bwMode="auto">
          <a:xfrm>
            <a:off x="5432425" y="3981450"/>
            <a:ext cx="504825" cy="695325"/>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s-ES_tradnl"/>
          </a:p>
        </p:txBody>
      </p:sp>
      <p:sp>
        <p:nvSpPr>
          <p:cNvPr id="410649" name="Rectangle 68"/>
          <p:cNvSpPr>
            <a:spLocks noChangeArrowheads="1"/>
          </p:cNvSpPr>
          <p:nvPr/>
        </p:nvSpPr>
        <p:spPr bwMode="auto">
          <a:xfrm>
            <a:off x="5926138" y="3981450"/>
            <a:ext cx="560387" cy="695325"/>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s-ES_tradnl"/>
          </a:p>
        </p:txBody>
      </p:sp>
      <p:sp>
        <p:nvSpPr>
          <p:cNvPr id="410650" name="Text Box 69"/>
          <p:cNvSpPr txBox="1">
            <a:spLocks noChangeArrowheads="1"/>
          </p:cNvSpPr>
          <p:nvPr/>
        </p:nvSpPr>
        <p:spPr bwMode="auto">
          <a:xfrm>
            <a:off x="4916488" y="4048125"/>
            <a:ext cx="530915" cy="588623"/>
          </a:xfrm>
          <a:prstGeom prst="rect">
            <a:avLst/>
          </a:prstGeom>
          <a:noFill/>
          <a:ln w="9525">
            <a:noFill/>
            <a:miter lim="800000"/>
            <a:headEnd/>
            <a:tailEnd/>
          </a:ln>
        </p:spPr>
        <p:txBody>
          <a:bodyPr wrap="none">
            <a:prstTxWarp prst="textNoShape">
              <a:avLst/>
            </a:prstTxWarp>
            <a:spAutoFit/>
          </a:bodyPr>
          <a:lstStyle/>
          <a:p>
            <a:pPr algn="ctr"/>
            <a:r>
              <a:rPr lang="en-US" sz="1800" b="1" dirty="0">
                <a:solidFill>
                  <a:srgbClr val="000000"/>
                </a:solidFill>
              </a:rPr>
              <a:t>20</a:t>
            </a:r>
          </a:p>
          <a:p>
            <a:pPr algn="ctr">
              <a:lnSpc>
                <a:spcPct val="75000"/>
              </a:lnSpc>
            </a:pPr>
            <a:r>
              <a:rPr lang="en-US" sz="1800" b="1" dirty="0">
                <a:solidFill>
                  <a:srgbClr val="000000"/>
                </a:solidFill>
              </a:rPr>
              <a:t>mg</a:t>
            </a:r>
          </a:p>
        </p:txBody>
      </p:sp>
      <p:sp>
        <p:nvSpPr>
          <p:cNvPr id="410651" name="Text Box 70"/>
          <p:cNvSpPr txBox="1">
            <a:spLocks noChangeArrowheads="1"/>
          </p:cNvSpPr>
          <p:nvPr/>
        </p:nvSpPr>
        <p:spPr bwMode="auto">
          <a:xfrm>
            <a:off x="5418138" y="4048125"/>
            <a:ext cx="530915" cy="588623"/>
          </a:xfrm>
          <a:prstGeom prst="rect">
            <a:avLst/>
          </a:prstGeom>
          <a:noFill/>
          <a:ln w="9525">
            <a:noFill/>
            <a:miter lim="800000"/>
            <a:headEnd/>
            <a:tailEnd/>
          </a:ln>
        </p:spPr>
        <p:txBody>
          <a:bodyPr wrap="none">
            <a:prstTxWarp prst="textNoShape">
              <a:avLst/>
            </a:prstTxWarp>
            <a:spAutoFit/>
          </a:bodyPr>
          <a:lstStyle/>
          <a:p>
            <a:pPr algn="ctr"/>
            <a:r>
              <a:rPr lang="en-US" sz="1800" b="1">
                <a:solidFill>
                  <a:schemeClr val="tx1"/>
                </a:solidFill>
              </a:rPr>
              <a:t>40</a:t>
            </a:r>
          </a:p>
          <a:p>
            <a:pPr algn="ctr">
              <a:lnSpc>
                <a:spcPct val="75000"/>
              </a:lnSpc>
            </a:pPr>
            <a:r>
              <a:rPr lang="en-US" sz="1800" b="1">
                <a:solidFill>
                  <a:schemeClr val="tx1"/>
                </a:solidFill>
              </a:rPr>
              <a:t>mg</a:t>
            </a:r>
          </a:p>
        </p:txBody>
      </p:sp>
      <p:sp>
        <p:nvSpPr>
          <p:cNvPr id="410652" name="Text Box 71"/>
          <p:cNvSpPr txBox="1">
            <a:spLocks noChangeArrowheads="1"/>
          </p:cNvSpPr>
          <p:nvPr/>
        </p:nvSpPr>
        <p:spPr bwMode="auto">
          <a:xfrm>
            <a:off x="5888038" y="4060825"/>
            <a:ext cx="762000" cy="588623"/>
          </a:xfrm>
          <a:prstGeom prst="rect">
            <a:avLst/>
          </a:prstGeom>
          <a:noFill/>
          <a:ln w="9525">
            <a:noFill/>
            <a:miter lim="800000"/>
            <a:headEnd/>
            <a:tailEnd/>
          </a:ln>
        </p:spPr>
        <p:txBody>
          <a:bodyPr>
            <a:prstTxWarp prst="textNoShape">
              <a:avLst/>
            </a:prstTxWarp>
            <a:spAutoFit/>
          </a:bodyPr>
          <a:lstStyle/>
          <a:p>
            <a:pPr algn="ctr"/>
            <a:r>
              <a:rPr lang="en-US" sz="1800" b="1">
                <a:solidFill>
                  <a:schemeClr val="tx1"/>
                </a:solidFill>
              </a:rPr>
              <a:t>80</a:t>
            </a:r>
          </a:p>
          <a:p>
            <a:pPr algn="ctr">
              <a:lnSpc>
                <a:spcPct val="75000"/>
              </a:lnSpc>
            </a:pPr>
            <a:r>
              <a:rPr lang="en-US" sz="1800" b="1">
                <a:solidFill>
                  <a:schemeClr val="tx1"/>
                </a:solidFill>
              </a:rPr>
              <a:t>mg</a:t>
            </a:r>
          </a:p>
        </p:txBody>
      </p:sp>
      <p:sp>
        <p:nvSpPr>
          <p:cNvPr id="410653" name="AutoShape 72"/>
          <p:cNvSpPr>
            <a:spLocks noChangeArrowheads="1"/>
          </p:cNvSpPr>
          <p:nvPr/>
        </p:nvSpPr>
        <p:spPr bwMode="auto">
          <a:xfrm>
            <a:off x="4770438" y="3749675"/>
            <a:ext cx="377825" cy="182563"/>
          </a:xfrm>
          <a:prstGeom prst="curvedDownArrow">
            <a:avLst>
              <a:gd name="adj1" fmla="val 38277"/>
              <a:gd name="adj2" fmla="val 76545"/>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sp>
        <p:nvSpPr>
          <p:cNvPr id="410654" name="AutoShape 73"/>
          <p:cNvSpPr>
            <a:spLocks noChangeArrowheads="1"/>
          </p:cNvSpPr>
          <p:nvPr/>
        </p:nvSpPr>
        <p:spPr bwMode="auto">
          <a:xfrm>
            <a:off x="5292725" y="3749675"/>
            <a:ext cx="377825" cy="182563"/>
          </a:xfrm>
          <a:prstGeom prst="curvedDownArrow">
            <a:avLst>
              <a:gd name="adj1" fmla="val 38277"/>
              <a:gd name="adj2" fmla="val 76545"/>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sp>
        <p:nvSpPr>
          <p:cNvPr id="410655" name="AutoShape 74"/>
          <p:cNvSpPr>
            <a:spLocks noChangeArrowheads="1"/>
          </p:cNvSpPr>
          <p:nvPr/>
        </p:nvSpPr>
        <p:spPr bwMode="auto">
          <a:xfrm>
            <a:off x="5791200" y="3749675"/>
            <a:ext cx="377825" cy="182563"/>
          </a:xfrm>
          <a:prstGeom prst="curvedDownArrow">
            <a:avLst>
              <a:gd name="adj1" fmla="val 38277"/>
              <a:gd name="adj2" fmla="val 76545"/>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sp>
        <p:nvSpPr>
          <p:cNvPr id="410656" name="Line 75"/>
          <p:cNvSpPr>
            <a:spLocks noChangeShapeType="1"/>
          </p:cNvSpPr>
          <p:nvPr/>
        </p:nvSpPr>
        <p:spPr bwMode="auto">
          <a:xfrm>
            <a:off x="2074863" y="2981325"/>
            <a:ext cx="0" cy="2538413"/>
          </a:xfrm>
          <a:prstGeom prst="line">
            <a:avLst/>
          </a:prstGeom>
          <a:noFill/>
          <a:ln w="19050">
            <a:solidFill>
              <a:schemeClr val="tx1"/>
            </a:solidFill>
            <a:round/>
            <a:headEnd/>
            <a:tailEnd/>
          </a:ln>
          <a:effectLst>
            <a:outerShdw blurRad="50800" dist="38100" dir="2700000">
              <a:srgbClr val="000000"/>
            </a:outerShdw>
          </a:effectLst>
        </p:spPr>
        <p:txBody>
          <a:bodyPr>
            <a:prstTxWarp prst="textNoShape">
              <a:avLst/>
            </a:prstTxWarp>
          </a:bodyPr>
          <a:lstStyle/>
          <a:p>
            <a:endParaRPr lang="es-ES_tradnl"/>
          </a:p>
        </p:txBody>
      </p:sp>
      <p:sp>
        <p:nvSpPr>
          <p:cNvPr id="410657" name="Text Box 76"/>
          <p:cNvSpPr txBox="1">
            <a:spLocks noChangeArrowheads="1"/>
          </p:cNvSpPr>
          <p:nvPr/>
        </p:nvSpPr>
        <p:spPr bwMode="auto">
          <a:xfrm>
            <a:off x="2111375" y="5942013"/>
            <a:ext cx="4916488" cy="374461"/>
          </a:xfrm>
          <a:prstGeom prst="rect">
            <a:avLst/>
          </a:prstGeom>
          <a:noFill/>
          <a:ln w="9525">
            <a:noFill/>
            <a:miter lim="800000"/>
            <a:headEnd/>
            <a:tailEnd/>
          </a:ln>
          <a:effectLst>
            <a:outerShdw blurRad="50800" dist="38100" dir="2700000">
              <a:srgbClr val="000000"/>
            </a:outerShdw>
          </a:effectLst>
        </p:spPr>
        <p:txBody>
          <a:bodyPr>
            <a:prstTxWarp prst="textNoShape">
              <a:avLst/>
            </a:prstTxWarp>
            <a:spAutoFit/>
          </a:bodyPr>
          <a:lstStyle/>
          <a:p>
            <a:pPr algn="ctr">
              <a:lnSpc>
                <a:spcPct val="90000"/>
              </a:lnSpc>
            </a:pPr>
            <a:r>
              <a:rPr lang="en-US" sz="2000" b="1" dirty="0"/>
              <a:t>% de </a:t>
            </a:r>
            <a:r>
              <a:rPr lang="en-US" sz="2000" b="1" dirty="0" err="1"/>
              <a:t>reducción</a:t>
            </a:r>
            <a:r>
              <a:rPr lang="en-US" sz="2000" b="1" dirty="0"/>
              <a:t> de C- LDL</a:t>
            </a:r>
          </a:p>
        </p:txBody>
      </p:sp>
      <p:sp>
        <p:nvSpPr>
          <p:cNvPr id="410658" name="Rectangle 77"/>
          <p:cNvSpPr>
            <a:spLocks noChangeArrowheads="1"/>
          </p:cNvSpPr>
          <p:nvPr/>
        </p:nvSpPr>
        <p:spPr bwMode="auto">
          <a:xfrm>
            <a:off x="4657725" y="3287713"/>
            <a:ext cx="1004888" cy="363537"/>
          </a:xfrm>
          <a:prstGeom prst="rect">
            <a:avLst/>
          </a:prstGeom>
          <a:noFill/>
          <a:ln w="12700">
            <a:noFill/>
            <a:miter lim="800000"/>
            <a:headEnd/>
            <a:tailEnd/>
          </a:ln>
          <a:effectLst>
            <a:outerShdw blurRad="50800" dist="38100" dir="2700000">
              <a:srgbClr val="000000">
                <a:alpha val="94000"/>
              </a:srgbClr>
            </a:outerShdw>
          </a:effectLst>
        </p:spPr>
        <p:txBody>
          <a:bodyPr tIns="44450" rIns="90488" bIns="44450">
            <a:prstTxWarp prst="textNoShape">
              <a:avLst/>
            </a:prstTxWarp>
            <a:spAutoFit/>
          </a:bodyPr>
          <a:lstStyle/>
          <a:p>
            <a:pPr marL="342900" indent="-342900">
              <a:spcBef>
                <a:spcPct val="20000"/>
              </a:spcBef>
            </a:pPr>
            <a:r>
              <a:rPr lang="en-US" sz="1800" b="1" dirty="0"/>
              <a:t>+ 6%</a:t>
            </a:r>
          </a:p>
        </p:txBody>
      </p:sp>
      <p:sp>
        <p:nvSpPr>
          <p:cNvPr id="410659" name="Rectangle 78"/>
          <p:cNvSpPr>
            <a:spLocks noChangeArrowheads="1"/>
          </p:cNvSpPr>
          <p:nvPr/>
        </p:nvSpPr>
        <p:spPr bwMode="auto">
          <a:xfrm>
            <a:off x="5276850" y="3287713"/>
            <a:ext cx="1008063" cy="363537"/>
          </a:xfrm>
          <a:prstGeom prst="rect">
            <a:avLst/>
          </a:prstGeom>
          <a:noFill/>
          <a:ln w="12700">
            <a:noFill/>
            <a:miter lim="800000"/>
            <a:headEnd/>
            <a:tailEnd/>
          </a:ln>
          <a:effectLst>
            <a:outerShdw blurRad="50800" dist="38100" dir="2700000">
              <a:srgbClr val="000000">
                <a:alpha val="94000"/>
              </a:srgbClr>
            </a:outerShdw>
          </a:effectLst>
        </p:spPr>
        <p:txBody>
          <a:bodyPr tIns="44450" rIns="90488" bIns="44450">
            <a:prstTxWarp prst="textNoShape">
              <a:avLst/>
            </a:prstTxWarp>
            <a:spAutoFit/>
          </a:bodyPr>
          <a:lstStyle/>
          <a:p>
            <a:pPr marL="342900" indent="-342900">
              <a:spcBef>
                <a:spcPct val="20000"/>
              </a:spcBef>
            </a:pPr>
            <a:r>
              <a:rPr lang="en-US" sz="1800" b="1"/>
              <a:t>+ 6%</a:t>
            </a:r>
          </a:p>
        </p:txBody>
      </p:sp>
      <p:sp>
        <p:nvSpPr>
          <p:cNvPr id="410660" name="Rectangle 79"/>
          <p:cNvSpPr>
            <a:spLocks noChangeArrowheads="1"/>
          </p:cNvSpPr>
          <p:nvPr/>
        </p:nvSpPr>
        <p:spPr bwMode="auto">
          <a:xfrm>
            <a:off x="5845175" y="3287713"/>
            <a:ext cx="1116013" cy="363537"/>
          </a:xfrm>
          <a:prstGeom prst="rect">
            <a:avLst/>
          </a:prstGeom>
          <a:noFill/>
          <a:ln w="12700">
            <a:noFill/>
            <a:miter lim="800000"/>
            <a:headEnd/>
            <a:tailEnd/>
          </a:ln>
          <a:effectLst>
            <a:outerShdw blurRad="50800" dist="38100" dir="2700000">
              <a:srgbClr val="000000">
                <a:alpha val="94000"/>
              </a:srgbClr>
            </a:outerShdw>
          </a:effectLst>
        </p:spPr>
        <p:txBody>
          <a:bodyPr tIns="44450" rIns="90488" bIns="44450">
            <a:prstTxWarp prst="textNoShape">
              <a:avLst/>
            </a:prstTxWarp>
            <a:spAutoFit/>
          </a:bodyPr>
          <a:lstStyle/>
          <a:p>
            <a:pPr marL="342900" indent="-342900">
              <a:spcBef>
                <a:spcPct val="20000"/>
              </a:spcBef>
            </a:pPr>
            <a:r>
              <a:rPr lang="en-US" sz="1800" b="1"/>
              <a:t>+ 6%</a:t>
            </a:r>
          </a:p>
        </p:txBody>
      </p:sp>
      <p:sp>
        <p:nvSpPr>
          <p:cNvPr id="1046536" name="Line 8"/>
          <p:cNvSpPr>
            <a:spLocks noChangeShapeType="1"/>
          </p:cNvSpPr>
          <p:nvPr/>
        </p:nvSpPr>
        <p:spPr bwMode="auto">
          <a:xfrm>
            <a:off x="2051050" y="404813"/>
            <a:ext cx="0" cy="4279900"/>
          </a:xfrm>
          <a:prstGeom prst="line">
            <a:avLst/>
          </a:prstGeom>
          <a:noFill/>
          <a:ln w="38100">
            <a:solidFill>
              <a:schemeClr val="tx1"/>
            </a:solidFill>
            <a:round/>
            <a:headEnd/>
            <a:tailEnd/>
          </a:ln>
          <a:effectLst>
            <a:outerShdw blurRad="50800" dist="38100" dir="2700000" algn="ctr" rotWithShape="0">
              <a:srgbClr val="000000"/>
            </a:outerShdw>
          </a:effectLst>
        </p:spPr>
        <p:txBody>
          <a:bodyPr anchor="ctr">
            <a:prstTxWarp prst="textNoShape">
              <a:avLst/>
            </a:prstTxWarp>
            <a:spAutoFit/>
          </a:bodyPr>
          <a:lstStyle/>
          <a:p>
            <a:pPr>
              <a:defRPr/>
            </a:pPr>
            <a:endParaRPr lang="es-ES_tradnl"/>
          </a:p>
        </p:txBody>
      </p:sp>
      <p:sp>
        <p:nvSpPr>
          <p:cNvPr id="1046535" name="Arco 7"/>
          <p:cNvSpPr>
            <a:spLocks/>
          </p:cNvSpPr>
          <p:nvPr/>
        </p:nvSpPr>
        <p:spPr bwMode="auto">
          <a:xfrm rot="13096540" flipV="1">
            <a:off x="3492500" y="77788"/>
            <a:ext cx="2087563" cy="5727700"/>
          </a:xfrm>
          <a:custGeom>
            <a:avLst/>
            <a:gdLst>
              <a:gd name="G0" fmla="+- 0 0 0"/>
              <a:gd name="G1" fmla="+- 20552 0 0"/>
              <a:gd name="G2" fmla="+- 21600 0 0"/>
              <a:gd name="T0" fmla="*/ 6647 w 21600"/>
              <a:gd name="T1" fmla="*/ 0 h 28861"/>
              <a:gd name="T2" fmla="*/ 19938 w 21600"/>
              <a:gd name="T3" fmla="*/ 28861 h 28861"/>
              <a:gd name="T4" fmla="*/ 0 w 21600"/>
              <a:gd name="T5" fmla="*/ 20552 h 28861"/>
            </a:gdLst>
            <a:ahLst/>
            <a:cxnLst>
              <a:cxn ang="0">
                <a:pos x="T0" y="T1"/>
              </a:cxn>
              <a:cxn ang="0">
                <a:pos x="T2" y="T3"/>
              </a:cxn>
              <a:cxn ang="0">
                <a:pos x="T4" y="T5"/>
              </a:cxn>
            </a:cxnLst>
            <a:rect l="0" t="0" r="r" b="b"/>
            <a:pathLst>
              <a:path w="21600" h="28861" fill="none" extrusionOk="0">
                <a:moveTo>
                  <a:pt x="6646" y="0"/>
                </a:moveTo>
                <a:cubicBezTo>
                  <a:pt x="15560" y="2883"/>
                  <a:pt x="21600" y="11183"/>
                  <a:pt x="21600" y="20552"/>
                </a:cubicBezTo>
                <a:cubicBezTo>
                  <a:pt x="21600" y="23404"/>
                  <a:pt x="21035" y="26228"/>
                  <a:pt x="19937" y="28860"/>
                </a:cubicBezTo>
              </a:path>
              <a:path w="21600" h="28861" stroke="0" extrusionOk="0">
                <a:moveTo>
                  <a:pt x="6646" y="0"/>
                </a:moveTo>
                <a:cubicBezTo>
                  <a:pt x="15560" y="2883"/>
                  <a:pt x="21600" y="11183"/>
                  <a:pt x="21600" y="20552"/>
                </a:cubicBezTo>
                <a:cubicBezTo>
                  <a:pt x="21600" y="23404"/>
                  <a:pt x="21035" y="26228"/>
                  <a:pt x="19937" y="28860"/>
                </a:cubicBezTo>
                <a:lnTo>
                  <a:pt x="0" y="20552"/>
                </a:lnTo>
                <a:close/>
              </a:path>
            </a:pathLst>
          </a:custGeom>
          <a:noFill/>
          <a:ln w="57150">
            <a:solidFill>
              <a:srgbClr val="FF0000"/>
            </a:solidFill>
            <a:round/>
            <a:headEnd/>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s-ES_tradnl"/>
          </a:p>
        </p:txBody>
      </p:sp>
      <p:sp>
        <p:nvSpPr>
          <p:cNvPr id="410663" name="Text Box 12"/>
          <p:cNvSpPr txBox="1">
            <a:spLocks noChangeArrowheads="1"/>
          </p:cNvSpPr>
          <p:nvPr/>
        </p:nvSpPr>
        <p:spPr bwMode="auto">
          <a:xfrm>
            <a:off x="3565525" y="4868863"/>
            <a:ext cx="2314575" cy="396875"/>
          </a:xfrm>
          <a:prstGeom prst="rect">
            <a:avLst/>
          </a:prstGeom>
          <a:noFill/>
          <a:ln w="38100">
            <a:noFill/>
            <a:miter lim="800000"/>
            <a:headEnd/>
            <a:tailEnd/>
          </a:ln>
          <a:effectLst>
            <a:outerShdw blurRad="50800" dist="38100" dir="2700000">
              <a:srgbClr val="000000"/>
            </a:outerShdw>
          </a:effectLst>
        </p:spPr>
        <p:txBody>
          <a:bodyPr wrap="none">
            <a:prstTxWarp prst="textNoShape">
              <a:avLst/>
            </a:prstTxWarp>
            <a:spAutoFit/>
          </a:bodyPr>
          <a:lstStyle/>
          <a:p>
            <a:r>
              <a:rPr lang="es-ES" sz="2000" b="1" dirty="0"/>
              <a:t>DOSIS ESTATINA</a:t>
            </a:r>
          </a:p>
        </p:txBody>
      </p:sp>
      <p:sp>
        <p:nvSpPr>
          <p:cNvPr id="1046537" name="Line 9"/>
          <p:cNvSpPr>
            <a:spLocks noChangeShapeType="1"/>
          </p:cNvSpPr>
          <p:nvPr/>
        </p:nvSpPr>
        <p:spPr bwMode="auto">
          <a:xfrm>
            <a:off x="2051050" y="4675188"/>
            <a:ext cx="5184775" cy="0"/>
          </a:xfrm>
          <a:prstGeom prst="line">
            <a:avLst/>
          </a:prstGeom>
          <a:noFill/>
          <a:ln w="38100">
            <a:solidFill>
              <a:schemeClr val="tx1"/>
            </a:solidFill>
            <a:round/>
            <a:headEnd/>
            <a:tailEnd/>
          </a:ln>
          <a:effectLst>
            <a:outerShdw blurRad="50800" dist="38100" dir="2700000" algn="ctr" rotWithShape="0">
              <a:srgbClr val="000000"/>
            </a:outerShdw>
          </a:effectLst>
        </p:spPr>
        <p:txBody>
          <a:bodyPr wrap="none" anchor="ctr">
            <a:prstTxWarp prst="textNoShape">
              <a:avLst/>
            </a:prstTxWarp>
            <a:spAutoFit/>
          </a:bodyPr>
          <a:lstStyle/>
          <a:p>
            <a:pPr>
              <a:defRPr/>
            </a:pPr>
            <a:endParaRPr lang="es-ES_tradnl"/>
          </a:p>
        </p:txBody>
      </p:sp>
      <p:sp>
        <p:nvSpPr>
          <p:cNvPr id="410665" name="Text Box 13"/>
          <p:cNvSpPr txBox="1">
            <a:spLocks noChangeArrowheads="1"/>
          </p:cNvSpPr>
          <p:nvPr/>
        </p:nvSpPr>
        <p:spPr bwMode="auto">
          <a:xfrm rot="10800000">
            <a:off x="1304925" y="836613"/>
            <a:ext cx="458788" cy="4714875"/>
          </a:xfrm>
          <a:prstGeom prst="rect">
            <a:avLst/>
          </a:prstGeom>
          <a:noFill/>
          <a:ln w="38100">
            <a:noFill/>
            <a:miter lim="800000"/>
            <a:headEnd/>
            <a:tailEnd/>
          </a:ln>
          <a:effectLst>
            <a:outerShdw blurRad="50800" dist="38100" dir="2700000">
              <a:srgbClr val="000000">
                <a:alpha val="43000"/>
              </a:srgbClr>
            </a:outerShdw>
          </a:effectLst>
        </p:spPr>
        <p:txBody>
          <a:bodyPr vert="eaVert" wrap="none">
            <a:prstTxWarp prst="textNoShape">
              <a:avLst/>
            </a:prstTxWarp>
            <a:spAutoFit/>
          </a:bodyPr>
          <a:lstStyle/>
          <a:p>
            <a:r>
              <a:rPr lang="es-ES" sz="1800" b="1" dirty="0"/>
              <a:t>% INHIBICIÓN DE LA HMG Co-A reductasa</a:t>
            </a:r>
          </a:p>
        </p:txBody>
      </p:sp>
      <p:sp>
        <p:nvSpPr>
          <p:cNvPr id="1046610" name="Line 82"/>
          <p:cNvSpPr>
            <a:spLocks noChangeShapeType="1"/>
          </p:cNvSpPr>
          <p:nvPr/>
        </p:nvSpPr>
        <p:spPr bwMode="auto">
          <a:xfrm>
            <a:off x="2051050" y="1484313"/>
            <a:ext cx="2881313" cy="0"/>
          </a:xfrm>
          <a:prstGeom prst="line">
            <a:avLst/>
          </a:prstGeom>
          <a:noFill/>
          <a:ln w="12700">
            <a:solidFill>
              <a:schemeClr val="tx1"/>
            </a:solidFill>
            <a:round/>
            <a:headEnd/>
            <a:tailEnd/>
          </a:ln>
          <a:effectLst>
            <a:outerShdw blurRad="50800" dist="38100" dir="2700000" algn="ctr" rotWithShape="0">
              <a:srgbClr val="000000"/>
            </a:outerShdw>
          </a:effectLst>
        </p:spPr>
        <p:txBody>
          <a:bodyPr wrap="none" anchor="ctr">
            <a:prstTxWarp prst="textNoShape">
              <a:avLst/>
            </a:prstTxWarp>
            <a:spAutoFit/>
          </a:bodyPr>
          <a:lstStyle/>
          <a:p>
            <a:pPr>
              <a:defRPr/>
            </a:pPr>
            <a:endParaRPr lang="es-ES_tradnl"/>
          </a:p>
        </p:txBody>
      </p:sp>
      <p:sp>
        <p:nvSpPr>
          <p:cNvPr id="1046615" name="Line 87"/>
          <p:cNvSpPr>
            <a:spLocks noChangeShapeType="1"/>
          </p:cNvSpPr>
          <p:nvPr/>
        </p:nvSpPr>
        <p:spPr bwMode="auto">
          <a:xfrm>
            <a:off x="2051050" y="1196975"/>
            <a:ext cx="3384550" cy="0"/>
          </a:xfrm>
          <a:prstGeom prst="line">
            <a:avLst/>
          </a:prstGeom>
          <a:noFill/>
          <a:ln w="12700">
            <a:solidFill>
              <a:schemeClr val="tx1"/>
            </a:solidFill>
            <a:round/>
            <a:headEnd/>
            <a:tailEnd/>
          </a:ln>
          <a:effectLst>
            <a:outerShdw blurRad="50800" dist="38100" dir="2700000" algn="ctr" rotWithShape="0">
              <a:srgbClr val="000000"/>
            </a:outerShdw>
          </a:effectLst>
        </p:spPr>
        <p:txBody>
          <a:bodyPr wrap="none" anchor="ctr">
            <a:prstTxWarp prst="textNoShape">
              <a:avLst/>
            </a:prstTxWarp>
            <a:spAutoFit/>
          </a:bodyPr>
          <a:lstStyle/>
          <a:p>
            <a:pPr>
              <a:defRPr/>
            </a:pPr>
            <a:endParaRPr lang="es-ES_tradnl"/>
          </a:p>
        </p:txBody>
      </p:sp>
      <p:sp>
        <p:nvSpPr>
          <p:cNvPr id="1046617" name="Line 89"/>
          <p:cNvSpPr>
            <a:spLocks noChangeShapeType="1"/>
          </p:cNvSpPr>
          <p:nvPr/>
        </p:nvSpPr>
        <p:spPr bwMode="auto">
          <a:xfrm>
            <a:off x="2051050" y="981075"/>
            <a:ext cx="3889375" cy="0"/>
          </a:xfrm>
          <a:prstGeom prst="line">
            <a:avLst/>
          </a:prstGeom>
          <a:noFill/>
          <a:ln w="12700">
            <a:solidFill>
              <a:schemeClr val="tx1"/>
            </a:solidFill>
            <a:round/>
            <a:headEnd/>
            <a:tailEnd/>
          </a:ln>
          <a:effectLst>
            <a:outerShdw blurRad="50800" dist="38100" dir="2700000" algn="ctr" rotWithShape="0">
              <a:srgbClr val="000000"/>
            </a:outerShdw>
          </a:effectLst>
        </p:spPr>
        <p:txBody>
          <a:bodyPr wrap="none" anchor="ctr">
            <a:prstTxWarp prst="textNoShape">
              <a:avLst/>
            </a:prstTxWarp>
            <a:spAutoFit/>
          </a:bodyPr>
          <a:lstStyle/>
          <a:p>
            <a:pPr>
              <a:defRPr/>
            </a:pPr>
            <a:endParaRPr lang="es-ES_tradnl"/>
          </a:p>
        </p:txBody>
      </p:sp>
      <p:sp>
        <p:nvSpPr>
          <p:cNvPr id="1046619" name="Line 91"/>
          <p:cNvSpPr>
            <a:spLocks noChangeShapeType="1"/>
          </p:cNvSpPr>
          <p:nvPr/>
        </p:nvSpPr>
        <p:spPr bwMode="auto">
          <a:xfrm>
            <a:off x="2051050" y="908050"/>
            <a:ext cx="4392613" cy="0"/>
          </a:xfrm>
          <a:prstGeom prst="line">
            <a:avLst/>
          </a:prstGeom>
          <a:noFill/>
          <a:ln w="12700">
            <a:solidFill>
              <a:schemeClr val="tx1"/>
            </a:solidFill>
            <a:round/>
            <a:headEnd/>
            <a:tailEnd/>
          </a:ln>
          <a:effectLst>
            <a:outerShdw blurRad="50800" dist="38100" dir="2700000" algn="ctr" rotWithShape="0">
              <a:srgbClr val="000000"/>
            </a:outerShdw>
          </a:effectLst>
        </p:spPr>
        <p:txBody>
          <a:bodyPr wrap="none" anchor="ctr">
            <a:prstTxWarp prst="textNoShape">
              <a:avLst/>
            </a:prstTxWarp>
            <a:spAutoFit/>
          </a:bodyPr>
          <a:lstStyle/>
          <a:p>
            <a:pPr>
              <a:defRPr/>
            </a:pPr>
            <a:endParaRPr lang="es-ES_tradnl"/>
          </a:p>
        </p:txBody>
      </p:sp>
      <p:sp>
        <p:nvSpPr>
          <p:cNvPr id="1046620" name="Oval 92"/>
          <p:cNvSpPr>
            <a:spLocks noChangeArrowheads="1"/>
          </p:cNvSpPr>
          <p:nvPr/>
        </p:nvSpPr>
        <p:spPr bwMode="auto">
          <a:xfrm>
            <a:off x="4859338" y="1412875"/>
            <a:ext cx="142875" cy="142875"/>
          </a:xfrm>
          <a:prstGeom prst="ellipse">
            <a:avLst/>
          </a:prstGeom>
          <a:solidFill>
            <a:srgbClr val="FFFFFF"/>
          </a:solidFill>
          <a:ln w="12700">
            <a:solidFill>
              <a:schemeClr val="bg1"/>
            </a:solidFill>
            <a:round/>
            <a:headEnd/>
            <a:tailEnd/>
          </a:ln>
          <a:effectLst>
            <a:outerShdw blurRad="63500" dist="38099" dir="2700000" algn="ctr" rotWithShape="0">
              <a:schemeClr val="tx1">
                <a:alpha val="74998"/>
              </a:schemeClr>
            </a:outerShdw>
          </a:effectLst>
        </p:spPr>
        <p:txBody>
          <a:bodyPr wrap="none" anchor="ctr">
            <a:prstTxWarp prst="textNoShape">
              <a:avLst/>
            </a:prstTxWarp>
            <a:spAutoFit/>
          </a:bodyPr>
          <a:lstStyle/>
          <a:p>
            <a:pPr>
              <a:defRPr/>
            </a:pPr>
            <a:endParaRPr lang="es-ES_tradnl"/>
          </a:p>
        </p:txBody>
      </p:sp>
      <p:sp>
        <p:nvSpPr>
          <p:cNvPr id="1046621" name="Oval 93"/>
          <p:cNvSpPr>
            <a:spLocks noChangeArrowheads="1"/>
          </p:cNvSpPr>
          <p:nvPr/>
        </p:nvSpPr>
        <p:spPr bwMode="auto">
          <a:xfrm>
            <a:off x="5365750" y="1125538"/>
            <a:ext cx="142875" cy="142875"/>
          </a:xfrm>
          <a:prstGeom prst="ellipse">
            <a:avLst/>
          </a:prstGeom>
          <a:solidFill>
            <a:srgbClr val="FFFFFF"/>
          </a:solidFill>
          <a:ln w="12700">
            <a:solidFill>
              <a:schemeClr val="bg1"/>
            </a:solidFill>
            <a:round/>
            <a:headEnd/>
            <a:tailEnd/>
          </a:ln>
          <a:effectLst>
            <a:outerShdw blurRad="63500" dist="38099" dir="2700000" algn="ctr" rotWithShape="0">
              <a:schemeClr val="tx1">
                <a:alpha val="74998"/>
              </a:schemeClr>
            </a:outerShdw>
          </a:effectLst>
        </p:spPr>
        <p:txBody>
          <a:bodyPr wrap="none" anchor="ctr">
            <a:prstTxWarp prst="textNoShape">
              <a:avLst/>
            </a:prstTxWarp>
            <a:spAutoFit/>
          </a:bodyPr>
          <a:lstStyle/>
          <a:p>
            <a:pPr>
              <a:defRPr/>
            </a:pPr>
            <a:endParaRPr lang="es-ES_tradnl"/>
          </a:p>
        </p:txBody>
      </p:sp>
      <p:sp>
        <p:nvSpPr>
          <p:cNvPr id="1046622" name="Oval 94"/>
          <p:cNvSpPr>
            <a:spLocks noChangeArrowheads="1"/>
          </p:cNvSpPr>
          <p:nvPr/>
        </p:nvSpPr>
        <p:spPr bwMode="auto">
          <a:xfrm>
            <a:off x="5868988" y="908050"/>
            <a:ext cx="142875" cy="142875"/>
          </a:xfrm>
          <a:prstGeom prst="ellipse">
            <a:avLst/>
          </a:prstGeom>
          <a:solidFill>
            <a:srgbClr val="FFFFFF"/>
          </a:solidFill>
          <a:ln w="12700">
            <a:solidFill>
              <a:schemeClr val="bg1"/>
            </a:solidFill>
            <a:round/>
            <a:headEnd/>
            <a:tailEnd/>
          </a:ln>
          <a:effectLst>
            <a:outerShdw blurRad="63500" dist="38099" dir="2700000" algn="ctr" rotWithShape="0">
              <a:schemeClr val="tx1">
                <a:alpha val="74998"/>
              </a:schemeClr>
            </a:outerShdw>
          </a:effectLst>
        </p:spPr>
        <p:txBody>
          <a:bodyPr wrap="none" anchor="ctr">
            <a:prstTxWarp prst="textNoShape">
              <a:avLst/>
            </a:prstTxWarp>
            <a:spAutoFit/>
          </a:bodyPr>
          <a:lstStyle/>
          <a:p>
            <a:pPr>
              <a:defRPr/>
            </a:pPr>
            <a:endParaRPr lang="es-ES_tradnl"/>
          </a:p>
        </p:txBody>
      </p:sp>
      <p:sp>
        <p:nvSpPr>
          <p:cNvPr id="1046623" name="Oval 95"/>
          <p:cNvSpPr>
            <a:spLocks noChangeArrowheads="1"/>
          </p:cNvSpPr>
          <p:nvPr/>
        </p:nvSpPr>
        <p:spPr bwMode="auto">
          <a:xfrm>
            <a:off x="6373813" y="836613"/>
            <a:ext cx="142875" cy="142875"/>
          </a:xfrm>
          <a:prstGeom prst="ellipse">
            <a:avLst/>
          </a:prstGeom>
          <a:solidFill>
            <a:srgbClr val="FFFFFF"/>
          </a:solidFill>
          <a:ln w="12700">
            <a:solidFill>
              <a:schemeClr val="bg1"/>
            </a:solidFill>
            <a:round/>
            <a:headEnd/>
            <a:tailEnd/>
          </a:ln>
          <a:effectLst>
            <a:outerShdw blurRad="63500" dist="38099" dir="2700000" algn="ctr" rotWithShape="0">
              <a:schemeClr val="tx1">
                <a:alpha val="74998"/>
              </a:schemeClr>
            </a:outerShdw>
          </a:effectLst>
        </p:spPr>
        <p:txBody>
          <a:bodyPr wrap="none" anchor="ctr">
            <a:prstTxWarp prst="textNoShape">
              <a:avLst/>
            </a:prstTxWarp>
            <a:spAutoFit/>
          </a:bodyPr>
          <a:lstStyle/>
          <a:p>
            <a:pPr>
              <a:defRPr/>
            </a:pPr>
            <a:endParaRPr lang="es-ES_tradnl"/>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6609"/>
                                        </p:tgtEl>
                                        <p:attrNameLst>
                                          <p:attrName>style.visibility</p:attrName>
                                        </p:attrNameLst>
                                      </p:cBhvr>
                                      <p:to>
                                        <p:strVal val="visible"/>
                                      </p:to>
                                    </p:set>
                                    <p:animEffect transition="in" filter="wipe(down)">
                                      <p:cBhvr>
                                        <p:cTn id="7" dur="500"/>
                                        <p:tgtEl>
                                          <p:spTgt spid="104660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46620"/>
                                        </p:tgtEl>
                                        <p:attrNameLst>
                                          <p:attrName>style.visibility</p:attrName>
                                        </p:attrNameLst>
                                      </p:cBhvr>
                                      <p:to>
                                        <p:strVal val="visible"/>
                                      </p:to>
                                    </p:set>
                                    <p:anim calcmode="lin" valueType="num">
                                      <p:cBhvr>
                                        <p:cTn id="12" dur="500" fill="hold"/>
                                        <p:tgtEl>
                                          <p:spTgt spid="1046620"/>
                                        </p:tgtEl>
                                        <p:attrNameLst>
                                          <p:attrName>ppt_w</p:attrName>
                                        </p:attrNameLst>
                                      </p:cBhvr>
                                      <p:tavLst>
                                        <p:tav tm="0">
                                          <p:val>
                                            <p:fltVal val="0"/>
                                          </p:val>
                                        </p:tav>
                                        <p:tav tm="100000">
                                          <p:val>
                                            <p:strVal val="#ppt_w"/>
                                          </p:val>
                                        </p:tav>
                                      </p:tavLst>
                                    </p:anim>
                                    <p:anim calcmode="lin" valueType="num">
                                      <p:cBhvr>
                                        <p:cTn id="13" dur="500" fill="hold"/>
                                        <p:tgtEl>
                                          <p:spTgt spid="1046620"/>
                                        </p:tgtEl>
                                        <p:attrNameLst>
                                          <p:attrName>ppt_h</p:attrName>
                                        </p:attrNameLst>
                                      </p:cBhvr>
                                      <p:tavLst>
                                        <p:tav tm="0">
                                          <p:val>
                                            <p:fltVal val="0"/>
                                          </p:val>
                                        </p:tav>
                                        <p:tav tm="100000">
                                          <p:val>
                                            <p:strVal val="#ppt_h"/>
                                          </p:val>
                                        </p:tav>
                                      </p:tavLst>
                                    </p:anim>
                                    <p:animEffect transition="in" filter="fade">
                                      <p:cBhvr>
                                        <p:cTn id="14" dur="500"/>
                                        <p:tgtEl>
                                          <p:spTgt spid="10466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46610"/>
                                        </p:tgtEl>
                                        <p:attrNameLst>
                                          <p:attrName>style.visibility</p:attrName>
                                        </p:attrNameLst>
                                      </p:cBhvr>
                                      <p:to>
                                        <p:strVal val="visible"/>
                                      </p:to>
                                    </p:set>
                                    <p:animEffect transition="in" filter="wipe(right)">
                                      <p:cBhvr>
                                        <p:cTn id="19" dur="500"/>
                                        <p:tgtEl>
                                          <p:spTgt spid="10466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46614"/>
                                        </p:tgtEl>
                                        <p:attrNameLst>
                                          <p:attrName>style.visibility</p:attrName>
                                        </p:attrNameLst>
                                      </p:cBhvr>
                                      <p:to>
                                        <p:strVal val="visible"/>
                                      </p:to>
                                    </p:set>
                                    <p:animEffect transition="in" filter="wipe(down)">
                                      <p:cBhvr>
                                        <p:cTn id="24" dur="500"/>
                                        <p:tgtEl>
                                          <p:spTgt spid="10466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46621"/>
                                        </p:tgtEl>
                                        <p:attrNameLst>
                                          <p:attrName>style.visibility</p:attrName>
                                        </p:attrNameLst>
                                      </p:cBhvr>
                                      <p:to>
                                        <p:strVal val="visible"/>
                                      </p:to>
                                    </p:set>
                                    <p:anim calcmode="lin" valueType="num">
                                      <p:cBhvr>
                                        <p:cTn id="29" dur="500" fill="hold"/>
                                        <p:tgtEl>
                                          <p:spTgt spid="1046621"/>
                                        </p:tgtEl>
                                        <p:attrNameLst>
                                          <p:attrName>ppt_w</p:attrName>
                                        </p:attrNameLst>
                                      </p:cBhvr>
                                      <p:tavLst>
                                        <p:tav tm="0">
                                          <p:val>
                                            <p:fltVal val="0"/>
                                          </p:val>
                                        </p:tav>
                                        <p:tav tm="100000">
                                          <p:val>
                                            <p:strVal val="#ppt_w"/>
                                          </p:val>
                                        </p:tav>
                                      </p:tavLst>
                                    </p:anim>
                                    <p:anim calcmode="lin" valueType="num">
                                      <p:cBhvr>
                                        <p:cTn id="30" dur="500" fill="hold"/>
                                        <p:tgtEl>
                                          <p:spTgt spid="1046621"/>
                                        </p:tgtEl>
                                        <p:attrNameLst>
                                          <p:attrName>ppt_h</p:attrName>
                                        </p:attrNameLst>
                                      </p:cBhvr>
                                      <p:tavLst>
                                        <p:tav tm="0">
                                          <p:val>
                                            <p:fltVal val="0"/>
                                          </p:val>
                                        </p:tav>
                                        <p:tav tm="100000">
                                          <p:val>
                                            <p:strVal val="#ppt_h"/>
                                          </p:val>
                                        </p:tav>
                                      </p:tavLst>
                                    </p:anim>
                                    <p:animEffect transition="in" filter="fade">
                                      <p:cBhvr>
                                        <p:cTn id="31" dur="500"/>
                                        <p:tgtEl>
                                          <p:spTgt spid="10466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046615"/>
                                        </p:tgtEl>
                                        <p:attrNameLst>
                                          <p:attrName>style.visibility</p:attrName>
                                        </p:attrNameLst>
                                      </p:cBhvr>
                                      <p:to>
                                        <p:strVal val="visible"/>
                                      </p:to>
                                    </p:set>
                                    <p:animEffect transition="in" filter="wipe(right)">
                                      <p:cBhvr>
                                        <p:cTn id="36" dur="500"/>
                                        <p:tgtEl>
                                          <p:spTgt spid="10466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46616"/>
                                        </p:tgtEl>
                                        <p:attrNameLst>
                                          <p:attrName>style.visibility</p:attrName>
                                        </p:attrNameLst>
                                      </p:cBhvr>
                                      <p:to>
                                        <p:strVal val="visible"/>
                                      </p:to>
                                    </p:set>
                                    <p:animEffect transition="in" filter="wipe(down)">
                                      <p:cBhvr>
                                        <p:cTn id="41" dur="500"/>
                                        <p:tgtEl>
                                          <p:spTgt spid="10466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046622"/>
                                        </p:tgtEl>
                                        <p:attrNameLst>
                                          <p:attrName>style.visibility</p:attrName>
                                        </p:attrNameLst>
                                      </p:cBhvr>
                                      <p:to>
                                        <p:strVal val="visible"/>
                                      </p:to>
                                    </p:set>
                                    <p:anim calcmode="lin" valueType="num">
                                      <p:cBhvr>
                                        <p:cTn id="46" dur="500" fill="hold"/>
                                        <p:tgtEl>
                                          <p:spTgt spid="1046622"/>
                                        </p:tgtEl>
                                        <p:attrNameLst>
                                          <p:attrName>ppt_w</p:attrName>
                                        </p:attrNameLst>
                                      </p:cBhvr>
                                      <p:tavLst>
                                        <p:tav tm="0">
                                          <p:val>
                                            <p:fltVal val="0"/>
                                          </p:val>
                                        </p:tav>
                                        <p:tav tm="100000">
                                          <p:val>
                                            <p:strVal val="#ppt_w"/>
                                          </p:val>
                                        </p:tav>
                                      </p:tavLst>
                                    </p:anim>
                                    <p:anim calcmode="lin" valueType="num">
                                      <p:cBhvr>
                                        <p:cTn id="47" dur="500" fill="hold"/>
                                        <p:tgtEl>
                                          <p:spTgt spid="1046622"/>
                                        </p:tgtEl>
                                        <p:attrNameLst>
                                          <p:attrName>ppt_h</p:attrName>
                                        </p:attrNameLst>
                                      </p:cBhvr>
                                      <p:tavLst>
                                        <p:tav tm="0">
                                          <p:val>
                                            <p:fltVal val="0"/>
                                          </p:val>
                                        </p:tav>
                                        <p:tav tm="100000">
                                          <p:val>
                                            <p:strVal val="#ppt_h"/>
                                          </p:val>
                                        </p:tav>
                                      </p:tavLst>
                                    </p:anim>
                                    <p:animEffect transition="in" filter="fade">
                                      <p:cBhvr>
                                        <p:cTn id="48" dur="500"/>
                                        <p:tgtEl>
                                          <p:spTgt spid="10466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046617"/>
                                        </p:tgtEl>
                                        <p:attrNameLst>
                                          <p:attrName>style.visibility</p:attrName>
                                        </p:attrNameLst>
                                      </p:cBhvr>
                                      <p:to>
                                        <p:strVal val="visible"/>
                                      </p:to>
                                    </p:set>
                                    <p:animEffect transition="in" filter="wipe(right)">
                                      <p:cBhvr>
                                        <p:cTn id="53" dur="500"/>
                                        <p:tgtEl>
                                          <p:spTgt spid="10466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046618"/>
                                        </p:tgtEl>
                                        <p:attrNameLst>
                                          <p:attrName>style.visibility</p:attrName>
                                        </p:attrNameLst>
                                      </p:cBhvr>
                                      <p:to>
                                        <p:strVal val="visible"/>
                                      </p:to>
                                    </p:set>
                                    <p:animEffect transition="in" filter="wipe(down)">
                                      <p:cBhvr>
                                        <p:cTn id="58" dur="500"/>
                                        <p:tgtEl>
                                          <p:spTgt spid="10466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046623"/>
                                        </p:tgtEl>
                                        <p:attrNameLst>
                                          <p:attrName>style.visibility</p:attrName>
                                        </p:attrNameLst>
                                      </p:cBhvr>
                                      <p:to>
                                        <p:strVal val="visible"/>
                                      </p:to>
                                    </p:set>
                                    <p:anim calcmode="lin" valueType="num">
                                      <p:cBhvr>
                                        <p:cTn id="63" dur="500" fill="hold"/>
                                        <p:tgtEl>
                                          <p:spTgt spid="1046623"/>
                                        </p:tgtEl>
                                        <p:attrNameLst>
                                          <p:attrName>ppt_w</p:attrName>
                                        </p:attrNameLst>
                                      </p:cBhvr>
                                      <p:tavLst>
                                        <p:tav tm="0">
                                          <p:val>
                                            <p:fltVal val="0"/>
                                          </p:val>
                                        </p:tav>
                                        <p:tav tm="100000">
                                          <p:val>
                                            <p:strVal val="#ppt_w"/>
                                          </p:val>
                                        </p:tav>
                                      </p:tavLst>
                                    </p:anim>
                                    <p:anim calcmode="lin" valueType="num">
                                      <p:cBhvr>
                                        <p:cTn id="64" dur="500" fill="hold"/>
                                        <p:tgtEl>
                                          <p:spTgt spid="1046623"/>
                                        </p:tgtEl>
                                        <p:attrNameLst>
                                          <p:attrName>ppt_h</p:attrName>
                                        </p:attrNameLst>
                                      </p:cBhvr>
                                      <p:tavLst>
                                        <p:tav tm="0">
                                          <p:val>
                                            <p:fltVal val="0"/>
                                          </p:val>
                                        </p:tav>
                                        <p:tav tm="100000">
                                          <p:val>
                                            <p:strVal val="#ppt_h"/>
                                          </p:val>
                                        </p:tav>
                                      </p:tavLst>
                                    </p:anim>
                                    <p:animEffect transition="in" filter="fade">
                                      <p:cBhvr>
                                        <p:cTn id="65" dur="500"/>
                                        <p:tgtEl>
                                          <p:spTgt spid="10466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1046619"/>
                                        </p:tgtEl>
                                        <p:attrNameLst>
                                          <p:attrName>style.visibility</p:attrName>
                                        </p:attrNameLst>
                                      </p:cBhvr>
                                      <p:to>
                                        <p:strVal val="visible"/>
                                      </p:to>
                                    </p:set>
                                    <p:animEffect transition="in" filter="wipe(right)">
                                      <p:cBhvr>
                                        <p:cTn id="70" dur="500"/>
                                        <p:tgtEl>
                                          <p:spTgt spid="104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620" grpId="0" animBg="1"/>
      <p:bldP spid="1046621" grpId="0" animBg="1"/>
      <p:bldP spid="1046622" grpId="0" animBg="1"/>
      <p:bldP spid="10466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81"/>
          <p:cNvSpPr>
            <a:spLocks noGrp="1" noChangeArrowheads="1"/>
          </p:cNvSpPr>
          <p:nvPr>
            <p:ph type="title" idx="4294967295"/>
          </p:nvPr>
        </p:nvSpPr>
        <p:spPr bwMode="auto">
          <a:xfrm>
            <a:off x="142875" y="304800"/>
            <a:ext cx="8677275" cy="781050"/>
          </a:xfrm>
          <a:prstGeom prst="rect">
            <a:avLst/>
          </a:prstGeom>
          <a:noFill/>
          <a:ln>
            <a:miter lim="800000"/>
            <a:headEnd/>
            <a:tailEnd/>
          </a:ln>
        </p:spPr>
        <p:txBody>
          <a:bodyPr>
            <a:prstTxWarp prst="textNoShape">
              <a:avLst/>
            </a:prstTxWarp>
          </a:bodyPr>
          <a:lstStyle/>
          <a:p>
            <a:pPr eaLnBrk="1" hangingPunct="1"/>
            <a:r>
              <a:rPr lang="es-ES" sz="3200" dirty="0" smtClean="0"/>
              <a:t>Potencia de reducción del LDL-C de las distintas estatinas</a:t>
            </a:r>
          </a:p>
        </p:txBody>
      </p:sp>
      <p:grpSp>
        <p:nvGrpSpPr>
          <p:cNvPr id="2" name="Agrupar 174"/>
          <p:cNvGrpSpPr>
            <a:grpSpLocks/>
          </p:cNvGrpSpPr>
          <p:nvPr/>
        </p:nvGrpSpPr>
        <p:grpSpPr bwMode="auto">
          <a:xfrm>
            <a:off x="1295400" y="1447800"/>
            <a:ext cx="6781800" cy="4889500"/>
            <a:chOff x="838200" y="1739900"/>
            <a:chExt cx="6781800" cy="4889500"/>
          </a:xfrm>
        </p:grpSpPr>
        <p:grpSp>
          <p:nvGrpSpPr>
            <p:cNvPr id="3" name="Group 1343"/>
            <p:cNvGrpSpPr>
              <a:grpSpLocks/>
            </p:cNvGrpSpPr>
            <p:nvPr/>
          </p:nvGrpSpPr>
          <p:grpSpPr bwMode="auto">
            <a:xfrm>
              <a:off x="838200" y="1739900"/>
              <a:ext cx="2088486" cy="503258"/>
              <a:chOff x="0" y="0"/>
              <a:chExt cx="794" cy="518"/>
            </a:xfrm>
          </p:grpSpPr>
          <p:sp>
            <p:nvSpPr>
              <p:cNvPr id="58542" name="Rectangle 1285"/>
              <p:cNvSpPr>
                <a:spLocks noChangeArrowheads="1"/>
              </p:cNvSpPr>
              <p:nvPr/>
            </p:nvSpPr>
            <p:spPr bwMode="auto">
              <a:xfrm>
                <a:off x="0" y="0"/>
                <a:ext cx="794" cy="518"/>
              </a:xfrm>
              <a:prstGeom prst="rect">
                <a:avLst/>
              </a:prstGeom>
              <a:solidFill>
                <a:srgbClr val="008000"/>
              </a:solidFill>
              <a:ln w="9525">
                <a:solidFill>
                  <a:schemeClr val="tx1"/>
                </a:solidFill>
                <a:miter lim="800000"/>
                <a:headEnd/>
                <a:tailEnd/>
              </a:ln>
            </p:spPr>
            <p:txBody>
              <a:bodyPr>
                <a:prstTxWarp prst="textNoShape">
                  <a:avLst/>
                </a:prstTxWarp>
              </a:bodyPr>
              <a:lstStyle/>
              <a:p>
                <a:pPr eaLnBrk="0" hangingPunct="0">
                  <a:defRPr/>
                </a:pPr>
                <a:r>
                  <a:rPr lang="es-ES" sz="1400" b="1" dirty="0">
                    <a:latin typeface="+mn-lt"/>
                    <a:ea typeface="Times New Roman" pitchFamily="-111" charset="0"/>
                    <a:cs typeface="Times New Roman" pitchFamily="-111" charset="0"/>
                    <a:sym typeface="Gill Sans" pitchFamily="-111" charset="0"/>
                  </a:rPr>
                  <a:t>Estatina </a:t>
                </a:r>
              </a:p>
              <a:p>
                <a:pPr eaLnBrk="0" hangingPunct="0">
                  <a:defRPr/>
                </a:pPr>
                <a:endParaRPr lang="es-ES" sz="2800" b="1" dirty="0">
                  <a:latin typeface="+mn-lt"/>
                  <a:ea typeface="Times New Roman" pitchFamily="-111" charset="0"/>
                  <a:cs typeface="Times New Roman" pitchFamily="-111" charset="0"/>
                  <a:sym typeface="Gill Sans" pitchFamily="-111" charset="0"/>
                </a:endParaRPr>
              </a:p>
            </p:txBody>
          </p:sp>
          <p:sp>
            <p:nvSpPr>
              <p:cNvPr id="58543" name="Rectangle 1342"/>
              <p:cNvSpPr>
                <a:spLocks noChangeArrowheads="1"/>
              </p:cNvSpPr>
              <p:nvPr/>
            </p:nvSpPr>
            <p:spPr bwMode="auto">
              <a:xfrm>
                <a:off x="0" y="0"/>
                <a:ext cx="7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 name="Group 1345"/>
            <p:cNvGrpSpPr>
              <a:grpSpLocks/>
            </p:cNvGrpSpPr>
            <p:nvPr/>
          </p:nvGrpSpPr>
          <p:grpSpPr bwMode="auto">
            <a:xfrm>
              <a:off x="2926686" y="1739900"/>
              <a:ext cx="773318" cy="503258"/>
              <a:chOff x="794" y="0"/>
              <a:chExt cx="294" cy="518"/>
            </a:xfrm>
          </p:grpSpPr>
          <p:sp>
            <p:nvSpPr>
              <p:cNvPr id="58540" name="Rectangle 1286"/>
              <p:cNvSpPr>
                <a:spLocks noChangeArrowheads="1"/>
              </p:cNvSpPr>
              <p:nvPr/>
            </p:nvSpPr>
            <p:spPr bwMode="auto">
              <a:xfrm>
                <a:off x="794" y="0"/>
                <a:ext cx="294" cy="518"/>
              </a:xfrm>
              <a:prstGeom prst="rect">
                <a:avLst/>
              </a:prstGeom>
              <a:solidFill>
                <a:srgbClr val="008000"/>
              </a:solid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27%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41" name="Rectangle 1344"/>
              <p:cNvSpPr>
                <a:spLocks noChangeArrowheads="1"/>
              </p:cNvSpPr>
              <p:nvPr/>
            </p:nvSpPr>
            <p:spPr bwMode="auto">
              <a:xfrm>
                <a:off x="794" y="0"/>
                <a:ext cx="2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5" name="Group 1347"/>
            <p:cNvGrpSpPr>
              <a:grpSpLocks/>
            </p:cNvGrpSpPr>
            <p:nvPr/>
          </p:nvGrpSpPr>
          <p:grpSpPr bwMode="auto">
            <a:xfrm>
              <a:off x="3700004" y="1739900"/>
              <a:ext cx="762797" cy="503258"/>
              <a:chOff x="1088" y="0"/>
              <a:chExt cx="290" cy="518"/>
            </a:xfrm>
          </p:grpSpPr>
          <p:sp>
            <p:nvSpPr>
              <p:cNvPr id="58538" name="Rectangle 1287"/>
              <p:cNvSpPr>
                <a:spLocks noChangeArrowheads="1"/>
              </p:cNvSpPr>
              <p:nvPr/>
            </p:nvSpPr>
            <p:spPr bwMode="auto">
              <a:xfrm>
                <a:off x="1088" y="0"/>
                <a:ext cx="290" cy="518"/>
              </a:xfrm>
              <a:prstGeom prst="rect">
                <a:avLst/>
              </a:prstGeom>
              <a:solidFill>
                <a:srgbClr val="008000"/>
              </a:solid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34%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39" name="Rectangle 1346"/>
              <p:cNvSpPr>
                <a:spLocks noChangeArrowheads="1"/>
              </p:cNvSpPr>
              <p:nvPr/>
            </p:nvSpPr>
            <p:spPr bwMode="auto">
              <a:xfrm>
                <a:off x="1088" y="0"/>
                <a:ext cx="290"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6" name="Group 1349"/>
            <p:cNvGrpSpPr>
              <a:grpSpLocks/>
            </p:cNvGrpSpPr>
            <p:nvPr/>
          </p:nvGrpSpPr>
          <p:grpSpPr bwMode="auto">
            <a:xfrm>
              <a:off x="4462801" y="1739900"/>
              <a:ext cx="786470" cy="503258"/>
              <a:chOff x="1378" y="0"/>
              <a:chExt cx="299" cy="518"/>
            </a:xfrm>
          </p:grpSpPr>
          <p:sp>
            <p:nvSpPr>
              <p:cNvPr id="58536" name="Rectangle 1288"/>
              <p:cNvSpPr>
                <a:spLocks noChangeArrowheads="1"/>
              </p:cNvSpPr>
              <p:nvPr/>
            </p:nvSpPr>
            <p:spPr bwMode="auto">
              <a:xfrm>
                <a:off x="1378" y="0"/>
                <a:ext cx="299" cy="518"/>
              </a:xfrm>
              <a:prstGeom prst="rect">
                <a:avLst/>
              </a:prstGeom>
              <a:solidFill>
                <a:srgbClr val="008000"/>
              </a:solid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41%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37" name="Rectangle 1348"/>
              <p:cNvSpPr>
                <a:spLocks noChangeArrowheads="1"/>
              </p:cNvSpPr>
              <p:nvPr/>
            </p:nvSpPr>
            <p:spPr bwMode="auto">
              <a:xfrm>
                <a:off x="1378" y="0"/>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7" name="Group 1351"/>
            <p:cNvGrpSpPr>
              <a:grpSpLocks/>
            </p:cNvGrpSpPr>
            <p:nvPr/>
          </p:nvGrpSpPr>
          <p:grpSpPr bwMode="auto">
            <a:xfrm>
              <a:off x="5249271" y="1739900"/>
              <a:ext cx="786470" cy="503258"/>
              <a:chOff x="1677" y="0"/>
              <a:chExt cx="299" cy="518"/>
            </a:xfrm>
          </p:grpSpPr>
          <p:sp>
            <p:nvSpPr>
              <p:cNvPr id="58534" name="Rectangle 1289"/>
              <p:cNvSpPr>
                <a:spLocks noChangeArrowheads="1"/>
              </p:cNvSpPr>
              <p:nvPr/>
            </p:nvSpPr>
            <p:spPr bwMode="auto">
              <a:xfrm>
                <a:off x="1677" y="0"/>
                <a:ext cx="299" cy="518"/>
              </a:xfrm>
              <a:prstGeom prst="rect">
                <a:avLst/>
              </a:prstGeom>
              <a:solidFill>
                <a:srgbClr val="008000"/>
              </a:solid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48%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35" name="Rectangle 1350"/>
              <p:cNvSpPr>
                <a:spLocks noChangeArrowheads="1"/>
              </p:cNvSpPr>
              <p:nvPr/>
            </p:nvSpPr>
            <p:spPr bwMode="auto">
              <a:xfrm>
                <a:off x="1677" y="0"/>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8" name="Group 1353"/>
            <p:cNvGrpSpPr>
              <a:grpSpLocks/>
            </p:cNvGrpSpPr>
            <p:nvPr/>
          </p:nvGrpSpPr>
          <p:grpSpPr bwMode="auto">
            <a:xfrm>
              <a:off x="6035741" y="1739900"/>
              <a:ext cx="786470" cy="503258"/>
              <a:chOff x="1976" y="0"/>
              <a:chExt cx="299" cy="518"/>
            </a:xfrm>
          </p:grpSpPr>
          <p:sp>
            <p:nvSpPr>
              <p:cNvPr id="58532" name="Rectangle 1290"/>
              <p:cNvSpPr>
                <a:spLocks noChangeArrowheads="1"/>
              </p:cNvSpPr>
              <p:nvPr/>
            </p:nvSpPr>
            <p:spPr bwMode="auto">
              <a:xfrm>
                <a:off x="1976" y="0"/>
                <a:ext cx="299" cy="518"/>
              </a:xfrm>
              <a:prstGeom prst="rect">
                <a:avLst/>
              </a:prstGeom>
              <a:solidFill>
                <a:srgbClr val="008000"/>
              </a:solid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55%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33" name="Rectangle 1352"/>
              <p:cNvSpPr>
                <a:spLocks noChangeArrowheads="1"/>
              </p:cNvSpPr>
              <p:nvPr/>
            </p:nvSpPr>
            <p:spPr bwMode="auto">
              <a:xfrm>
                <a:off x="1976" y="0"/>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9" name="Group 1355"/>
            <p:cNvGrpSpPr>
              <a:grpSpLocks/>
            </p:cNvGrpSpPr>
            <p:nvPr/>
          </p:nvGrpSpPr>
          <p:grpSpPr bwMode="auto">
            <a:xfrm>
              <a:off x="6822212" y="1739900"/>
              <a:ext cx="773318" cy="503258"/>
              <a:chOff x="2275" y="0"/>
              <a:chExt cx="294" cy="518"/>
            </a:xfrm>
          </p:grpSpPr>
          <p:sp>
            <p:nvSpPr>
              <p:cNvPr id="58530" name="Rectangle 1291"/>
              <p:cNvSpPr>
                <a:spLocks noChangeArrowheads="1"/>
              </p:cNvSpPr>
              <p:nvPr/>
            </p:nvSpPr>
            <p:spPr bwMode="auto">
              <a:xfrm>
                <a:off x="2275" y="0"/>
                <a:ext cx="296" cy="518"/>
              </a:xfrm>
              <a:prstGeom prst="rect">
                <a:avLst/>
              </a:prstGeom>
              <a:solidFill>
                <a:srgbClr val="008000"/>
              </a:solidFill>
              <a:ln w="0" cap="flat" cmpd="sng" algn="ctr">
                <a:solidFill>
                  <a:schemeClr val="tx1"/>
                </a:solidFill>
                <a:prstDash val="solid"/>
                <a:miter lim="800000"/>
                <a:headEnd type="none" w="med" len="med"/>
                <a:tailEnd type="none" w="med" len="med"/>
              </a:ln>
            </p:spPr>
            <p:txBody>
              <a:bodyPr>
                <a:prstTxWarp prst="textNoShape">
                  <a:avLst/>
                </a:prstTxWarp>
              </a:bodyPr>
              <a:lstStyle/>
              <a:p>
                <a:pPr eaLnBrk="0" hangingPunct="0">
                  <a:defRPr/>
                </a:pPr>
                <a:r>
                  <a:rPr lang="es-ES" sz="1400" b="1" dirty="0">
                    <a:latin typeface="+mn-lt"/>
                    <a:ea typeface="Times New Roman" pitchFamily="-111" charset="0"/>
                    <a:cs typeface="Times New Roman" pitchFamily="-111" charset="0"/>
                    <a:sym typeface="Gill Sans" pitchFamily="-111" charset="0"/>
                  </a:rPr>
                  <a:t>60%</a:t>
                </a:r>
              </a:p>
              <a:p>
                <a:pPr eaLnBrk="0" hangingPunct="0">
                  <a:defRPr/>
                </a:pPr>
                <a:endParaRPr lang="es-ES" sz="1400" b="1" dirty="0">
                  <a:latin typeface="+mn-lt"/>
                  <a:ea typeface="Times New Roman" pitchFamily="-111" charset="0"/>
                  <a:cs typeface="Times New Roman" pitchFamily="-111" charset="0"/>
                  <a:sym typeface="Gill Sans" pitchFamily="-111" charset="0"/>
                </a:endParaRPr>
              </a:p>
            </p:txBody>
          </p:sp>
          <p:sp>
            <p:nvSpPr>
              <p:cNvPr id="58531" name="Rectangle 1354"/>
              <p:cNvSpPr>
                <a:spLocks noChangeArrowheads="1"/>
              </p:cNvSpPr>
              <p:nvPr/>
            </p:nvSpPr>
            <p:spPr bwMode="auto">
              <a:xfrm>
                <a:off x="2275" y="0"/>
                <a:ext cx="296" cy="518"/>
              </a:xfrm>
              <a:prstGeom prst="rect">
                <a:avLst/>
              </a:prstGeom>
              <a:noFill/>
              <a:ln w="12700" cap="flat" cmpd="sng" algn="ctr">
                <a:solidFill>
                  <a:schemeClr val="tx1"/>
                </a:solidFill>
                <a:prstDash val="solid"/>
                <a:miter lim="800000"/>
                <a:headEnd type="none" w="med" len="med"/>
                <a:tailEnd type="none" w="med" len="me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0" name="Group 1359"/>
            <p:cNvGrpSpPr>
              <a:grpSpLocks/>
            </p:cNvGrpSpPr>
            <p:nvPr/>
          </p:nvGrpSpPr>
          <p:grpSpPr bwMode="auto">
            <a:xfrm>
              <a:off x="838200" y="2243158"/>
              <a:ext cx="2088486" cy="503258"/>
              <a:chOff x="0" y="518"/>
              <a:chExt cx="794" cy="518"/>
            </a:xfrm>
          </p:grpSpPr>
          <p:sp>
            <p:nvSpPr>
              <p:cNvPr id="58526" name="Rectangle 1293"/>
              <p:cNvSpPr>
                <a:spLocks noChangeArrowheads="1"/>
              </p:cNvSpPr>
              <p:nvPr/>
            </p:nvSpPr>
            <p:spPr bwMode="auto">
              <a:xfrm>
                <a:off x="0" y="518"/>
                <a:ext cx="7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dirty="0">
                    <a:latin typeface="+mn-lt"/>
                    <a:ea typeface="Times New Roman" pitchFamily="-111" charset="0"/>
                    <a:cs typeface="Times New Roman" pitchFamily="-111" charset="0"/>
                    <a:sym typeface="Gill Sans" pitchFamily="-111" charset="0"/>
                  </a:rPr>
                  <a:t>Pravastatina* </a:t>
                </a:r>
              </a:p>
              <a:p>
                <a:pPr eaLnBrk="0" hangingPunct="0">
                  <a:defRPr/>
                </a:pPr>
                <a:endParaRPr lang="es-ES" sz="2800" b="1" dirty="0">
                  <a:latin typeface="+mn-lt"/>
                  <a:ea typeface="Times New Roman" pitchFamily="-111" charset="0"/>
                  <a:cs typeface="Times New Roman" pitchFamily="-111" charset="0"/>
                  <a:sym typeface="Gill Sans" pitchFamily="-111" charset="0"/>
                </a:endParaRPr>
              </a:p>
            </p:txBody>
          </p:sp>
          <p:sp>
            <p:nvSpPr>
              <p:cNvPr id="58527" name="Rectangle 1358"/>
              <p:cNvSpPr>
                <a:spLocks noChangeArrowheads="1"/>
              </p:cNvSpPr>
              <p:nvPr/>
            </p:nvSpPr>
            <p:spPr bwMode="auto">
              <a:xfrm>
                <a:off x="0" y="518"/>
                <a:ext cx="7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1" name="Group 1361"/>
            <p:cNvGrpSpPr>
              <a:grpSpLocks/>
            </p:cNvGrpSpPr>
            <p:nvPr/>
          </p:nvGrpSpPr>
          <p:grpSpPr bwMode="auto">
            <a:xfrm>
              <a:off x="2926686" y="2243158"/>
              <a:ext cx="773318" cy="503258"/>
              <a:chOff x="794" y="518"/>
              <a:chExt cx="294" cy="518"/>
            </a:xfrm>
          </p:grpSpPr>
          <p:sp>
            <p:nvSpPr>
              <p:cNvPr id="58524" name="Rectangle 1294"/>
              <p:cNvSpPr>
                <a:spLocks noChangeArrowheads="1"/>
              </p:cNvSpPr>
              <p:nvPr/>
            </p:nvSpPr>
            <p:spPr bwMode="auto">
              <a:xfrm>
                <a:off x="794" y="518"/>
                <a:ext cx="2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20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25" name="Rectangle 1360"/>
              <p:cNvSpPr>
                <a:spLocks noChangeArrowheads="1"/>
              </p:cNvSpPr>
              <p:nvPr/>
            </p:nvSpPr>
            <p:spPr bwMode="auto">
              <a:xfrm>
                <a:off x="794" y="518"/>
                <a:ext cx="2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2" name="Group 1363"/>
            <p:cNvGrpSpPr>
              <a:grpSpLocks/>
            </p:cNvGrpSpPr>
            <p:nvPr/>
          </p:nvGrpSpPr>
          <p:grpSpPr bwMode="auto">
            <a:xfrm>
              <a:off x="3700004" y="2243158"/>
              <a:ext cx="762797" cy="503258"/>
              <a:chOff x="1088" y="518"/>
              <a:chExt cx="290" cy="518"/>
            </a:xfrm>
          </p:grpSpPr>
          <p:sp>
            <p:nvSpPr>
              <p:cNvPr id="58522" name="Rectangle 1295"/>
              <p:cNvSpPr>
                <a:spLocks noChangeArrowheads="1"/>
              </p:cNvSpPr>
              <p:nvPr/>
            </p:nvSpPr>
            <p:spPr bwMode="auto">
              <a:xfrm>
                <a:off x="1088" y="518"/>
                <a:ext cx="290"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40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23" name="Rectangle 1362"/>
              <p:cNvSpPr>
                <a:spLocks noChangeArrowheads="1"/>
              </p:cNvSpPr>
              <p:nvPr/>
            </p:nvSpPr>
            <p:spPr bwMode="auto">
              <a:xfrm>
                <a:off x="1088" y="518"/>
                <a:ext cx="290"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3" name="Group 1365"/>
            <p:cNvGrpSpPr>
              <a:grpSpLocks/>
            </p:cNvGrpSpPr>
            <p:nvPr/>
          </p:nvGrpSpPr>
          <p:grpSpPr bwMode="auto">
            <a:xfrm>
              <a:off x="4462801" y="2243158"/>
              <a:ext cx="786470" cy="503258"/>
              <a:chOff x="1378" y="518"/>
              <a:chExt cx="299" cy="518"/>
            </a:xfrm>
          </p:grpSpPr>
          <p:sp>
            <p:nvSpPr>
              <p:cNvPr id="58520" name="Rectangle 1296"/>
              <p:cNvSpPr>
                <a:spLocks noChangeArrowheads="1"/>
              </p:cNvSpPr>
              <p:nvPr/>
            </p:nvSpPr>
            <p:spPr bwMode="auto">
              <a:xfrm>
                <a:off x="1378" y="518"/>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21" name="Rectangle 1364"/>
              <p:cNvSpPr>
                <a:spLocks noChangeArrowheads="1"/>
              </p:cNvSpPr>
              <p:nvPr/>
            </p:nvSpPr>
            <p:spPr bwMode="auto">
              <a:xfrm>
                <a:off x="1378" y="518"/>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4" name="Group 1367"/>
            <p:cNvGrpSpPr>
              <a:grpSpLocks/>
            </p:cNvGrpSpPr>
            <p:nvPr/>
          </p:nvGrpSpPr>
          <p:grpSpPr bwMode="auto">
            <a:xfrm>
              <a:off x="5249271" y="2243158"/>
              <a:ext cx="786470" cy="503258"/>
              <a:chOff x="1677" y="518"/>
              <a:chExt cx="299" cy="518"/>
            </a:xfrm>
          </p:grpSpPr>
          <p:sp>
            <p:nvSpPr>
              <p:cNvPr id="58518" name="Rectangle 1297"/>
              <p:cNvSpPr>
                <a:spLocks noChangeArrowheads="1"/>
              </p:cNvSpPr>
              <p:nvPr/>
            </p:nvSpPr>
            <p:spPr bwMode="auto">
              <a:xfrm>
                <a:off x="1677" y="518"/>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19" name="Rectangle 1366"/>
              <p:cNvSpPr>
                <a:spLocks noChangeArrowheads="1"/>
              </p:cNvSpPr>
              <p:nvPr/>
            </p:nvSpPr>
            <p:spPr bwMode="auto">
              <a:xfrm>
                <a:off x="1677" y="518"/>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5" name="Group 1369"/>
            <p:cNvGrpSpPr>
              <a:grpSpLocks/>
            </p:cNvGrpSpPr>
            <p:nvPr/>
          </p:nvGrpSpPr>
          <p:grpSpPr bwMode="auto">
            <a:xfrm>
              <a:off x="6035741" y="2243158"/>
              <a:ext cx="786470" cy="503258"/>
              <a:chOff x="1976" y="518"/>
              <a:chExt cx="299" cy="518"/>
            </a:xfrm>
          </p:grpSpPr>
          <p:sp>
            <p:nvSpPr>
              <p:cNvPr id="58516" name="Rectangle 1298"/>
              <p:cNvSpPr>
                <a:spLocks noChangeArrowheads="1"/>
              </p:cNvSpPr>
              <p:nvPr/>
            </p:nvSpPr>
            <p:spPr bwMode="auto">
              <a:xfrm>
                <a:off x="1976" y="518"/>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17" name="Rectangle 1368"/>
              <p:cNvSpPr>
                <a:spLocks noChangeArrowheads="1"/>
              </p:cNvSpPr>
              <p:nvPr/>
            </p:nvSpPr>
            <p:spPr bwMode="auto">
              <a:xfrm>
                <a:off x="1976" y="518"/>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6" name="Group 1371"/>
            <p:cNvGrpSpPr>
              <a:grpSpLocks/>
            </p:cNvGrpSpPr>
            <p:nvPr/>
          </p:nvGrpSpPr>
          <p:grpSpPr bwMode="auto">
            <a:xfrm>
              <a:off x="6822212" y="2243158"/>
              <a:ext cx="773318" cy="503258"/>
              <a:chOff x="2275" y="518"/>
              <a:chExt cx="294" cy="518"/>
            </a:xfrm>
          </p:grpSpPr>
          <p:sp>
            <p:nvSpPr>
              <p:cNvPr id="58514" name="Rectangle 1299"/>
              <p:cNvSpPr>
                <a:spLocks noChangeArrowheads="1"/>
              </p:cNvSpPr>
              <p:nvPr/>
            </p:nvSpPr>
            <p:spPr bwMode="auto">
              <a:xfrm>
                <a:off x="2275" y="518"/>
                <a:ext cx="296" cy="518"/>
              </a:xfrm>
              <a:prstGeom prst="rect">
                <a:avLst/>
              </a:prstGeom>
              <a:noFill/>
              <a:ln w="22225" cap="flat" cmpd="sng" algn="ctr">
                <a:solidFill>
                  <a:srgbClr val="FFFFFF"/>
                </a:solidFill>
                <a:prstDash val="solid"/>
                <a:miter lim="800000"/>
                <a:headEnd type="none" w="med" len="med"/>
                <a:tailEnd type="none" w="med" len="me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15" name="Rectangle 1370"/>
              <p:cNvSpPr>
                <a:spLocks noChangeArrowheads="1"/>
              </p:cNvSpPr>
              <p:nvPr/>
            </p:nvSpPr>
            <p:spPr bwMode="auto">
              <a:xfrm>
                <a:off x="2275" y="518"/>
                <a:ext cx="296" cy="518"/>
              </a:xfrm>
              <a:prstGeom prst="rect">
                <a:avLst/>
              </a:prstGeom>
              <a:noFill/>
              <a:ln w="0" cap="flat" cmpd="sng" algn="ctr">
                <a:solidFill>
                  <a:srgbClr val="FFFFFF"/>
                </a:solidFill>
                <a:prstDash val="solid"/>
                <a:miter lim="800000"/>
                <a:headEnd type="none" w="med" len="med"/>
                <a:tailEnd type="none" w="med" len="me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7" name="Group 1375"/>
            <p:cNvGrpSpPr>
              <a:grpSpLocks/>
            </p:cNvGrpSpPr>
            <p:nvPr/>
          </p:nvGrpSpPr>
          <p:grpSpPr bwMode="auto">
            <a:xfrm>
              <a:off x="838200" y="2746416"/>
              <a:ext cx="2088486" cy="503258"/>
              <a:chOff x="0" y="1036"/>
              <a:chExt cx="794" cy="518"/>
            </a:xfrm>
          </p:grpSpPr>
          <p:sp>
            <p:nvSpPr>
              <p:cNvPr id="58510" name="Rectangle 1301"/>
              <p:cNvSpPr>
                <a:spLocks noChangeArrowheads="1"/>
              </p:cNvSpPr>
              <p:nvPr/>
            </p:nvSpPr>
            <p:spPr bwMode="auto">
              <a:xfrm>
                <a:off x="0" y="1036"/>
                <a:ext cx="7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Fluvastatina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11" name="Rectangle 1374"/>
              <p:cNvSpPr>
                <a:spLocks noChangeArrowheads="1"/>
              </p:cNvSpPr>
              <p:nvPr/>
            </p:nvSpPr>
            <p:spPr bwMode="auto">
              <a:xfrm>
                <a:off x="0" y="1036"/>
                <a:ext cx="7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8" name="Group 1377"/>
            <p:cNvGrpSpPr>
              <a:grpSpLocks/>
            </p:cNvGrpSpPr>
            <p:nvPr/>
          </p:nvGrpSpPr>
          <p:grpSpPr bwMode="auto">
            <a:xfrm>
              <a:off x="2926686" y="2746416"/>
              <a:ext cx="773318" cy="503258"/>
              <a:chOff x="794" y="1036"/>
              <a:chExt cx="294" cy="518"/>
            </a:xfrm>
          </p:grpSpPr>
          <p:sp>
            <p:nvSpPr>
              <p:cNvPr id="58508" name="Rectangle 1302"/>
              <p:cNvSpPr>
                <a:spLocks noChangeArrowheads="1"/>
              </p:cNvSpPr>
              <p:nvPr/>
            </p:nvSpPr>
            <p:spPr bwMode="auto">
              <a:xfrm>
                <a:off x="794" y="1036"/>
                <a:ext cx="2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40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09" name="Rectangle 1376"/>
              <p:cNvSpPr>
                <a:spLocks noChangeArrowheads="1"/>
              </p:cNvSpPr>
              <p:nvPr/>
            </p:nvSpPr>
            <p:spPr bwMode="auto">
              <a:xfrm>
                <a:off x="794" y="1036"/>
                <a:ext cx="2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19" name="Group 1379"/>
            <p:cNvGrpSpPr>
              <a:grpSpLocks/>
            </p:cNvGrpSpPr>
            <p:nvPr/>
          </p:nvGrpSpPr>
          <p:grpSpPr bwMode="auto">
            <a:xfrm>
              <a:off x="3700004" y="2746416"/>
              <a:ext cx="762797" cy="503258"/>
              <a:chOff x="1088" y="1036"/>
              <a:chExt cx="290" cy="518"/>
            </a:xfrm>
          </p:grpSpPr>
          <p:sp>
            <p:nvSpPr>
              <p:cNvPr id="58506" name="Rectangle 1303"/>
              <p:cNvSpPr>
                <a:spLocks noChangeArrowheads="1"/>
              </p:cNvSpPr>
              <p:nvPr/>
            </p:nvSpPr>
            <p:spPr bwMode="auto">
              <a:xfrm>
                <a:off x="1088" y="1036"/>
                <a:ext cx="290"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80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07" name="Rectangle 1378"/>
              <p:cNvSpPr>
                <a:spLocks noChangeArrowheads="1"/>
              </p:cNvSpPr>
              <p:nvPr/>
            </p:nvSpPr>
            <p:spPr bwMode="auto">
              <a:xfrm>
                <a:off x="1088" y="1036"/>
                <a:ext cx="290"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0" name="Group 1381"/>
            <p:cNvGrpSpPr>
              <a:grpSpLocks/>
            </p:cNvGrpSpPr>
            <p:nvPr/>
          </p:nvGrpSpPr>
          <p:grpSpPr bwMode="auto">
            <a:xfrm>
              <a:off x="4462801" y="2746416"/>
              <a:ext cx="786470" cy="503258"/>
              <a:chOff x="1378" y="1036"/>
              <a:chExt cx="299" cy="518"/>
            </a:xfrm>
          </p:grpSpPr>
          <p:sp>
            <p:nvSpPr>
              <p:cNvPr id="58504" name="Rectangle 1304"/>
              <p:cNvSpPr>
                <a:spLocks noChangeArrowheads="1"/>
              </p:cNvSpPr>
              <p:nvPr/>
            </p:nvSpPr>
            <p:spPr bwMode="auto">
              <a:xfrm>
                <a:off x="1378" y="1036"/>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05" name="Rectangle 1380"/>
              <p:cNvSpPr>
                <a:spLocks noChangeArrowheads="1"/>
              </p:cNvSpPr>
              <p:nvPr/>
            </p:nvSpPr>
            <p:spPr bwMode="auto">
              <a:xfrm>
                <a:off x="1378" y="1036"/>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1" name="Group 1383"/>
            <p:cNvGrpSpPr>
              <a:grpSpLocks/>
            </p:cNvGrpSpPr>
            <p:nvPr/>
          </p:nvGrpSpPr>
          <p:grpSpPr bwMode="auto">
            <a:xfrm>
              <a:off x="5249271" y="2746416"/>
              <a:ext cx="786470" cy="503258"/>
              <a:chOff x="1677" y="1036"/>
              <a:chExt cx="299" cy="518"/>
            </a:xfrm>
          </p:grpSpPr>
          <p:sp>
            <p:nvSpPr>
              <p:cNvPr id="58502" name="Rectangle 1305"/>
              <p:cNvSpPr>
                <a:spLocks noChangeArrowheads="1"/>
              </p:cNvSpPr>
              <p:nvPr/>
            </p:nvSpPr>
            <p:spPr bwMode="auto">
              <a:xfrm>
                <a:off x="1677" y="1036"/>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03" name="Rectangle 1382"/>
              <p:cNvSpPr>
                <a:spLocks noChangeArrowheads="1"/>
              </p:cNvSpPr>
              <p:nvPr/>
            </p:nvSpPr>
            <p:spPr bwMode="auto">
              <a:xfrm>
                <a:off x="1677" y="1036"/>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2" name="Group 1385"/>
            <p:cNvGrpSpPr>
              <a:grpSpLocks/>
            </p:cNvGrpSpPr>
            <p:nvPr/>
          </p:nvGrpSpPr>
          <p:grpSpPr bwMode="auto">
            <a:xfrm>
              <a:off x="6035741" y="2746416"/>
              <a:ext cx="786470" cy="503258"/>
              <a:chOff x="1976" y="1036"/>
              <a:chExt cx="299" cy="518"/>
            </a:xfrm>
          </p:grpSpPr>
          <p:sp>
            <p:nvSpPr>
              <p:cNvPr id="58500" name="Rectangle 1306"/>
              <p:cNvSpPr>
                <a:spLocks noChangeArrowheads="1"/>
              </p:cNvSpPr>
              <p:nvPr/>
            </p:nvSpPr>
            <p:spPr bwMode="auto">
              <a:xfrm>
                <a:off x="1976" y="1036"/>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501" name="Rectangle 1384"/>
              <p:cNvSpPr>
                <a:spLocks noChangeArrowheads="1"/>
              </p:cNvSpPr>
              <p:nvPr/>
            </p:nvSpPr>
            <p:spPr bwMode="auto">
              <a:xfrm>
                <a:off x="1976" y="1036"/>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3" name="Group 1387"/>
            <p:cNvGrpSpPr>
              <a:grpSpLocks/>
            </p:cNvGrpSpPr>
            <p:nvPr/>
          </p:nvGrpSpPr>
          <p:grpSpPr bwMode="auto">
            <a:xfrm>
              <a:off x="6822212" y="2746416"/>
              <a:ext cx="773318" cy="503258"/>
              <a:chOff x="2275" y="1036"/>
              <a:chExt cx="294" cy="518"/>
            </a:xfrm>
          </p:grpSpPr>
          <p:sp>
            <p:nvSpPr>
              <p:cNvPr id="58498" name="Rectangle 1307"/>
              <p:cNvSpPr>
                <a:spLocks noChangeArrowheads="1"/>
              </p:cNvSpPr>
              <p:nvPr/>
            </p:nvSpPr>
            <p:spPr bwMode="auto">
              <a:xfrm>
                <a:off x="2275" y="1036"/>
                <a:ext cx="296" cy="518"/>
              </a:xfrm>
              <a:prstGeom prst="rect">
                <a:avLst/>
              </a:prstGeom>
              <a:noFill/>
              <a:ln w="19050" cap="flat" cmpd="sng" algn="ctr">
                <a:solidFill>
                  <a:schemeClr val="tx1"/>
                </a:solidFill>
                <a:prstDash val="solid"/>
                <a:miter lim="800000"/>
                <a:headEnd type="none" w="med" len="med"/>
                <a:tailEnd type="none" w="med" len="me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99" name="Rectangle 1386"/>
              <p:cNvSpPr>
                <a:spLocks noChangeArrowheads="1"/>
              </p:cNvSpPr>
              <p:nvPr/>
            </p:nvSpPr>
            <p:spPr bwMode="auto">
              <a:xfrm>
                <a:off x="2275" y="1036"/>
                <a:ext cx="296" cy="518"/>
              </a:xfrm>
              <a:prstGeom prst="rect">
                <a:avLst/>
              </a:prstGeom>
              <a:noFill/>
              <a:ln w="0" cap="flat" cmpd="sng" algn="ctr">
                <a:solidFill>
                  <a:srgbClr val="FFFFFF"/>
                </a:solidFill>
                <a:prstDash val="solid"/>
                <a:miter lim="800000"/>
                <a:headEnd type="none" w="med" len="med"/>
                <a:tailEnd type="none" w="med" len="me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4" name="Group 1391"/>
            <p:cNvGrpSpPr>
              <a:grpSpLocks/>
            </p:cNvGrpSpPr>
            <p:nvPr/>
          </p:nvGrpSpPr>
          <p:grpSpPr bwMode="auto">
            <a:xfrm>
              <a:off x="838200" y="3249674"/>
              <a:ext cx="2088486" cy="503258"/>
              <a:chOff x="0" y="1554"/>
              <a:chExt cx="794" cy="518"/>
            </a:xfrm>
          </p:grpSpPr>
          <p:sp>
            <p:nvSpPr>
              <p:cNvPr id="58494" name="Rectangle 1309"/>
              <p:cNvSpPr>
                <a:spLocks noChangeArrowheads="1"/>
              </p:cNvSpPr>
              <p:nvPr/>
            </p:nvSpPr>
            <p:spPr bwMode="auto">
              <a:xfrm>
                <a:off x="0" y="1554"/>
                <a:ext cx="7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Lovastatina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95" name="Rectangle 1390"/>
              <p:cNvSpPr>
                <a:spLocks noChangeArrowheads="1"/>
              </p:cNvSpPr>
              <p:nvPr/>
            </p:nvSpPr>
            <p:spPr bwMode="auto">
              <a:xfrm>
                <a:off x="0" y="1554"/>
                <a:ext cx="7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5" name="Group 1393"/>
            <p:cNvGrpSpPr>
              <a:grpSpLocks/>
            </p:cNvGrpSpPr>
            <p:nvPr/>
          </p:nvGrpSpPr>
          <p:grpSpPr bwMode="auto">
            <a:xfrm>
              <a:off x="2926686" y="3249674"/>
              <a:ext cx="773318" cy="503258"/>
              <a:chOff x="794" y="1554"/>
              <a:chExt cx="294" cy="518"/>
            </a:xfrm>
          </p:grpSpPr>
          <p:sp>
            <p:nvSpPr>
              <p:cNvPr id="58492" name="Rectangle 1310"/>
              <p:cNvSpPr>
                <a:spLocks noChangeArrowheads="1"/>
              </p:cNvSpPr>
              <p:nvPr/>
            </p:nvSpPr>
            <p:spPr bwMode="auto">
              <a:xfrm>
                <a:off x="794" y="1554"/>
                <a:ext cx="2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20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93" name="Rectangle 1392"/>
              <p:cNvSpPr>
                <a:spLocks noChangeArrowheads="1"/>
              </p:cNvSpPr>
              <p:nvPr/>
            </p:nvSpPr>
            <p:spPr bwMode="auto">
              <a:xfrm>
                <a:off x="794" y="1554"/>
                <a:ext cx="2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6" name="Group 1395"/>
            <p:cNvGrpSpPr>
              <a:grpSpLocks/>
            </p:cNvGrpSpPr>
            <p:nvPr/>
          </p:nvGrpSpPr>
          <p:grpSpPr bwMode="auto">
            <a:xfrm>
              <a:off x="3700004" y="3249674"/>
              <a:ext cx="762797" cy="503258"/>
              <a:chOff x="1088" y="1554"/>
              <a:chExt cx="290" cy="518"/>
            </a:xfrm>
          </p:grpSpPr>
          <p:sp>
            <p:nvSpPr>
              <p:cNvPr id="58490" name="Rectangle 1311"/>
              <p:cNvSpPr>
                <a:spLocks noChangeArrowheads="1"/>
              </p:cNvSpPr>
              <p:nvPr/>
            </p:nvSpPr>
            <p:spPr bwMode="auto">
              <a:xfrm>
                <a:off x="1088" y="1554"/>
                <a:ext cx="290"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40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91" name="Rectangle 1394"/>
              <p:cNvSpPr>
                <a:spLocks noChangeArrowheads="1"/>
              </p:cNvSpPr>
              <p:nvPr/>
            </p:nvSpPr>
            <p:spPr bwMode="auto">
              <a:xfrm>
                <a:off x="1088" y="1554"/>
                <a:ext cx="290"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7" name="Group 1397"/>
            <p:cNvGrpSpPr>
              <a:grpSpLocks/>
            </p:cNvGrpSpPr>
            <p:nvPr/>
          </p:nvGrpSpPr>
          <p:grpSpPr bwMode="auto">
            <a:xfrm>
              <a:off x="4462801" y="3249674"/>
              <a:ext cx="786470" cy="503258"/>
              <a:chOff x="1378" y="1554"/>
              <a:chExt cx="299" cy="518"/>
            </a:xfrm>
          </p:grpSpPr>
          <p:sp>
            <p:nvSpPr>
              <p:cNvPr id="58488" name="Rectangle 1312"/>
              <p:cNvSpPr>
                <a:spLocks noChangeArrowheads="1"/>
              </p:cNvSpPr>
              <p:nvPr/>
            </p:nvSpPr>
            <p:spPr bwMode="auto">
              <a:xfrm>
                <a:off x="1378" y="1554"/>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80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89" name="Rectangle 1396"/>
              <p:cNvSpPr>
                <a:spLocks noChangeArrowheads="1"/>
              </p:cNvSpPr>
              <p:nvPr/>
            </p:nvSpPr>
            <p:spPr bwMode="auto">
              <a:xfrm>
                <a:off x="1378" y="1554"/>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8" name="Group 1399"/>
            <p:cNvGrpSpPr>
              <a:grpSpLocks/>
            </p:cNvGrpSpPr>
            <p:nvPr/>
          </p:nvGrpSpPr>
          <p:grpSpPr bwMode="auto">
            <a:xfrm>
              <a:off x="5249271" y="3249674"/>
              <a:ext cx="786470" cy="503258"/>
              <a:chOff x="1677" y="1554"/>
              <a:chExt cx="299" cy="518"/>
            </a:xfrm>
          </p:grpSpPr>
          <p:sp>
            <p:nvSpPr>
              <p:cNvPr id="58486" name="Rectangle 1313"/>
              <p:cNvSpPr>
                <a:spLocks noChangeArrowheads="1"/>
              </p:cNvSpPr>
              <p:nvPr/>
            </p:nvSpPr>
            <p:spPr bwMode="auto">
              <a:xfrm>
                <a:off x="1677" y="1554"/>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87" name="Rectangle 1398"/>
              <p:cNvSpPr>
                <a:spLocks noChangeArrowheads="1"/>
              </p:cNvSpPr>
              <p:nvPr/>
            </p:nvSpPr>
            <p:spPr bwMode="auto">
              <a:xfrm>
                <a:off x="1677" y="1554"/>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29" name="Group 1401"/>
            <p:cNvGrpSpPr>
              <a:grpSpLocks/>
            </p:cNvGrpSpPr>
            <p:nvPr/>
          </p:nvGrpSpPr>
          <p:grpSpPr bwMode="auto">
            <a:xfrm>
              <a:off x="6035741" y="3249674"/>
              <a:ext cx="786470" cy="503258"/>
              <a:chOff x="1976" y="1554"/>
              <a:chExt cx="299" cy="518"/>
            </a:xfrm>
          </p:grpSpPr>
          <p:sp>
            <p:nvSpPr>
              <p:cNvPr id="58484" name="Rectangle 1314"/>
              <p:cNvSpPr>
                <a:spLocks noChangeArrowheads="1"/>
              </p:cNvSpPr>
              <p:nvPr/>
            </p:nvSpPr>
            <p:spPr bwMode="auto">
              <a:xfrm>
                <a:off x="1976" y="1554"/>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85" name="Rectangle 1400"/>
              <p:cNvSpPr>
                <a:spLocks noChangeArrowheads="1"/>
              </p:cNvSpPr>
              <p:nvPr/>
            </p:nvSpPr>
            <p:spPr bwMode="auto">
              <a:xfrm>
                <a:off x="1976" y="1554"/>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30" name="Group 1403"/>
            <p:cNvGrpSpPr>
              <a:grpSpLocks/>
            </p:cNvGrpSpPr>
            <p:nvPr/>
          </p:nvGrpSpPr>
          <p:grpSpPr bwMode="auto">
            <a:xfrm>
              <a:off x="6822212" y="3249674"/>
              <a:ext cx="773318" cy="503258"/>
              <a:chOff x="2275" y="1554"/>
              <a:chExt cx="294" cy="518"/>
            </a:xfrm>
          </p:grpSpPr>
          <p:sp>
            <p:nvSpPr>
              <p:cNvPr id="58482" name="Rectangle 1315"/>
              <p:cNvSpPr>
                <a:spLocks noChangeArrowheads="1"/>
              </p:cNvSpPr>
              <p:nvPr/>
            </p:nvSpPr>
            <p:spPr bwMode="auto">
              <a:xfrm>
                <a:off x="2275" y="1554"/>
                <a:ext cx="296" cy="518"/>
              </a:xfrm>
              <a:prstGeom prst="rect">
                <a:avLst/>
              </a:prstGeom>
              <a:noFill/>
              <a:ln w="19050" cap="flat" cmpd="sng" algn="ctr">
                <a:solidFill>
                  <a:schemeClr val="tx1"/>
                </a:solidFill>
                <a:prstDash val="solid"/>
                <a:miter lim="800000"/>
                <a:headEnd type="none" w="med" len="med"/>
                <a:tailEnd type="none" w="med" len="me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83" name="Rectangle 1402"/>
              <p:cNvSpPr>
                <a:spLocks noChangeArrowheads="1"/>
              </p:cNvSpPr>
              <p:nvPr/>
            </p:nvSpPr>
            <p:spPr bwMode="auto">
              <a:xfrm>
                <a:off x="2275" y="1554"/>
                <a:ext cx="296" cy="518"/>
              </a:xfrm>
              <a:prstGeom prst="rect">
                <a:avLst/>
              </a:prstGeom>
              <a:noFill/>
              <a:ln w="0" cap="flat" cmpd="sng" algn="ctr">
                <a:solidFill>
                  <a:srgbClr val="FFFFFF"/>
                </a:solidFill>
                <a:prstDash val="solid"/>
                <a:miter lim="800000"/>
                <a:headEnd type="none" w="med" len="med"/>
                <a:tailEnd type="none" w="med" len="me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31" name="Group 1407"/>
            <p:cNvGrpSpPr>
              <a:grpSpLocks/>
            </p:cNvGrpSpPr>
            <p:nvPr/>
          </p:nvGrpSpPr>
          <p:grpSpPr bwMode="auto">
            <a:xfrm>
              <a:off x="838200" y="3752932"/>
              <a:ext cx="2088486" cy="503258"/>
              <a:chOff x="0" y="2072"/>
              <a:chExt cx="794" cy="518"/>
            </a:xfrm>
          </p:grpSpPr>
          <p:sp>
            <p:nvSpPr>
              <p:cNvPr id="58478" name="Rectangle 1317"/>
              <p:cNvSpPr>
                <a:spLocks noChangeArrowheads="1"/>
              </p:cNvSpPr>
              <p:nvPr/>
            </p:nvSpPr>
            <p:spPr bwMode="auto">
              <a:xfrm>
                <a:off x="0" y="2072"/>
                <a:ext cx="7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Simvastatina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79" name="Rectangle 1406"/>
              <p:cNvSpPr>
                <a:spLocks noChangeArrowheads="1"/>
              </p:cNvSpPr>
              <p:nvPr/>
            </p:nvSpPr>
            <p:spPr bwMode="auto">
              <a:xfrm>
                <a:off x="0" y="2072"/>
                <a:ext cx="7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58464" name="Group 1409"/>
            <p:cNvGrpSpPr>
              <a:grpSpLocks/>
            </p:cNvGrpSpPr>
            <p:nvPr/>
          </p:nvGrpSpPr>
          <p:grpSpPr bwMode="auto">
            <a:xfrm>
              <a:off x="2926686" y="3752932"/>
              <a:ext cx="773318" cy="503258"/>
              <a:chOff x="794" y="2072"/>
              <a:chExt cx="294" cy="518"/>
            </a:xfrm>
          </p:grpSpPr>
          <p:sp>
            <p:nvSpPr>
              <p:cNvPr id="58476" name="Rectangle 1318"/>
              <p:cNvSpPr>
                <a:spLocks noChangeArrowheads="1"/>
              </p:cNvSpPr>
              <p:nvPr/>
            </p:nvSpPr>
            <p:spPr bwMode="auto">
              <a:xfrm>
                <a:off x="794" y="2072"/>
                <a:ext cx="2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n-GB" sz="1400" b="1">
                    <a:latin typeface="+mn-lt"/>
                    <a:ea typeface="Times New Roman" pitchFamily="-111" charset="0"/>
                    <a:cs typeface="Times New Roman" pitchFamily="-111" charset="0"/>
                    <a:sym typeface="Gill Sans" pitchFamily="-111" charset="0"/>
                  </a:rPr>
                  <a:t>10 mg </a:t>
                </a:r>
                <a:endParaRPr lang="es-ES" sz="1400" b="1">
                  <a:latin typeface="+mn-lt"/>
                  <a:ea typeface="Times New Roman" pitchFamily="-111" charset="0"/>
                  <a:cs typeface="Times New Roman" pitchFamily="-111" charset="0"/>
                  <a:sym typeface="Gill Sans" pitchFamily="-111" charset="0"/>
                </a:endParaRP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77" name="Rectangle 1408"/>
              <p:cNvSpPr>
                <a:spLocks noChangeArrowheads="1"/>
              </p:cNvSpPr>
              <p:nvPr/>
            </p:nvSpPr>
            <p:spPr bwMode="auto">
              <a:xfrm>
                <a:off x="794" y="2072"/>
                <a:ext cx="2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58465" name="Group 1411"/>
            <p:cNvGrpSpPr>
              <a:grpSpLocks/>
            </p:cNvGrpSpPr>
            <p:nvPr/>
          </p:nvGrpSpPr>
          <p:grpSpPr bwMode="auto">
            <a:xfrm>
              <a:off x="3700004" y="3752932"/>
              <a:ext cx="762797" cy="503258"/>
              <a:chOff x="1088" y="2072"/>
              <a:chExt cx="290" cy="518"/>
            </a:xfrm>
          </p:grpSpPr>
          <p:sp>
            <p:nvSpPr>
              <p:cNvPr id="58474" name="Rectangle 1319"/>
              <p:cNvSpPr>
                <a:spLocks noChangeArrowheads="1"/>
              </p:cNvSpPr>
              <p:nvPr/>
            </p:nvSpPr>
            <p:spPr bwMode="auto">
              <a:xfrm>
                <a:off x="1088" y="2072"/>
                <a:ext cx="290"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n-GB" sz="1400" b="1">
                    <a:latin typeface="+mn-lt"/>
                    <a:ea typeface="Times New Roman" pitchFamily="-111" charset="0"/>
                    <a:cs typeface="Times New Roman" pitchFamily="-111" charset="0"/>
                    <a:sym typeface="Gill Sans" pitchFamily="-111" charset="0"/>
                  </a:rPr>
                  <a:t>20 mg </a:t>
                </a:r>
                <a:endParaRPr lang="es-ES" sz="1400" b="1">
                  <a:latin typeface="+mn-lt"/>
                  <a:ea typeface="Times New Roman" pitchFamily="-111" charset="0"/>
                  <a:cs typeface="Times New Roman" pitchFamily="-111" charset="0"/>
                  <a:sym typeface="Gill Sans" pitchFamily="-111" charset="0"/>
                </a:endParaRP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75" name="Rectangle 1410"/>
              <p:cNvSpPr>
                <a:spLocks noChangeArrowheads="1"/>
              </p:cNvSpPr>
              <p:nvPr/>
            </p:nvSpPr>
            <p:spPr bwMode="auto">
              <a:xfrm>
                <a:off x="1088" y="2072"/>
                <a:ext cx="290"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58480" name="Group 1413"/>
            <p:cNvGrpSpPr>
              <a:grpSpLocks/>
            </p:cNvGrpSpPr>
            <p:nvPr/>
          </p:nvGrpSpPr>
          <p:grpSpPr bwMode="auto">
            <a:xfrm>
              <a:off x="4462801" y="3752932"/>
              <a:ext cx="786470" cy="503258"/>
              <a:chOff x="1378" y="2072"/>
              <a:chExt cx="299" cy="518"/>
            </a:xfrm>
          </p:grpSpPr>
          <p:sp>
            <p:nvSpPr>
              <p:cNvPr id="58472" name="Rectangle 1320"/>
              <p:cNvSpPr>
                <a:spLocks noChangeArrowheads="1"/>
              </p:cNvSpPr>
              <p:nvPr/>
            </p:nvSpPr>
            <p:spPr bwMode="auto">
              <a:xfrm>
                <a:off x="1378" y="2072"/>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n-GB" sz="1400" b="1">
                    <a:latin typeface="+mn-lt"/>
                    <a:ea typeface="Times New Roman" pitchFamily="-111" charset="0"/>
                    <a:cs typeface="Times New Roman" pitchFamily="-111" charset="0"/>
                    <a:sym typeface="Gill Sans" pitchFamily="-111" charset="0"/>
                  </a:rPr>
                  <a:t>40 mg </a:t>
                </a:r>
                <a:endParaRPr lang="es-ES" sz="1400" b="1">
                  <a:latin typeface="+mn-lt"/>
                  <a:ea typeface="Times New Roman" pitchFamily="-111" charset="0"/>
                  <a:cs typeface="Times New Roman" pitchFamily="-111" charset="0"/>
                  <a:sym typeface="Gill Sans" pitchFamily="-111" charset="0"/>
                </a:endParaRP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73" name="Rectangle 1412"/>
              <p:cNvSpPr>
                <a:spLocks noChangeArrowheads="1"/>
              </p:cNvSpPr>
              <p:nvPr/>
            </p:nvSpPr>
            <p:spPr bwMode="auto">
              <a:xfrm>
                <a:off x="1378" y="2072"/>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58481" name="Group 1415"/>
            <p:cNvGrpSpPr>
              <a:grpSpLocks/>
            </p:cNvGrpSpPr>
            <p:nvPr/>
          </p:nvGrpSpPr>
          <p:grpSpPr bwMode="auto">
            <a:xfrm>
              <a:off x="5249271" y="3752932"/>
              <a:ext cx="786470" cy="503258"/>
              <a:chOff x="1677" y="2072"/>
              <a:chExt cx="299" cy="518"/>
            </a:xfrm>
          </p:grpSpPr>
          <p:sp>
            <p:nvSpPr>
              <p:cNvPr id="58470" name="Rectangle 1321"/>
              <p:cNvSpPr>
                <a:spLocks noChangeArrowheads="1"/>
              </p:cNvSpPr>
              <p:nvPr/>
            </p:nvSpPr>
            <p:spPr bwMode="auto">
              <a:xfrm>
                <a:off x="1677" y="2072"/>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80 mg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71" name="Rectangle 1414"/>
              <p:cNvSpPr>
                <a:spLocks noChangeArrowheads="1"/>
              </p:cNvSpPr>
              <p:nvPr/>
            </p:nvSpPr>
            <p:spPr bwMode="auto">
              <a:xfrm>
                <a:off x="1677" y="2072"/>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792" name="Group 1417"/>
            <p:cNvGrpSpPr>
              <a:grpSpLocks/>
            </p:cNvGrpSpPr>
            <p:nvPr/>
          </p:nvGrpSpPr>
          <p:grpSpPr bwMode="auto">
            <a:xfrm>
              <a:off x="6035741" y="3752932"/>
              <a:ext cx="786470" cy="503258"/>
              <a:chOff x="1976" y="2072"/>
              <a:chExt cx="299" cy="518"/>
            </a:xfrm>
          </p:grpSpPr>
          <p:sp>
            <p:nvSpPr>
              <p:cNvPr id="58468" name="Rectangle 1322"/>
              <p:cNvSpPr>
                <a:spLocks noChangeArrowheads="1"/>
              </p:cNvSpPr>
              <p:nvPr/>
            </p:nvSpPr>
            <p:spPr bwMode="auto">
              <a:xfrm>
                <a:off x="1976" y="2072"/>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69" name="Rectangle 1416"/>
              <p:cNvSpPr>
                <a:spLocks noChangeArrowheads="1"/>
              </p:cNvSpPr>
              <p:nvPr/>
            </p:nvSpPr>
            <p:spPr bwMode="auto">
              <a:xfrm>
                <a:off x="1976" y="2072"/>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793" name="Group 1419"/>
            <p:cNvGrpSpPr>
              <a:grpSpLocks/>
            </p:cNvGrpSpPr>
            <p:nvPr/>
          </p:nvGrpSpPr>
          <p:grpSpPr bwMode="auto">
            <a:xfrm>
              <a:off x="6822212" y="3752932"/>
              <a:ext cx="773318" cy="503258"/>
              <a:chOff x="2275" y="2072"/>
              <a:chExt cx="294" cy="518"/>
            </a:xfrm>
          </p:grpSpPr>
          <p:sp>
            <p:nvSpPr>
              <p:cNvPr id="58466" name="Rectangle 1323"/>
              <p:cNvSpPr>
                <a:spLocks noChangeArrowheads="1"/>
              </p:cNvSpPr>
              <p:nvPr/>
            </p:nvSpPr>
            <p:spPr bwMode="auto">
              <a:xfrm>
                <a:off x="2275" y="2072"/>
                <a:ext cx="296" cy="518"/>
              </a:xfrm>
              <a:prstGeom prst="rect">
                <a:avLst/>
              </a:prstGeom>
              <a:noFill/>
              <a:ln w="19050" cap="flat" cmpd="sng" algn="ctr">
                <a:solidFill>
                  <a:schemeClr val="tx1"/>
                </a:solidFill>
                <a:prstDash val="solid"/>
                <a:miter lim="800000"/>
                <a:headEnd type="none" w="med" len="med"/>
                <a:tailEnd type="none" w="med" len="me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67" name="Rectangle 1418"/>
              <p:cNvSpPr>
                <a:spLocks noChangeArrowheads="1"/>
              </p:cNvSpPr>
              <p:nvPr/>
            </p:nvSpPr>
            <p:spPr bwMode="auto">
              <a:xfrm>
                <a:off x="2275" y="2072"/>
                <a:ext cx="296" cy="518"/>
              </a:xfrm>
              <a:prstGeom prst="rect">
                <a:avLst/>
              </a:prstGeom>
              <a:noFill/>
              <a:ln w="0" cap="flat" cmpd="sng" algn="ctr">
                <a:solidFill>
                  <a:srgbClr val="FFFFFF"/>
                </a:solidFill>
                <a:prstDash val="solid"/>
                <a:miter lim="800000"/>
                <a:headEnd type="none" w="med" len="med"/>
                <a:tailEnd type="none" w="med" len="me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795" name="Group 1423"/>
            <p:cNvGrpSpPr>
              <a:grpSpLocks/>
            </p:cNvGrpSpPr>
            <p:nvPr/>
          </p:nvGrpSpPr>
          <p:grpSpPr bwMode="auto">
            <a:xfrm>
              <a:off x="838200" y="4256190"/>
              <a:ext cx="2088486" cy="503258"/>
              <a:chOff x="0" y="2590"/>
              <a:chExt cx="794" cy="518"/>
            </a:xfrm>
          </p:grpSpPr>
          <p:sp>
            <p:nvSpPr>
              <p:cNvPr id="58462" name="Rectangle 1325"/>
              <p:cNvSpPr>
                <a:spLocks noChangeArrowheads="1"/>
              </p:cNvSpPr>
              <p:nvPr/>
            </p:nvSpPr>
            <p:spPr bwMode="auto">
              <a:xfrm>
                <a:off x="0" y="2590"/>
                <a:ext cx="7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Atorvastatina</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63" name="Rectangle 1422"/>
              <p:cNvSpPr>
                <a:spLocks noChangeArrowheads="1"/>
              </p:cNvSpPr>
              <p:nvPr/>
            </p:nvSpPr>
            <p:spPr bwMode="auto">
              <a:xfrm>
                <a:off x="0" y="2590"/>
                <a:ext cx="7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796" name="Group 1425"/>
            <p:cNvGrpSpPr>
              <a:grpSpLocks/>
            </p:cNvGrpSpPr>
            <p:nvPr/>
          </p:nvGrpSpPr>
          <p:grpSpPr bwMode="auto">
            <a:xfrm>
              <a:off x="2926686" y="4256190"/>
              <a:ext cx="773318" cy="503258"/>
              <a:chOff x="794" y="2590"/>
              <a:chExt cx="294" cy="518"/>
            </a:xfrm>
          </p:grpSpPr>
          <p:sp>
            <p:nvSpPr>
              <p:cNvPr id="58460" name="Rectangle 1326"/>
              <p:cNvSpPr>
                <a:spLocks noChangeArrowheads="1"/>
              </p:cNvSpPr>
              <p:nvPr/>
            </p:nvSpPr>
            <p:spPr bwMode="auto">
              <a:xfrm>
                <a:off x="794" y="2590"/>
                <a:ext cx="2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61" name="Rectangle 1424"/>
              <p:cNvSpPr>
                <a:spLocks noChangeArrowheads="1"/>
              </p:cNvSpPr>
              <p:nvPr/>
            </p:nvSpPr>
            <p:spPr bwMode="auto">
              <a:xfrm>
                <a:off x="794" y="2590"/>
                <a:ext cx="2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797" name="Group 1427"/>
            <p:cNvGrpSpPr>
              <a:grpSpLocks/>
            </p:cNvGrpSpPr>
            <p:nvPr/>
          </p:nvGrpSpPr>
          <p:grpSpPr bwMode="auto">
            <a:xfrm>
              <a:off x="3700004" y="4256190"/>
              <a:ext cx="762797" cy="503258"/>
              <a:chOff x="1088" y="2590"/>
              <a:chExt cx="290" cy="518"/>
            </a:xfrm>
          </p:grpSpPr>
          <p:sp>
            <p:nvSpPr>
              <p:cNvPr id="58458" name="Rectangle 1327"/>
              <p:cNvSpPr>
                <a:spLocks noChangeArrowheads="1"/>
              </p:cNvSpPr>
              <p:nvPr/>
            </p:nvSpPr>
            <p:spPr bwMode="auto">
              <a:xfrm>
                <a:off x="1088" y="2590"/>
                <a:ext cx="290"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10 mg</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59" name="Rectangle 1426"/>
              <p:cNvSpPr>
                <a:spLocks noChangeArrowheads="1"/>
              </p:cNvSpPr>
              <p:nvPr/>
            </p:nvSpPr>
            <p:spPr bwMode="auto">
              <a:xfrm>
                <a:off x="1088" y="2590"/>
                <a:ext cx="290"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798" name="Group 1429"/>
            <p:cNvGrpSpPr>
              <a:grpSpLocks/>
            </p:cNvGrpSpPr>
            <p:nvPr/>
          </p:nvGrpSpPr>
          <p:grpSpPr bwMode="auto">
            <a:xfrm>
              <a:off x="4462801" y="4256190"/>
              <a:ext cx="786470" cy="503258"/>
              <a:chOff x="1378" y="2590"/>
              <a:chExt cx="299" cy="518"/>
            </a:xfrm>
          </p:grpSpPr>
          <p:sp>
            <p:nvSpPr>
              <p:cNvPr id="58456" name="Rectangle 1328"/>
              <p:cNvSpPr>
                <a:spLocks noChangeArrowheads="1"/>
              </p:cNvSpPr>
              <p:nvPr/>
            </p:nvSpPr>
            <p:spPr bwMode="auto">
              <a:xfrm>
                <a:off x="1378" y="2590"/>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n-GB" sz="1400" b="1">
                    <a:latin typeface="+mn-lt"/>
                    <a:ea typeface="Times New Roman" pitchFamily="-111" charset="0"/>
                    <a:cs typeface="Times New Roman" pitchFamily="-111" charset="0"/>
                    <a:sym typeface="Gill Sans" pitchFamily="-111" charset="0"/>
                  </a:rPr>
                  <a:t>20 mg</a:t>
                </a:r>
                <a:endParaRPr lang="es-ES" sz="1400" b="1">
                  <a:latin typeface="+mn-lt"/>
                  <a:ea typeface="Times New Roman" pitchFamily="-111" charset="0"/>
                  <a:cs typeface="Times New Roman" pitchFamily="-111" charset="0"/>
                  <a:sym typeface="Gill Sans" pitchFamily="-111" charset="0"/>
                </a:endParaRP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57" name="Rectangle 1428"/>
              <p:cNvSpPr>
                <a:spLocks noChangeArrowheads="1"/>
              </p:cNvSpPr>
              <p:nvPr/>
            </p:nvSpPr>
            <p:spPr bwMode="auto">
              <a:xfrm>
                <a:off x="1378" y="2590"/>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799" name="Group 1431"/>
            <p:cNvGrpSpPr>
              <a:grpSpLocks/>
            </p:cNvGrpSpPr>
            <p:nvPr/>
          </p:nvGrpSpPr>
          <p:grpSpPr bwMode="auto">
            <a:xfrm>
              <a:off x="5249271" y="4256190"/>
              <a:ext cx="786470" cy="503258"/>
              <a:chOff x="1677" y="2590"/>
              <a:chExt cx="299" cy="518"/>
            </a:xfrm>
          </p:grpSpPr>
          <p:sp>
            <p:nvSpPr>
              <p:cNvPr id="58454" name="Rectangle 1329"/>
              <p:cNvSpPr>
                <a:spLocks noChangeArrowheads="1"/>
              </p:cNvSpPr>
              <p:nvPr/>
            </p:nvSpPr>
            <p:spPr bwMode="auto">
              <a:xfrm>
                <a:off x="1677" y="2590"/>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n-GB" sz="1400" b="1">
                    <a:latin typeface="+mn-lt"/>
                    <a:ea typeface="Times New Roman" pitchFamily="-111" charset="0"/>
                    <a:cs typeface="Times New Roman" pitchFamily="-111" charset="0"/>
                    <a:sym typeface="Gill Sans" pitchFamily="-111" charset="0"/>
                  </a:rPr>
                  <a:t>40 mg </a:t>
                </a:r>
                <a:endParaRPr lang="es-ES" sz="1400" b="1">
                  <a:latin typeface="+mn-lt"/>
                  <a:ea typeface="Times New Roman" pitchFamily="-111" charset="0"/>
                  <a:cs typeface="Times New Roman" pitchFamily="-111" charset="0"/>
                  <a:sym typeface="Gill Sans" pitchFamily="-111" charset="0"/>
                </a:endParaRP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55" name="Rectangle 1430"/>
              <p:cNvSpPr>
                <a:spLocks noChangeArrowheads="1"/>
              </p:cNvSpPr>
              <p:nvPr/>
            </p:nvSpPr>
            <p:spPr bwMode="auto">
              <a:xfrm>
                <a:off x="1677" y="2590"/>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0" name="Group 1433"/>
            <p:cNvGrpSpPr>
              <a:grpSpLocks/>
            </p:cNvGrpSpPr>
            <p:nvPr/>
          </p:nvGrpSpPr>
          <p:grpSpPr bwMode="auto">
            <a:xfrm>
              <a:off x="6035741" y="4256190"/>
              <a:ext cx="786470" cy="503258"/>
              <a:chOff x="1976" y="2590"/>
              <a:chExt cx="299" cy="518"/>
            </a:xfrm>
          </p:grpSpPr>
          <p:sp>
            <p:nvSpPr>
              <p:cNvPr id="58452" name="Rectangle 1330"/>
              <p:cNvSpPr>
                <a:spLocks noChangeArrowheads="1"/>
              </p:cNvSpPr>
              <p:nvPr/>
            </p:nvSpPr>
            <p:spPr bwMode="auto">
              <a:xfrm>
                <a:off x="1976" y="2590"/>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n-GB" sz="1400" b="1">
                    <a:latin typeface="+mn-lt"/>
                    <a:ea typeface="Times New Roman" pitchFamily="-111" charset="0"/>
                    <a:cs typeface="Times New Roman" pitchFamily="-111" charset="0"/>
                    <a:sym typeface="Gill Sans" pitchFamily="-111" charset="0"/>
                  </a:rPr>
                  <a:t>80 mg</a:t>
                </a:r>
                <a:endParaRPr lang="es-ES" sz="1400" b="1">
                  <a:latin typeface="+mn-lt"/>
                  <a:ea typeface="Times New Roman" pitchFamily="-111" charset="0"/>
                  <a:cs typeface="Times New Roman" pitchFamily="-111" charset="0"/>
                  <a:sym typeface="Gill Sans" pitchFamily="-111" charset="0"/>
                </a:endParaRP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53" name="Rectangle 1432"/>
              <p:cNvSpPr>
                <a:spLocks noChangeArrowheads="1"/>
              </p:cNvSpPr>
              <p:nvPr/>
            </p:nvSpPr>
            <p:spPr bwMode="auto">
              <a:xfrm>
                <a:off x="1976" y="2590"/>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1" name="Group 1435"/>
            <p:cNvGrpSpPr>
              <a:grpSpLocks/>
            </p:cNvGrpSpPr>
            <p:nvPr/>
          </p:nvGrpSpPr>
          <p:grpSpPr bwMode="auto">
            <a:xfrm>
              <a:off x="6822212" y="4256190"/>
              <a:ext cx="773318" cy="503258"/>
              <a:chOff x="2275" y="2590"/>
              <a:chExt cx="294" cy="518"/>
            </a:xfrm>
          </p:grpSpPr>
          <p:sp>
            <p:nvSpPr>
              <p:cNvPr id="58450" name="Rectangle 1331"/>
              <p:cNvSpPr>
                <a:spLocks noChangeArrowheads="1"/>
              </p:cNvSpPr>
              <p:nvPr/>
            </p:nvSpPr>
            <p:spPr bwMode="auto">
              <a:xfrm>
                <a:off x="2275" y="2590"/>
                <a:ext cx="296" cy="518"/>
              </a:xfrm>
              <a:prstGeom prst="rect">
                <a:avLst/>
              </a:prstGeom>
              <a:noFill/>
              <a:ln w="19050" cap="flat" cmpd="sng" algn="ctr">
                <a:solidFill>
                  <a:schemeClr val="tx1"/>
                </a:solidFill>
                <a:prstDash val="solid"/>
                <a:miter lim="800000"/>
                <a:headEnd type="none" w="med" len="med"/>
                <a:tailEnd type="none" w="med" len="med"/>
              </a:ln>
            </p:spPr>
            <p:txBody>
              <a:bodyPr>
                <a:prstTxWarp prst="textNoShape">
                  <a:avLst/>
                </a:prstTxWarp>
              </a:bodyPr>
              <a:lstStyle/>
              <a:p>
                <a:pPr eaLnBrk="0" hangingPunct="0">
                  <a:defRPr/>
                </a:pPr>
                <a:r>
                  <a:rPr lang="en-GB" sz="1400" b="1">
                    <a:latin typeface="+mn-lt"/>
                    <a:ea typeface="Times New Roman" pitchFamily="-111" charset="0"/>
                    <a:cs typeface="Times New Roman" pitchFamily="-111" charset="0"/>
                    <a:sym typeface="Gill Sans" pitchFamily="-111" charset="0"/>
                  </a:rPr>
                  <a:t> </a:t>
                </a:r>
                <a:endParaRPr lang="es-ES" sz="1400" b="1">
                  <a:latin typeface="+mn-lt"/>
                  <a:ea typeface="Times New Roman" pitchFamily="-111" charset="0"/>
                  <a:cs typeface="Times New Roman" pitchFamily="-111" charset="0"/>
                  <a:sym typeface="Gill Sans" pitchFamily="-111" charset="0"/>
                </a:endParaRP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51" name="Rectangle 1434"/>
              <p:cNvSpPr>
                <a:spLocks noChangeArrowheads="1"/>
              </p:cNvSpPr>
              <p:nvPr/>
            </p:nvSpPr>
            <p:spPr bwMode="auto">
              <a:xfrm>
                <a:off x="2275" y="2590"/>
                <a:ext cx="296" cy="518"/>
              </a:xfrm>
              <a:prstGeom prst="rect">
                <a:avLst/>
              </a:prstGeom>
              <a:noFill/>
              <a:ln w="0" cap="flat" cmpd="sng" algn="ctr">
                <a:solidFill>
                  <a:srgbClr val="FFFFFF"/>
                </a:solidFill>
                <a:prstDash val="solid"/>
                <a:miter lim="800000"/>
                <a:headEnd type="none" w="med" len="med"/>
                <a:tailEnd type="none" w="med" len="me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2" name="Group 1439"/>
            <p:cNvGrpSpPr>
              <a:grpSpLocks/>
            </p:cNvGrpSpPr>
            <p:nvPr/>
          </p:nvGrpSpPr>
          <p:grpSpPr bwMode="auto">
            <a:xfrm>
              <a:off x="838200" y="4759448"/>
              <a:ext cx="2088486" cy="503258"/>
              <a:chOff x="0" y="3108"/>
              <a:chExt cx="794" cy="518"/>
            </a:xfrm>
          </p:grpSpPr>
          <p:sp>
            <p:nvSpPr>
              <p:cNvPr id="58446" name="Rectangle 1333"/>
              <p:cNvSpPr>
                <a:spLocks noChangeArrowheads="1"/>
              </p:cNvSpPr>
              <p:nvPr/>
            </p:nvSpPr>
            <p:spPr bwMode="auto">
              <a:xfrm>
                <a:off x="0" y="3108"/>
                <a:ext cx="7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Rosuvastatina*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47" name="Rectangle 1438"/>
              <p:cNvSpPr>
                <a:spLocks noChangeArrowheads="1"/>
              </p:cNvSpPr>
              <p:nvPr/>
            </p:nvSpPr>
            <p:spPr bwMode="auto">
              <a:xfrm>
                <a:off x="0" y="3108"/>
                <a:ext cx="7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3" name="Group 1441"/>
            <p:cNvGrpSpPr>
              <a:grpSpLocks/>
            </p:cNvGrpSpPr>
            <p:nvPr/>
          </p:nvGrpSpPr>
          <p:grpSpPr bwMode="auto">
            <a:xfrm>
              <a:off x="2926686" y="4759448"/>
              <a:ext cx="773318" cy="503258"/>
              <a:chOff x="794" y="3108"/>
              <a:chExt cx="294" cy="518"/>
            </a:xfrm>
          </p:grpSpPr>
          <p:sp>
            <p:nvSpPr>
              <p:cNvPr id="58444" name="Rectangle 1334"/>
              <p:cNvSpPr>
                <a:spLocks noChangeArrowheads="1"/>
              </p:cNvSpPr>
              <p:nvPr/>
            </p:nvSpPr>
            <p:spPr bwMode="auto">
              <a:xfrm>
                <a:off x="794" y="3108"/>
                <a:ext cx="294"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45" name="Rectangle 1440"/>
              <p:cNvSpPr>
                <a:spLocks noChangeArrowheads="1"/>
              </p:cNvSpPr>
              <p:nvPr/>
            </p:nvSpPr>
            <p:spPr bwMode="auto">
              <a:xfrm>
                <a:off x="794" y="3108"/>
                <a:ext cx="294"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4" name="Group 1443"/>
            <p:cNvGrpSpPr>
              <a:grpSpLocks/>
            </p:cNvGrpSpPr>
            <p:nvPr/>
          </p:nvGrpSpPr>
          <p:grpSpPr bwMode="auto">
            <a:xfrm>
              <a:off x="3700004" y="4759448"/>
              <a:ext cx="762797" cy="503258"/>
              <a:chOff x="1088" y="3108"/>
              <a:chExt cx="290" cy="518"/>
            </a:xfrm>
          </p:grpSpPr>
          <p:sp>
            <p:nvSpPr>
              <p:cNvPr id="58442" name="Rectangle 1335"/>
              <p:cNvSpPr>
                <a:spLocks noChangeArrowheads="1"/>
              </p:cNvSpPr>
              <p:nvPr/>
            </p:nvSpPr>
            <p:spPr bwMode="auto">
              <a:xfrm>
                <a:off x="1088" y="3108"/>
                <a:ext cx="290"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43" name="Rectangle 1442"/>
              <p:cNvSpPr>
                <a:spLocks noChangeArrowheads="1"/>
              </p:cNvSpPr>
              <p:nvPr/>
            </p:nvSpPr>
            <p:spPr bwMode="auto">
              <a:xfrm>
                <a:off x="1088" y="3108"/>
                <a:ext cx="290"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5" name="Group 1445"/>
            <p:cNvGrpSpPr>
              <a:grpSpLocks/>
            </p:cNvGrpSpPr>
            <p:nvPr/>
          </p:nvGrpSpPr>
          <p:grpSpPr bwMode="auto">
            <a:xfrm>
              <a:off x="4462801" y="4759448"/>
              <a:ext cx="786470" cy="503258"/>
              <a:chOff x="1378" y="3108"/>
              <a:chExt cx="299" cy="518"/>
            </a:xfrm>
          </p:grpSpPr>
          <p:sp>
            <p:nvSpPr>
              <p:cNvPr id="58440" name="Rectangle 1336"/>
              <p:cNvSpPr>
                <a:spLocks noChangeArrowheads="1"/>
              </p:cNvSpPr>
              <p:nvPr/>
            </p:nvSpPr>
            <p:spPr bwMode="auto">
              <a:xfrm>
                <a:off x="1378" y="3108"/>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 5 mg</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41" name="Rectangle 1444"/>
              <p:cNvSpPr>
                <a:spLocks noChangeArrowheads="1"/>
              </p:cNvSpPr>
              <p:nvPr/>
            </p:nvSpPr>
            <p:spPr bwMode="auto">
              <a:xfrm>
                <a:off x="1378" y="3108"/>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6" name="Group 1447"/>
            <p:cNvGrpSpPr>
              <a:grpSpLocks/>
            </p:cNvGrpSpPr>
            <p:nvPr/>
          </p:nvGrpSpPr>
          <p:grpSpPr bwMode="auto">
            <a:xfrm>
              <a:off x="5249271" y="4759448"/>
              <a:ext cx="786470" cy="503258"/>
              <a:chOff x="1677" y="3108"/>
              <a:chExt cx="299" cy="518"/>
            </a:xfrm>
          </p:grpSpPr>
          <p:sp>
            <p:nvSpPr>
              <p:cNvPr id="58438" name="Rectangle 1337"/>
              <p:cNvSpPr>
                <a:spLocks noChangeArrowheads="1"/>
              </p:cNvSpPr>
              <p:nvPr/>
            </p:nvSpPr>
            <p:spPr bwMode="auto">
              <a:xfrm>
                <a:off x="1677" y="3108"/>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10 mg</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39" name="Rectangle 1446"/>
              <p:cNvSpPr>
                <a:spLocks noChangeArrowheads="1"/>
              </p:cNvSpPr>
              <p:nvPr/>
            </p:nvSpPr>
            <p:spPr bwMode="auto">
              <a:xfrm>
                <a:off x="1677" y="3108"/>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7" name="Group 1449"/>
            <p:cNvGrpSpPr>
              <a:grpSpLocks/>
            </p:cNvGrpSpPr>
            <p:nvPr/>
          </p:nvGrpSpPr>
          <p:grpSpPr bwMode="auto">
            <a:xfrm>
              <a:off x="6035741" y="4759448"/>
              <a:ext cx="786470" cy="503258"/>
              <a:chOff x="1976" y="3108"/>
              <a:chExt cx="299" cy="518"/>
            </a:xfrm>
          </p:grpSpPr>
          <p:sp>
            <p:nvSpPr>
              <p:cNvPr id="58436" name="Rectangle 1338"/>
              <p:cNvSpPr>
                <a:spLocks noChangeArrowheads="1"/>
              </p:cNvSpPr>
              <p:nvPr/>
            </p:nvSpPr>
            <p:spPr bwMode="auto">
              <a:xfrm>
                <a:off x="1976" y="3108"/>
                <a:ext cx="299" cy="518"/>
              </a:xfrm>
              <a:prstGeom prst="rect">
                <a:avLst/>
              </a:prstGeom>
              <a:noFill/>
              <a:ln w="9525">
                <a:solidFill>
                  <a:schemeClr val="tx1"/>
                </a:solidFill>
                <a:miter lim="800000"/>
                <a:headEnd/>
                <a:tailEn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20 mg</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37" name="Rectangle 1448"/>
              <p:cNvSpPr>
                <a:spLocks noChangeArrowheads="1"/>
              </p:cNvSpPr>
              <p:nvPr/>
            </p:nvSpPr>
            <p:spPr bwMode="auto">
              <a:xfrm>
                <a:off x="1976" y="3108"/>
                <a:ext cx="299" cy="518"/>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8" name="Group 1451"/>
            <p:cNvGrpSpPr>
              <a:grpSpLocks/>
            </p:cNvGrpSpPr>
            <p:nvPr/>
          </p:nvGrpSpPr>
          <p:grpSpPr bwMode="auto">
            <a:xfrm>
              <a:off x="6822212" y="4759448"/>
              <a:ext cx="773318" cy="503258"/>
              <a:chOff x="2275" y="3108"/>
              <a:chExt cx="294" cy="518"/>
            </a:xfrm>
          </p:grpSpPr>
          <p:sp>
            <p:nvSpPr>
              <p:cNvPr id="58434" name="Rectangle 1339"/>
              <p:cNvSpPr>
                <a:spLocks noChangeArrowheads="1"/>
              </p:cNvSpPr>
              <p:nvPr/>
            </p:nvSpPr>
            <p:spPr bwMode="auto">
              <a:xfrm>
                <a:off x="2275" y="3108"/>
                <a:ext cx="296" cy="518"/>
              </a:xfrm>
              <a:prstGeom prst="rect">
                <a:avLst/>
              </a:prstGeom>
              <a:noFill/>
              <a:ln w="19050" cap="flat" cmpd="sng" algn="ctr">
                <a:solidFill>
                  <a:schemeClr val="tx1"/>
                </a:solidFill>
                <a:prstDash val="solid"/>
                <a:miter lim="800000"/>
                <a:headEnd type="none" w="med" len="med"/>
                <a:tailEnd type="none" w="med" len="med"/>
              </a:ln>
            </p:spPr>
            <p:txBody>
              <a:bodyPr>
                <a:prstTxWarp prst="textNoShape">
                  <a:avLst/>
                </a:prstTxWarp>
              </a:bodyPr>
              <a:lstStyle/>
              <a:p>
                <a:pPr eaLnBrk="0" hangingPunct="0">
                  <a:defRPr/>
                </a:pPr>
                <a:r>
                  <a:rPr lang="es-ES" sz="1400" b="1">
                    <a:latin typeface="+mn-lt"/>
                    <a:ea typeface="Times New Roman" pitchFamily="-111" charset="0"/>
                    <a:cs typeface="Times New Roman" pitchFamily="-111" charset="0"/>
                    <a:sym typeface="Gill Sans" pitchFamily="-111" charset="0"/>
                  </a:rPr>
                  <a:t>40 mg</a:t>
                </a:r>
              </a:p>
              <a:p>
                <a:pPr eaLnBrk="0" hangingPunct="0">
                  <a:defRPr/>
                </a:pPr>
                <a:endParaRPr lang="es-ES" sz="2800" b="1">
                  <a:latin typeface="+mn-lt"/>
                  <a:ea typeface="Times New Roman" pitchFamily="-111" charset="0"/>
                  <a:cs typeface="Times New Roman" pitchFamily="-111" charset="0"/>
                  <a:sym typeface="Gill Sans" pitchFamily="-111" charset="0"/>
                </a:endParaRPr>
              </a:p>
            </p:txBody>
          </p:sp>
          <p:sp>
            <p:nvSpPr>
              <p:cNvPr id="58435" name="Rectangle 1450"/>
              <p:cNvSpPr>
                <a:spLocks noChangeArrowheads="1"/>
              </p:cNvSpPr>
              <p:nvPr/>
            </p:nvSpPr>
            <p:spPr bwMode="auto">
              <a:xfrm>
                <a:off x="2275" y="3108"/>
                <a:ext cx="296" cy="518"/>
              </a:xfrm>
              <a:prstGeom prst="rect">
                <a:avLst/>
              </a:prstGeom>
              <a:noFill/>
              <a:ln w="0" cap="flat" cmpd="sng" algn="ctr">
                <a:solidFill>
                  <a:srgbClr val="FFFFFF"/>
                </a:solidFill>
                <a:prstDash val="solid"/>
                <a:miter lim="800000"/>
                <a:headEnd type="none" w="med" len="med"/>
                <a:tailEnd type="none" w="med" len="me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nvGrpSpPr>
            <p:cNvPr id="417809" name="Group 1455"/>
            <p:cNvGrpSpPr>
              <a:grpSpLocks/>
            </p:cNvGrpSpPr>
            <p:nvPr/>
          </p:nvGrpSpPr>
          <p:grpSpPr bwMode="auto">
            <a:xfrm>
              <a:off x="838200" y="5262706"/>
              <a:ext cx="6781800" cy="1366694"/>
              <a:chOff x="0" y="3626"/>
              <a:chExt cx="2868" cy="1093"/>
            </a:xfrm>
          </p:grpSpPr>
          <p:sp>
            <p:nvSpPr>
              <p:cNvPr id="417846" name="Rectangle 1341"/>
              <p:cNvSpPr>
                <a:spLocks noChangeArrowheads="1"/>
              </p:cNvSpPr>
              <p:nvPr/>
            </p:nvSpPr>
            <p:spPr bwMode="auto">
              <a:xfrm>
                <a:off x="0" y="3626"/>
                <a:ext cx="2868" cy="1093"/>
              </a:xfrm>
              <a:prstGeom prst="rect">
                <a:avLst/>
              </a:prstGeom>
              <a:noFill/>
              <a:ln w="9525">
                <a:solidFill>
                  <a:schemeClr val="tx1"/>
                </a:solidFill>
                <a:miter lim="800000"/>
                <a:headEnd/>
                <a:tailEnd/>
              </a:ln>
            </p:spPr>
            <p:txBody>
              <a:bodyPr>
                <a:prstTxWarp prst="textNoShape">
                  <a:avLst/>
                </a:prstTxWarp>
              </a:bodyPr>
              <a:lstStyle/>
              <a:p>
                <a:pPr eaLnBrk="0" hangingPunct="0"/>
                <a:r>
                  <a:rPr lang="es-ES" sz="1400" b="1" dirty="0">
                    <a:latin typeface="Arial" pitchFamily="-65" charset="0"/>
                    <a:ea typeface="Times New Roman" pitchFamily="-65" charset="0"/>
                    <a:cs typeface="Times New Roman" pitchFamily="-65" charset="0"/>
                  </a:rPr>
                  <a:t>*Estatinas </a:t>
                </a:r>
                <a:r>
                  <a:rPr lang="es-ES" sz="1400" b="1" dirty="0" smtClean="0">
                    <a:latin typeface="Arial" pitchFamily="-65" charset="0"/>
                    <a:ea typeface="Times New Roman" pitchFamily="-65" charset="0"/>
                    <a:cs typeface="Times New Roman" pitchFamily="-65" charset="0"/>
                  </a:rPr>
                  <a:t>hidrosolubles</a:t>
                </a:r>
              </a:p>
              <a:p>
                <a:pPr eaLnBrk="0" hangingPunct="0"/>
                <a:endParaRPr lang="es-ES" sz="1400" b="1" dirty="0" smtClean="0">
                  <a:latin typeface="Arial" pitchFamily="-65" charset="0"/>
                  <a:ea typeface="Times New Roman" pitchFamily="-65" charset="0"/>
                  <a:cs typeface="Times New Roman" pitchFamily="-65" charset="0"/>
                </a:endParaRPr>
              </a:p>
              <a:p>
                <a:pPr eaLnBrk="0" hangingPunct="0"/>
                <a:endParaRPr lang="es-ES" sz="1400" b="1" dirty="0" smtClean="0">
                  <a:latin typeface="Arial" pitchFamily="-65" charset="0"/>
                  <a:ea typeface="Times New Roman" pitchFamily="-65" charset="0"/>
                  <a:cs typeface="Times New Roman" pitchFamily="-65" charset="0"/>
                </a:endParaRPr>
              </a:p>
              <a:p>
                <a:pPr eaLnBrk="0" hangingPunct="0"/>
                <a:r>
                  <a:rPr lang="en-GB" sz="1100" b="1" dirty="0" err="1" smtClean="0">
                    <a:latin typeface="Arial" pitchFamily="-65" charset="0"/>
                    <a:ea typeface="Times New Roman" pitchFamily="-65" charset="0"/>
                    <a:cs typeface="Times New Roman" pitchFamily="-65" charset="0"/>
                  </a:rPr>
                  <a:t>Modificado</a:t>
                </a:r>
                <a:r>
                  <a:rPr lang="en-GB" sz="1100" b="1" dirty="0" smtClean="0">
                    <a:latin typeface="Arial" pitchFamily="-65" charset="0"/>
                    <a:ea typeface="Times New Roman" pitchFamily="-65" charset="0"/>
                    <a:cs typeface="Times New Roman" pitchFamily="-65" charset="0"/>
                  </a:rPr>
                  <a:t> </a:t>
                </a:r>
                <a:r>
                  <a:rPr lang="en-GB" sz="1100" b="1" dirty="0">
                    <a:latin typeface="Arial" pitchFamily="-65" charset="0"/>
                    <a:ea typeface="Times New Roman" pitchFamily="-65" charset="0"/>
                    <a:cs typeface="Times New Roman" pitchFamily="-65" charset="0"/>
                  </a:rPr>
                  <a:t>de:</a:t>
                </a:r>
                <a:r>
                  <a:rPr lang="en-GB" sz="1100" b="1" dirty="0" smtClean="0">
                    <a:latin typeface="Arial" pitchFamily="-65" charset="0"/>
                    <a:ea typeface="Times New Roman" pitchFamily="-65" charset="0"/>
                    <a:cs typeface="Times New Roman" pitchFamily="-65" charset="0"/>
                  </a:rPr>
                  <a:t>  </a:t>
                </a:r>
              </a:p>
              <a:p>
                <a:pPr eaLnBrk="0" hangingPunct="0"/>
                <a:r>
                  <a:rPr lang="en-GB" sz="1100" b="1" dirty="0" smtClean="0">
                    <a:latin typeface="Arial" pitchFamily="-65" charset="0"/>
                    <a:ea typeface="Times New Roman" pitchFamily="-65" charset="0"/>
                    <a:cs typeface="Times New Roman" pitchFamily="-65" charset="0"/>
                  </a:rPr>
                  <a:t>Stein </a:t>
                </a:r>
                <a:r>
                  <a:rPr lang="en-GB" sz="1100" b="1" dirty="0">
                    <a:latin typeface="Arial" pitchFamily="-65" charset="0"/>
                    <a:ea typeface="Times New Roman" pitchFamily="-65" charset="0"/>
                    <a:cs typeface="Times New Roman" pitchFamily="-65" charset="0"/>
                  </a:rPr>
                  <a:t>E. New </a:t>
                </a:r>
                <a:r>
                  <a:rPr lang="en-GB" sz="1100" b="1" dirty="0" err="1">
                    <a:latin typeface="Arial" pitchFamily="-65" charset="0"/>
                    <a:ea typeface="Times New Roman" pitchFamily="-65" charset="0"/>
                    <a:cs typeface="Times New Roman" pitchFamily="-65" charset="0"/>
                  </a:rPr>
                  <a:t>statins</a:t>
                </a:r>
                <a:r>
                  <a:rPr lang="en-GB" sz="1100" b="1" dirty="0">
                    <a:latin typeface="Arial" pitchFamily="-65" charset="0"/>
                    <a:ea typeface="Times New Roman" pitchFamily="-65" charset="0"/>
                    <a:cs typeface="Times New Roman" pitchFamily="-65" charset="0"/>
                  </a:rPr>
                  <a:t> and new doses of older </a:t>
                </a:r>
                <a:r>
                  <a:rPr lang="en-GB" sz="1100" b="1" dirty="0" err="1">
                    <a:latin typeface="Arial" pitchFamily="-65" charset="0"/>
                    <a:ea typeface="Times New Roman" pitchFamily="-65" charset="0"/>
                    <a:cs typeface="Times New Roman" pitchFamily="-65" charset="0"/>
                  </a:rPr>
                  <a:t>statins</a:t>
                </a:r>
                <a:r>
                  <a:rPr lang="en-GB" sz="1100" b="1" dirty="0">
                    <a:latin typeface="Arial" pitchFamily="-65" charset="0"/>
                    <a:ea typeface="Times New Roman" pitchFamily="-65" charset="0"/>
                    <a:cs typeface="Times New Roman" pitchFamily="-65" charset="0"/>
                  </a:rPr>
                  <a:t>. </a:t>
                </a:r>
                <a:r>
                  <a:rPr lang="en-GB" sz="1100" b="1" dirty="0" err="1">
                    <a:latin typeface="Arial" pitchFamily="-65" charset="0"/>
                    <a:ea typeface="Times New Roman" pitchFamily="-65" charset="0"/>
                    <a:cs typeface="Times New Roman" pitchFamily="-65" charset="0"/>
                  </a:rPr>
                  <a:t>Curr</a:t>
                </a:r>
                <a:r>
                  <a:rPr lang="en-GB" sz="1100" b="1" dirty="0">
                    <a:latin typeface="Arial" pitchFamily="-65" charset="0"/>
                    <a:ea typeface="Times New Roman" pitchFamily="-65" charset="0"/>
                    <a:cs typeface="Times New Roman" pitchFamily="-65" charset="0"/>
                  </a:rPr>
                  <a:t> </a:t>
                </a:r>
                <a:r>
                  <a:rPr lang="en-GB" sz="1100" b="1" dirty="0" err="1">
                    <a:latin typeface="Arial" pitchFamily="-65" charset="0"/>
                    <a:ea typeface="Times New Roman" pitchFamily="-65" charset="0"/>
                    <a:cs typeface="Times New Roman" pitchFamily="-65" charset="0"/>
                  </a:rPr>
                  <a:t>Atheroscler</a:t>
                </a:r>
                <a:r>
                  <a:rPr lang="en-GB" sz="1100" b="1" dirty="0">
                    <a:latin typeface="Arial" pitchFamily="-65" charset="0"/>
                    <a:ea typeface="Times New Roman" pitchFamily="-65" charset="0"/>
                    <a:cs typeface="Times New Roman" pitchFamily="-65" charset="0"/>
                  </a:rPr>
                  <a:t> </a:t>
                </a:r>
                <a:r>
                  <a:rPr lang="en-GB" sz="1100" b="1" dirty="0" smtClean="0">
                    <a:latin typeface="Arial" pitchFamily="-65" charset="0"/>
                    <a:ea typeface="Times New Roman" pitchFamily="-65" charset="0"/>
                    <a:cs typeface="Times New Roman" pitchFamily="-65" charset="0"/>
                  </a:rPr>
                  <a:t>Rep 2001;3</a:t>
                </a:r>
                <a:r>
                  <a:rPr lang="en-GB" sz="1100" b="1" dirty="0">
                    <a:latin typeface="Arial" pitchFamily="-65" charset="0"/>
                    <a:ea typeface="Times New Roman" pitchFamily="-65" charset="0"/>
                    <a:cs typeface="Times New Roman" pitchFamily="-65" charset="0"/>
                  </a:rPr>
                  <a:t>:14-8</a:t>
                </a:r>
                <a:endParaRPr lang="es-ES" sz="1100" b="1" dirty="0">
                  <a:latin typeface="Arial" pitchFamily="-65" charset="0"/>
                  <a:ea typeface="Times New Roman" pitchFamily="-65" charset="0"/>
                  <a:cs typeface="Times New Roman" pitchFamily="-65" charset="0"/>
                </a:endParaRPr>
              </a:p>
              <a:p>
                <a:pPr eaLnBrk="0" hangingPunct="0"/>
                <a:r>
                  <a:rPr lang="en-GB" sz="1100" b="1" dirty="0">
                    <a:latin typeface="Arial" pitchFamily="-65" charset="0"/>
                    <a:ea typeface="Times New Roman" pitchFamily="-65" charset="0"/>
                    <a:cs typeface="Times New Roman" pitchFamily="-65" charset="0"/>
                  </a:rPr>
                  <a:t>Rev </a:t>
                </a:r>
                <a:r>
                  <a:rPr lang="en-GB" sz="1100" b="1" dirty="0" err="1">
                    <a:latin typeface="Arial" pitchFamily="-65" charset="0"/>
                    <a:ea typeface="Times New Roman" pitchFamily="-65" charset="0"/>
                    <a:cs typeface="Times New Roman" pitchFamily="-65" charset="0"/>
                  </a:rPr>
                  <a:t>Esp</a:t>
                </a:r>
                <a:r>
                  <a:rPr lang="en-GB" sz="1100" b="1" dirty="0">
                    <a:latin typeface="Arial" pitchFamily="-65" charset="0"/>
                    <a:ea typeface="Times New Roman" pitchFamily="-65" charset="0"/>
                    <a:cs typeface="Times New Roman" pitchFamily="-65" charset="0"/>
                  </a:rPr>
                  <a:t> </a:t>
                </a:r>
                <a:r>
                  <a:rPr lang="en-GB" sz="1100" b="1" dirty="0" err="1">
                    <a:latin typeface="Arial" pitchFamily="-65" charset="0"/>
                    <a:ea typeface="Times New Roman" pitchFamily="-65" charset="0"/>
                    <a:cs typeface="Times New Roman" pitchFamily="-65" charset="0"/>
                  </a:rPr>
                  <a:t>Cardiol</a:t>
                </a:r>
                <a:r>
                  <a:rPr lang="en-GB" sz="1100" b="1" dirty="0">
                    <a:latin typeface="Arial" pitchFamily="-65" charset="0"/>
                    <a:ea typeface="Times New Roman" pitchFamily="-65" charset="0"/>
                    <a:cs typeface="Times New Roman" pitchFamily="-65" charset="0"/>
                  </a:rPr>
                  <a:t> </a:t>
                </a:r>
                <a:r>
                  <a:rPr lang="en-GB" sz="1100" b="1" dirty="0" err="1">
                    <a:latin typeface="Arial" pitchFamily="-65" charset="0"/>
                    <a:ea typeface="Times New Roman" pitchFamily="-65" charset="0"/>
                    <a:cs typeface="Times New Roman" pitchFamily="-65" charset="0"/>
                  </a:rPr>
                  <a:t>Supl</a:t>
                </a:r>
                <a:r>
                  <a:rPr lang="en-GB" sz="1100" b="1" dirty="0">
                    <a:latin typeface="Arial" pitchFamily="-65" charset="0"/>
                    <a:ea typeface="Times New Roman" pitchFamily="-65" charset="0"/>
                    <a:cs typeface="Times New Roman" pitchFamily="-65" charset="0"/>
                  </a:rPr>
                  <a:t> 2006;6:24G-35G</a:t>
                </a:r>
                <a:endParaRPr lang="es-ES" sz="1100" b="1" dirty="0">
                  <a:latin typeface="Arial" pitchFamily="-65" charset="0"/>
                  <a:ea typeface="Times New Roman" pitchFamily="-65" charset="0"/>
                  <a:cs typeface="Times New Roman" pitchFamily="-65" charset="0"/>
                </a:endParaRPr>
              </a:p>
              <a:p>
                <a:pPr eaLnBrk="0" hangingPunct="0"/>
                <a:r>
                  <a:rPr lang="es-ES" sz="1100" b="1" dirty="0">
                    <a:latin typeface="Arial" pitchFamily="-65" charset="0"/>
                    <a:ea typeface="Times New Roman" pitchFamily="-65" charset="0"/>
                    <a:cs typeface="Times New Roman" pitchFamily="-65" charset="0"/>
                  </a:rPr>
                  <a:t> </a:t>
                </a:r>
              </a:p>
              <a:p>
                <a:pPr eaLnBrk="0" hangingPunct="0"/>
                <a:endParaRPr lang="es-ES" sz="2800" b="1" dirty="0">
                  <a:latin typeface="Arial" pitchFamily="-65" charset="0"/>
                  <a:ea typeface="Times New Roman" pitchFamily="-65" charset="0"/>
                  <a:cs typeface="Times New Roman" pitchFamily="-65" charset="0"/>
                </a:endParaRPr>
              </a:p>
            </p:txBody>
          </p:sp>
          <p:sp>
            <p:nvSpPr>
              <p:cNvPr id="58431" name="Rectangle 1454"/>
              <p:cNvSpPr>
                <a:spLocks noChangeArrowheads="1"/>
              </p:cNvSpPr>
              <p:nvPr/>
            </p:nvSpPr>
            <p:spPr bwMode="auto">
              <a:xfrm>
                <a:off x="0" y="3626"/>
                <a:ext cx="2868" cy="1093"/>
              </a:xfrm>
              <a:prstGeom prst="rect">
                <a:avLst/>
              </a:prstGeom>
              <a:noFill/>
              <a:ln w="7">
                <a:solidFill>
                  <a:schemeClr val="tx1"/>
                </a:solidFill>
                <a:miter lim="800000"/>
                <a:headEnd/>
                <a:tailEnd/>
              </a:ln>
            </p:spPr>
            <p:txBody>
              <a:bodyPr>
                <a:prstTxWarp prst="textNoShape">
                  <a:avLst/>
                </a:prstTxWarp>
              </a:bodyPr>
              <a:lstStyle/>
              <a:p>
                <a:pPr>
                  <a:defRPr/>
                </a:pPr>
                <a:endParaRPr lang="en-US" sz="3600" b="1">
                  <a:latin typeface="+mn-lt"/>
                  <a:ea typeface="ＭＳ Ｐゴシック" pitchFamily="-111" charset="-128"/>
                  <a:cs typeface="ＭＳ Ｐゴシック" pitchFamily="-111" charset="-128"/>
                  <a:sym typeface="Gill Sans" pitchFamily="-111" charset="0"/>
                </a:endParaRPr>
              </a:p>
            </p:txBody>
          </p:sp>
        </p:grpSp>
      </p:gr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lstStyle/>
          <a:p>
            <a:pPr eaLnBrk="1" hangingPunct="1">
              <a:defRPr/>
            </a:pPr>
            <a:r>
              <a:rPr lang="en-US" sz="3300">
                <a:sym typeface="Arial" pitchFamily="-65" charset="0"/>
              </a:rPr>
              <a:t>El efecto de la coadministración de ezetimiba y estatina equivale a duplicar tres veces la dosis de estatina</a:t>
            </a:r>
            <a:endParaRPr lang="es-ES" sz="3300">
              <a:sym typeface="Arial" pitchFamily="-65" charset="0"/>
            </a:endParaRPr>
          </a:p>
        </p:txBody>
      </p:sp>
      <p:sp>
        <p:nvSpPr>
          <p:cNvPr id="92163" name="Text Box 3"/>
          <p:cNvSpPr txBox="1">
            <a:spLocks noChangeArrowheads="1"/>
          </p:cNvSpPr>
          <p:nvPr/>
        </p:nvSpPr>
        <p:spPr bwMode="auto">
          <a:xfrm>
            <a:off x="209550" y="6396038"/>
            <a:ext cx="5337175" cy="307975"/>
          </a:xfrm>
          <a:prstGeom prst="rect">
            <a:avLst/>
          </a:prstGeom>
          <a:noFill/>
          <a:ln w="9525">
            <a:noFill/>
            <a:miter lim="800000"/>
            <a:headEnd/>
            <a:tailEnd/>
          </a:ln>
        </p:spPr>
        <p:txBody>
          <a:bodyPr wrap="none" anchor="b">
            <a:prstTxWarp prst="textNoShape">
              <a:avLst/>
            </a:prstTxWarp>
            <a:spAutoFit/>
          </a:bodyPr>
          <a:lstStyle/>
          <a:p>
            <a:pPr>
              <a:spcBef>
                <a:spcPts val="300"/>
              </a:spcBef>
            </a:pPr>
            <a:r>
              <a:rPr lang="en-US" sz="1400"/>
              <a:t>Tomado de </a:t>
            </a:r>
            <a:r>
              <a:rPr lang="en-US" sz="1400">
                <a:ea typeface="Times New Roman" pitchFamily="-111" charset="0"/>
                <a:cs typeface="Times New Roman" pitchFamily="-111" charset="0"/>
              </a:rPr>
              <a:t>Stein E </a:t>
            </a:r>
            <a:r>
              <a:rPr lang="en-US" sz="1400" i="1">
                <a:ea typeface="Times New Roman" pitchFamily="-111" charset="0"/>
                <a:cs typeface="Times New Roman" pitchFamily="-111" charset="0"/>
              </a:rPr>
              <a:t>Eur Heart J Suppl </a:t>
            </a:r>
            <a:r>
              <a:rPr lang="en-US" sz="1400">
                <a:ea typeface="Times New Roman" pitchFamily="-111" charset="0"/>
                <a:cs typeface="Times New Roman" pitchFamily="-111" charset="0"/>
              </a:rPr>
              <a:t>2001;3(suppl E):E11-E16.</a:t>
            </a:r>
            <a:r>
              <a:rPr lang="en-US" sz="1400" baseline="30000">
                <a:ea typeface="Times New Roman" pitchFamily="-111" charset="0"/>
                <a:cs typeface="Times New Roman" pitchFamily="-111" charset="0"/>
              </a:rPr>
              <a:t>9</a:t>
            </a:r>
            <a:endParaRPr lang="en-US" sz="1400" baseline="30000"/>
          </a:p>
        </p:txBody>
      </p:sp>
      <p:sp>
        <p:nvSpPr>
          <p:cNvPr id="92164" name="Line 4"/>
          <p:cNvSpPr>
            <a:spLocks noChangeShapeType="1"/>
          </p:cNvSpPr>
          <p:nvPr/>
        </p:nvSpPr>
        <p:spPr bwMode="auto">
          <a:xfrm>
            <a:off x="950913" y="4979988"/>
            <a:ext cx="4567237" cy="0"/>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65" name="Rectangle 5"/>
          <p:cNvSpPr>
            <a:spLocks noChangeArrowheads="1"/>
          </p:cNvSpPr>
          <p:nvPr/>
        </p:nvSpPr>
        <p:spPr bwMode="auto">
          <a:xfrm>
            <a:off x="954088" y="2700338"/>
            <a:ext cx="2641600" cy="695325"/>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endParaRPr lang="es-ES_tradnl"/>
          </a:p>
        </p:txBody>
      </p:sp>
      <p:sp>
        <p:nvSpPr>
          <p:cNvPr id="92166" name="Rectangle 6"/>
          <p:cNvSpPr>
            <a:spLocks noChangeArrowheads="1"/>
          </p:cNvSpPr>
          <p:nvPr/>
        </p:nvSpPr>
        <p:spPr bwMode="auto">
          <a:xfrm>
            <a:off x="3587750" y="2700338"/>
            <a:ext cx="466725" cy="695325"/>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s-ES_tradnl"/>
          </a:p>
        </p:txBody>
      </p:sp>
      <p:sp>
        <p:nvSpPr>
          <p:cNvPr id="92167" name="Line 7"/>
          <p:cNvSpPr>
            <a:spLocks noChangeShapeType="1"/>
          </p:cNvSpPr>
          <p:nvPr/>
        </p:nvSpPr>
        <p:spPr bwMode="auto">
          <a:xfrm>
            <a:off x="950913"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68" name="Text Box 8"/>
          <p:cNvSpPr txBox="1">
            <a:spLocks noChangeArrowheads="1"/>
          </p:cNvSpPr>
          <p:nvPr/>
        </p:nvSpPr>
        <p:spPr bwMode="auto">
          <a:xfrm>
            <a:off x="795338" y="5118100"/>
            <a:ext cx="311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0</a:t>
            </a:r>
          </a:p>
        </p:txBody>
      </p:sp>
      <p:sp>
        <p:nvSpPr>
          <p:cNvPr id="92169" name="Line 9"/>
          <p:cNvSpPr>
            <a:spLocks noChangeShapeType="1"/>
          </p:cNvSpPr>
          <p:nvPr/>
        </p:nvSpPr>
        <p:spPr bwMode="auto">
          <a:xfrm>
            <a:off x="5513388"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70" name="Text Box 10"/>
          <p:cNvSpPr txBox="1">
            <a:spLocks noChangeArrowheads="1"/>
          </p:cNvSpPr>
          <p:nvPr/>
        </p:nvSpPr>
        <p:spPr bwMode="auto">
          <a:xfrm>
            <a:off x="529748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60</a:t>
            </a:r>
          </a:p>
        </p:txBody>
      </p:sp>
      <p:sp>
        <p:nvSpPr>
          <p:cNvPr id="192524" name="Text Box 11"/>
          <p:cNvSpPr txBox="1">
            <a:spLocks noChangeArrowheads="1"/>
          </p:cNvSpPr>
          <p:nvPr/>
        </p:nvSpPr>
        <p:spPr bwMode="auto">
          <a:xfrm>
            <a:off x="5083175" y="2847975"/>
            <a:ext cx="3222625" cy="64135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sz="1800" b="1" dirty="0" err="1">
                <a:latin typeface="Arial" pitchFamily="-65" charset="0"/>
                <a:ea typeface="ヒラギノ角ゴ ProN W3" pitchFamily="-65" charset="-128"/>
                <a:cs typeface="ヒラギノ角ゴ ProN W3" pitchFamily="-65" charset="-128"/>
                <a:sym typeface="Arial" pitchFamily="-65" charset="0"/>
              </a:rPr>
              <a:t>Duplicar</a:t>
            </a:r>
            <a:r>
              <a:rPr lang="en-US" sz="1800" b="1" dirty="0">
                <a:latin typeface="Arial" pitchFamily="-65" charset="0"/>
                <a:ea typeface="ヒラギノ角ゴ ProN W3" pitchFamily="-65" charset="-128"/>
                <a:cs typeface="ヒラギノ角ゴ ProN W3" pitchFamily="-65" charset="-128"/>
                <a:sym typeface="Arial" pitchFamily="-65" charset="0"/>
              </a:rPr>
              <a:t> la </a:t>
            </a:r>
            <a:r>
              <a:rPr lang="en-US" sz="1800" b="1" dirty="0" err="1">
                <a:latin typeface="Arial" pitchFamily="-65" charset="0"/>
                <a:ea typeface="ヒラギノ角ゴ ProN W3" pitchFamily="-65" charset="-128"/>
                <a:cs typeface="ヒラギノ角ゴ ProN W3" pitchFamily="-65" charset="-128"/>
                <a:sym typeface="Arial" pitchFamily="-65" charset="0"/>
              </a:rPr>
              <a:t>dosis</a:t>
            </a:r>
            <a:r>
              <a:rPr lang="en-US" sz="1800" b="1" dirty="0">
                <a:latin typeface="Arial" pitchFamily="-65" charset="0"/>
                <a:ea typeface="ヒラギノ角ゴ ProN W3" pitchFamily="-65" charset="-128"/>
                <a:cs typeface="ヒラギノ角ゴ ProN W3" pitchFamily="-65" charset="-128"/>
                <a:sym typeface="Arial" pitchFamily="-65" charset="0"/>
              </a:rPr>
              <a:t> de </a:t>
            </a:r>
            <a:r>
              <a:rPr lang="en-US" sz="1800" b="1" dirty="0" err="1">
                <a:latin typeface="Arial" pitchFamily="-65" charset="0"/>
                <a:ea typeface="ヒラギノ角ゴ ProN W3" pitchFamily="-65" charset="-128"/>
                <a:cs typeface="ヒラギノ角ゴ ProN W3" pitchFamily="-65" charset="-128"/>
                <a:sym typeface="Arial" pitchFamily="-65" charset="0"/>
              </a:rPr>
              <a:t>estatina</a:t>
            </a:r>
            <a:r>
              <a:rPr lang="en-US" sz="1800" b="1" dirty="0">
                <a:latin typeface="Arial" pitchFamily="-65" charset="0"/>
                <a:ea typeface="ヒラギノ角ゴ ProN W3" pitchFamily="-65" charset="-128"/>
                <a:cs typeface="ヒラギノ角ゴ ProN W3" pitchFamily="-65" charset="-128"/>
                <a:sym typeface="Arial" pitchFamily="-65" charset="0"/>
              </a:rPr>
              <a:t> 3 </a:t>
            </a:r>
            <a:r>
              <a:rPr lang="en-US" sz="1800" b="1" dirty="0" err="1">
                <a:latin typeface="Arial" pitchFamily="-65" charset="0"/>
                <a:ea typeface="ヒラギノ角ゴ ProN W3" pitchFamily="-65" charset="-128"/>
                <a:cs typeface="ヒラギノ角ゴ ProN W3" pitchFamily="-65" charset="-128"/>
                <a:sym typeface="Arial" pitchFamily="-65" charset="0"/>
              </a:rPr>
              <a:t>veces</a:t>
            </a:r>
            <a:endParaRPr lang="en-US" sz="1800" b="1" dirty="0">
              <a:latin typeface="Arial" pitchFamily="-65" charset="0"/>
              <a:ea typeface="ヒラギノ角ゴ ProN W3" pitchFamily="-65" charset="-128"/>
              <a:cs typeface="ヒラギノ角ゴ ProN W3" pitchFamily="-65" charset="-128"/>
              <a:sym typeface="Arial" pitchFamily="-65" charset="0"/>
            </a:endParaRPr>
          </a:p>
        </p:txBody>
      </p:sp>
      <p:sp>
        <p:nvSpPr>
          <p:cNvPr id="192525" name="Text Box 12"/>
          <p:cNvSpPr txBox="1">
            <a:spLocks noChangeArrowheads="1"/>
          </p:cNvSpPr>
          <p:nvPr/>
        </p:nvSpPr>
        <p:spPr bwMode="auto">
          <a:xfrm>
            <a:off x="1116013" y="2865438"/>
            <a:ext cx="2447925" cy="366712"/>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sz="1800" b="1" dirty="0" err="1">
                <a:solidFill>
                  <a:schemeClr val="tx1"/>
                </a:solidFill>
                <a:latin typeface="Arial" pitchFamily="-65" charset="0"/>
                <a:ea typeface="ヒラギノ角ゴ ProN W3" pitchFamily="-65" charset="-128"/>
                <a:cs typeface="ヒラギノ角ゴ ProN W3" pitchFamily="-65" charset="-128"/>
                <a:sym typeface="Arial" pitchFamily="-65" charset="0"/>
              </a:rPr>
              <a:t>Atorvastatina</a:t>
            </a: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 10 mg</a:t>
            </a:r>
          </a:p>
        </p:txBody>
      </p:sp>
      <p:sp>
        <p:nvSpPr>
          <p:cNvPr id="92173" name="Line 13"/>
          <p:cNvSpPr>
            <a:spLocks noChangeShapeType="1"/>
          </p:cNvSpPr>
          <p:nvPr/>
        </p:nvSpPr>
        <p:spPr bwMode="auto">
          <a:xfrm>
            <a:off x="4743450"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74" name="Text Box 14"/>
          <p:cNvSpPr txBox="1">
            <a:spLocks noChangeArrowheads="1"/>
          </p:cNvSpPr>
          <p:nvPr/>
        </p:nvSpPr>
        <p:spPr bwMode="auto">
          <a:xfrm>
            <a:off x="452913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50</a:t>
            </a:r>
          </a:p>
        </p:txBody>
      </p:sp>
      <p:sp>
        <p:nvSpPr>
          <p:cNvPr id="92175" name="Line 15"/>
          <p:cNvSpPr>
            <a:spLocks noChangeShapeType="1"/>
          </p:cNvSpPr>
          <p:nvPr/>
        </p:nvSpPr>
        <p:spPr bwMode="auto">
          <a:xfrm>
            <a:off x="3971925"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76" name="Text Box 16"/>
          <p:cNvSpPr txBox="1">
            <a:spLocks noChangeArrowheads="1"/>
          </p:cNvSpPr>
          <p:nvPr/>
        </p:nvSpPr>
        <p:spPr bwMode="auto">
          <a:xfrm>
            <a:off x="3756025"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40</a:t>
            </a:r>
          </a:p>
        </p:txBody>
      </p:sp>
      <p:sp>
        <p:nvSpPr>
          <p:cNvPr id="92177" name="Line 17"/>
          <p:cNvSpPr>
            <a:spLocks noChangeShapeType="1"/>
          </p:cNvSpPr>
          <p:nvPr/>
        </p:nvSpPr>
        <p:spPr bwMode="auto">
          <a:xfrm>
            <a:off x="3201988"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78" name="Text Box 18"/>
          <p:cNvSpPr txBox="1">
            <a:spLocks noChangeArrowheads="1"/>
          </p:cNvSpPr>
          <p:nvPr/>
        </p:nvSpPr>
        <p:spPr bwMode="auto">
          <a:xfrm>
            <a:off x="298608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30</a:t>
            </a:r>
          </a:p>
        </p:txBody>
      </p:sp>
      <p:sp>
        <p:nvSpPr>
          <p:cNvPr id="92179" name="Line 19"/>
          <p:cNvSpPr>
            <a:spLocks noChangeShapeType="1"/>
          </p:cNvSpPr>
          <p:nvPr/>
        </p:nvSpPr>
        <p:spPr bwMode="auto">
          <a:xfrm>
            <a:off x="2432050"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80" name="Text Box 20"/>
          <p:cNvSpPr txBox="1">
            <a:spLocks noChangeArrowheads="1"/>
          </p:cNvSpPr>
          <p:nvPr/>
        </p:nvSpPr>
        <p:spPr bwMode="auto">
          <a:xfrm>
            <a:off x="221773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20</a:t>
            </a:r>
          </a:p>
        </p:txBody>
      </p:sp>
      <p:sp>
        <p:nvSpPr>
          <p:cNvPr id="92181" name="Line 21"/>
          <p:cNvSpPr>
            <a:spLocks noChangeShapeType="1"/>
          </p:cNvSpPr>
          <p:nvPr/>
        </p:nvSpPr>
        <p:spPr bwMode="auto">
          <a:xfrm>
            <a:off x="1660525"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2182" name="Text Box 22"/>
          <p:cNvSpPr txBox="1">
            <a:spLocks noChangeArrowheads="1"/>
          </p:cNvSpPr>
          <p:nvPr/>
        </p:nvSpPr>
        <p:spPr bwMode="auto">
          <a:xfrm>
            <a:off x="1444625"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10</a:t>
            </a:r>
          </a:p>
        </p:txBody>
      </p:sp>
      <p:sp>
        <p:nvSpPr>
          <p:cNvPr id="92183" name="Rectangle 23"/>
          <p:cNvSpPr>
            <a:spLocks noChangeArrowheads="1"/>
          </p:cNvSpPr>
          <p:nvPr/>
        </p:nvSpPr>
        <p:spPr bwMode="auto">
          <a:xfrm>
            <a:off x="4054475" y="2700338"/>
            <a:ext cx="466725" cy="695325"/>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s-ES_tradnl"/>
          </a:p>
        </p:txBody>
      </p:sp>
      <p:sp>
        <p:nvSpPr>
          <p:cNvPr id="92184" name="Rectangle 24"/>
          <p:cNvSpPr>
            <a:spLocks noChangeArrowheads="1"/>
          </p:cNvSpPr>
          <p:nvPr/>
        </p:nvSpPr>
        <p:spPr bwMode="auto">
          <a:xfrm>
            <a:off x="4511675" y="2700338"/>
            <a:ext cx="517525" cy="695325"/>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s-ES_tradnl"/>
          </a:p>
        </p:txBody>
      </p:sp>
      <p:sp>
        <p:nvSpPr>
          <p:cNvPr id="92185" name="Text Box 25"/>
          <p:cNvSpPr txBox="1">
            <a:spLocks noChangeArrowheads="1"/>
          </p:cNvSpPr>
          <p:nvPr/>
        </p:nvSpPr>
        <p:spPr bwMode="auto">
          <a:xfrm>
            <a:off x="3559175" y="2767013"/>
            <a:ext cx="527050" cy="573087"/>
          </a:xfrm>
          <a:prstGeom prst="rect">
            <a:avLst/>
          </a:prstGeom>
          <a:noFill/>
          <a:ln w="9525">
            <a:noFill/>
            <a:miter lim="800000"/>
            <a:headEnd/>
            <a:tailEnd/>
          </a:ln>
        </p:spPr>
        <p:txBody>
          <a:bodyPr wrap="none">
            <a:prstTxWarp prst="textNoShape">
              <a:avLst/>
            </a:prstTxWarp>
            <a:spAutoFit/>
          </a:bodyPr>
          <a:lstStyle/>
          <a:p>
            <a:r>
              <a:rPr lang="en-US" sz="1800" b="1">
                <a:solidFill>
                  <a:schemeClr val="tx1"/>
                </a:solidFill>
              </a:rPr>
              <a:t>20</a:t>
            </a:r>
          </a:p>
          <a:p>
            <a:pPr>
              <a:lnSpc>
                <a:spcPct val="75000"/>
              </a:lnSpc>
            </a:pPr>
            <a:r>
              <a:rPr lang="en-US" sz="1800" b="1">
                <a:solidFill>
                  <a:schemeClr val="tx1"/>
                </a:solidFill>
              </a:rPr>
              <a:t>mg</a:t>
            </a:r>
          </a:p>
        </p:txBody>
      </p:sp>
      <p:sp>
        <p:nvSpPr>
          <p:cNvPr id="92186" name="Text Box 26"/>
          <p:cNvSpPr txBox="1">
            <a:spLocks noChangeArrowheads="1"/>
          </p:cNvSpPr>
          <p:nvPr/>
        </p:nvSpPr>
        <p:spPr bwMode="auto">
          <a:xfrm>
            <a:off x="4024313" y="2767013"/>
            <a:ext cx="527050" cy="573087"/>
          </a:xfrm>
          <a:prstGeom prst="rect">
            <a:avLst/>
          </a:prstGeom>
          <a:noFill/>
          <a:ln w="9525">
            <a:noFill/>
            <a:miter lim="800000"/>
            <a:headEnd/>
            <a:tailEnd/>
          </a:ln>
        </p:spPr>
        <p:txBody>
          <a:bodyPr wrap="none">
            <a:prstTxWarp prst="textNoShape">
              <a:avLst/>
            </a:prstTxWarp>
            <a:spAutoFit/>
          </a:bodyPr>
          <a:lstStyle/>
          <a:p>
            <a:r>
              <a:rPr lang="en-US" sz="1800" b="1">
                <a:solidFill>
                  <a:schemeClr val="tx1"/>
                </a:solidFill>
              </a:rPr>
              <a:t>40</a:t>
            </a:r>
          </a:p>
          <a:p>
            <a:pPr>
              <a:lnSpc>
                <a:spcPct val="75000"/>
              </a:lnSpc>
            </a:pPr>
            <a:r>
              <a:rPr lang="en-US" sz="1800" b="1">
                <a:solidFill>
                  <a:schemeClr val="tx1"/>
                </a:solidFill>
              </a:rPr>
              <a:t>mg</a:t>
            </a:r>
          </a:p>
        </p:txBody>
      </p:sp>
      <p:sp>
        <p:nvSpPr>
          <p:cNvPr id="92187" name="Text Box 27"/>
          <p:cNvSpPr txBox="1">
            <a:spLocks noChangeArrowheads="1"/>
          </p:cNvSpPr>
          <p:nvPr/>
        </p:nvSpPr>
        <p:spPr bwMode="auto">
          <a:xfrm>
            <a:off x="4476750" y="2779713"/>
            <a:ext cx="704850" cy="573087"/>
          </a:xfrm>
          <a:prstGeom prst="rect">
            <a:avLst/>
          </a:prstGeom>
          <a:noFill/>
          <a:ln w="9525">
            <a:noFill/>
            <a:miter lim="800000"/>
            <a:headEnd/>
            <a:tailEnd/>
          </a:ln>
        </p:spPr>
        <p:txBody>
          <a:bodyPr>
            <a:prstTxWarp prst="textNoShape">
              <a:avLst/>
            </a:prstTxWarp>
            <a:spAutoFit/>
          </a:bodyPr>
          <a:lstStyle/>
          <a:p>
            <a:r>
              <a:rPr lang="en-US" sz="1800" b="1">
                <a:solidFill>
                  <a:schemeClr val="tx1"/>
                </a:solidFill>
              </a:rPr>
              <a:t>80</a:t>
            </a:r>
          </a:p>
          <a:p>
            <a:pPr>
              <a:lnSpc>
                <a:spcPct val="75000"/>
              </a:lnSpc>
            </a:pPr>
            <a:r>
              <a:rPr lang="en-US" sz="1800" b="1">
                <a:solidFill>
                  <a:schemeClr val="tx1"/>
                </a:solidFill>
              </a:rPr>
              <a:t>mg</a:t>
            </a:r>
          </a:p>
        </p:txBody>
      </p:sp>
      <p:sp>
        <p:nvSpPr>
          <p:cNvPr id="92188" name="AutoShape 28"/>
          <p:cNvSpPr>
            <a:spLocks noChangeArrowheads="1"/>
          </p:cNvSpPr>
          <p:nvPr/>
        </p:nvSpPr>
        <p:spPr bwMode="auto">
          <a:xfrm>
            <a:off x="3443288" y="2468563"/>
            <a:ext cx="349250" cy="182562"/>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sp>
        <p:nvSpPr>
          <p:cNvPr id="92189" name="AutoShape 29"/>
          <p:cNvSpPr>
            <a:spLocks noChangeArrowheads="1"/>
          </p:cNvSpPr>
          <p:nvPr/>
        </p:nvSpPr>
        <p:spPr bwMode="auto">
          <a:xfrm>
            <a:off x="3925888" y="2468563"/>
            <a:ext cx="349250" cy="182562"/>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sp>
        <p:nvSpPr>
          <p:cNvPr id="92190" name="AutoShape 30"/>
          <p:cNvSpPr>
            <a:spLocks noChangeArrowheads="1"/>
          </p:cNvSpPr>
          <p:nvPr/>
        </p:nvSpPr>
        <p:spPr bwMode="auto">
          <a:xfrm>
            <a:off x="4386263" y="2468563"/>
            <a:ext cx="349250" cy="182562"/>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grpSp>
        <p:nvGrpSpPr>
          <p:cNvPr id="2" name="Group 31"/>
          <p:cNvGrpSpPr>
            <a:grpSpLocks/>
          </p:cNvGrpSpPr>
          <p:nvPr/>
        </p:nvGrpSpPr>
        <p:grpSpPr bwMode="auto">
          <a:xfrm>
            <a:off x="954088" y="3748088"/>
            <a:ext cx="7929562" cy="923925"/>
            <a:chOff x="601" y="2361"/>
            <a:chExt cx="4995" cy="582"/>
          </a:xfrm>
          <a:effectLst>
            <a:outerShdw blurRad="50800" dist="38100" dir="2700000">
              <a:srgbClr val="000000">
                <a:alpha val="43000"/>
              </a:srgbClr>
            </a:outerShdw>
          </a:effectLst>
        </p:grpSpPr>
        <p:sp>
          <p:nvSpPr>
            <p:cNvPr id="192553" name="Rectangle 32"/>
            <p:cNvSpPr>
              <a:spLocks noChangeArrowheads="1"/>
            </p:cNvSpPr>
            <p:nvPr/>
          </p:nvSpPr>
          <p:spPr bwMode="auto">
            <a:xfrm>
              <a:off x="2260" y="2505"/>
              <a:ext cx="874" cy="438"/>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pPr>
                <a:defRPr/>
              </a:pPr>
              <a:endParaRPr lang="es-ES_tradnl">
                <a:latin typeface="Arial" pitchFamily="-65" charset="0"/>
                <a:ea typeface="ヒラギノ角ゴ ProN W3" pitchFamily="-65" charset="-128"/>
                <a:cs typeface="ヒラギノ角ゴ ProN W3" pitchFamily="-65" charset="-128"/>
                <a:sym typeface="Arial" pitchFamily="-65" charset="0"/>
              </a:endParaRPr>
            </a:p>
          </p:txBody>
        </p:sp>
        <p:sp>
          <p:nvSpPr>
            <p:cNvPr id="192554" name="Text Box 33"/>
            <p:cNvSpPr txBox="1">
              <a:spLocks noChangeArrowheads="1"/>
            </p:cNvSpPr>
            <p:nvPr/>
          </p:nvSpPr>
          <p:spPr bwMode="auto">
            <a:xfrm>
              <a:off x="796" y="2609"/>
              <a:ext cx="1294" cy="231"/>
            </a:xfrm>
            <a:prstGeom prst="rect">
              <a:avLst/>
            </a:prstGeom>
            <a:noFill/>
            <a:ln w="9525">
              <a:noFill/>
              <a:miter lim="800000"/>
              <a:headEnd/>
              <a:tailEnd/>
            </a:ln>
          </p:spPr>
          <p:txBody>
            <a:bodyPr>
              <a:prstTxWarp prst="textNoShape">
                <a:avLst/>
              </a:prstTxWarp>
              <a:spAutoFit/>
            </a:bodyPr>
            <a:lstStyle/>
            <a:p>
              <a:pPr>
                <a:spcBef>
                  <a:spcPct val="50000"/>
                </a:spcBef>
                <a:defRPr/>
              </a:pPr>
              <a:r>
                <a:rPr lang="en-US" sz="1800" b="1">
                  <a:solidFill>
                    <a:schemeClr val="tx1"/>
                  </a:solidFill>
                  <a:latin typeface="Arial" pitchFamily="-65" charset="0"/>
                  <a:ea typeface="ヒラギノ角ゴ ProN W3" pitchFamily="-65" charset="-128"/>
                  <a:cs typeface="ヒラギノ角ゴ ProN W3" pitchFamily="-65" charset="-128"/>
                  <a:sym typeface="Arial" pitchFamily="-65" charset="0"/>
                </a:rPr>
                <a:t>Estatina 10 mg</a:t>
              </a:r>
            </a:p>
          </p:txBody>
        </p:sp>
        <p:sp>
          <p:nvSpPr>
            <p:cNvPr id="192555" name="Rectangle 34"/>
            <p:cNvSpPr>
              <a:spLocks noChangeArrowheads="1"/>
            </p:cNvSpPr>
            <p:nvPr/>
          </p:nvSpPr>
          <p:spPr bwMode="auto">
            <a:xfrm>
              <a:off x="601" y="2505"/>
              <a:ext cx="1664" cy="438"/>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pPr>
                <a:defRPr/>
              </a:pPr>
              <a:endParaRPr lang="es-ES_tradnl">
                <a:latin typeface="Arial" pitchFamily="-65" charset="0"/>
                <a:ea typeface="ヒラギノ角ゴ ProN W3" pitchFamily="-65" charset="-128"/>
                <a:cs typeface="ヒラギノ角ゴ ProN W3" pitchFamily="-65" charset="-128"/>
                <a:sym typeface="Arial" pitchFamily="-65" charset="0"/>
              </a:endParaRPr>
            </a:p>
          </p:txBody>
        </p:sp>
        <p:sp>
          <p:nvSpPr>
            <p:cNvPr id="192556" name="Text Box 35"/>
            <p:cNvSpPr txBox="1">
              <a:spLocks noChangeArrowheads="1"/>
            </p:cNvSpPr>
            <p:nvPr/>
          </p:nvSpPr>
          <p:spPr bwMode="auto">
            <a:xfrm>
              <a:off x="3216" y="2607"/>
              <a:ext cx="2380" cy="231"/>
            </a:xfrm>
            <a:prstGeom prst="rect">
              <a:avLst/>
            </a:prstGeom>
            <a:noFill/>
            <a:ln w="9525">
              <a:noFill/>
              <a:miter lim="800000"/>
              <a:headEnd/>
              <a:tailEnd/>
            </a:ln>
          </p:spPr>
          <p:txBody>
            <a:bodyPr>
              <a:prstTxWarp prst="textNoShape">
                <a:avLst/>
              </a:prstTxWarp>
              <a:spAutoFit/>
            </a:bodyPr>
            <a:lstStyle/>
            <a:p>
              <a:pPr>
                <a:spcBef>
                  <a:spcPct val="50000"/>
                </a:spcBef>
                <a:defRPr/>
              </a:pPr>
              <a:r>
                <a:rPr lang="en-US" sz="1800" b="1">
                  <a:latin typeface="Arial" pitchFamily="-65" charset="0"/>
                  <a:ea typeface="ヒラギノ角ゴ ProN W3" pitchFamily="-65" charset="-128"/>
                  <a:cs typeface="ヒラギノ角ゴ ProN W3" pitchFamily="-65" charset="-128"/>
                  <a:sym typeface="Arial" pitchFamily="-65" charset="0"/>
                </a:rPr>
                <a:t>Coadministrar Ezetimiba</a:t>
              </a:r>
            </a:p>
          </p:txBody>
        </p:sp>
        <p:sp>
          <p:nvSpPr>
            <p:cNvPr id="192557" name="Text Box 36"/>
            <p:cNvSpPr txBox="1">
              <a:spLocks noChangeArrowheads="1"/>
            </p:cNvSpPr>
            <p:nvPr/>
          </p:nvSpPr>
          <p:spPr bwMode="auto">
            <a:xfrm>
              <a:off x="2239" y="2536"/>
              <a:ext cx="924" cy="37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spcBef>
                  <a:spcPct val="50000"/>
                </a:spcBef>
                <a:defRPr/>
              </a:pP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 </a:t>
              </a:r>
              <a:r>
                <a:rPr lang="en-US" sz="1800" b="1" dirty="0" err="1">
                  <a:solidFill>
                    <a:schemeClr val="tx1"/>
                  </a:solidFill>
                  <a:latin typeface="Arial" pitchFamily="-65" charset="0"/>
                  <a:ea typeface="ヒラギノ角ゴ ProN W3" pitchFamily="-65" charset="-128"/>
                  <a:cs typeface="ヒラギノ角ゴ ProN W3" pitchFamily="-65" charset="-128"/>
                  <a:sym typeface="Arial" pitchFamily="-65" charset="0"/>
                </a:rPr>
                <a:t>Ezetimiba</a:t>
              </a:r>
              <a:endPar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endParaRPr>
            </a:p>
            <a:p>
              <a:pPr algn="ctr">
                <a:lnSpc>
                  <a:spcPct val="75000"/>
                </a:lnSpc>
                <a:defRPr/>
              </a:pP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10 mg</a:t>
              </a:r>
            </a:p>
          </p:txBody>
        </p:sp>
        <p:sp>
          <p:nvSpPr>
            <p:cNvPr id="192558" name="AutoShape 37"/>
            <p:cNvSpPr>
              <a:spLocks noChangeArrowheads="1"/>
            </p:cNvSpPr>
            <p:nvPr/>
          </p:nvSpPr>
          <p:spPr bwMode="auto">
            <a:xfrm>
              <a:off x="2152" y="2361"/>
              <a:ext cx="220" cy="115"/>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pPr>
                <a:defRPr/>
              </a:pPr>
              <a:endParaRPr lang="es-ES_tradnl">
                <a:latin typeface="Arial" pitchFamily="-65" charset="0"/>
                <a:ea typeface="ヒラギノ角ゴ ProN W3" pitchFamily="-65" charset="-128"/>
                <a:cs typeface="ヒラギノ角ゴ ProN W3" pitchFamily="-65" charset="-128"/>
                <a:sym typeface="Arial" pitchFamily="-65" charset="0"/>
              </a:endParaRPr>
            </a:p>
          </p:txBody>
        </p:sp>
      </p:grpSp>
      <p:sp>
        <p:nvSpPr>
          <p:cNvPr id="92192" name="Line 38"/>
          <p:cNvSpPr>
            <a:spLocks noChangeShapeType="1"/>
          </p:cNvSpPr>
          <p:nvPr/>
        </p:nvSpPr>
        <p:spPr bwMode="auto">
          <a:xfrm>
            <a:off x="950913" y="2441575"/>
            <a:ext cx="0" cy="2538413"/>
          </a:xfrm>
          <a:prstGeom prst="line">
            <a:avLst/>
          </a:prstGeom>
          <a:noFill/>
          <a:ln w="19050">
            <a:solidFill>
              <a:schemeClr val="tx1"/>
            </a:solidFill>
            <a:round/>
            <a:headEnd/>
            <a:tailEnd/>
          </a:ln>
        </p:spPr>
        <p:txBody>
          <a:bodyPr>
            <a:prstTxWarp prst="textNoShape">
              <a:avLst/>
            </a:prstTxWarp>
          </a:bodyPr>
          <a:lstStyle/>
          <a:p>
            <a:endParaRPr lang="es-ES_tradnl"/>
          </a:p>
        </p:txBody>
      </p:sp>
      <p:sp>
        <p:nvSpPr>
          <p:cNvPr id="192546" name="Text Box 39"/>
          <p:cNvSpPr txBox="1">
            <a:spLocks noChangeArrowheads="1"/>
          </p:cNvSpPr>
          <p:nvPr/>
        </p:nvSpPr>
        <p:spPr bwMode="auto">
          <a:xfrm>
            <a:off x="984250" y="5491163"/>
            <a:ext cx="4546600" cy="366712"/>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nSpc>
                <a:spcPct val="90000"/>
              </a:lnSpc>
              <a:defRPr/>
            </a:pPr>
            <a:r>
              <a:rPr lang="en-US" sz="2000" b="1">
                <a:latin typeface="Arial" pitchFamily="-65" charset="0"/>
                <a:ea typeface="ヒラギノ角ゴ ProN W3" pitchFamily="-65" charset="-128"/>
                <a:cs typeface="ヒラギノ角ゴ ProN W3" pitchFamily="-65" charset="-128"/>
                <a:sym typeface="Arial" pitchFamily="-65" charset="0"/>
              </a:rPr>
              <a:t>% de reducción de C- LDL</a:t>
            </a:r>
          </a:p>
        </p:txBody>
      </p:sp>
      <p:sp>
        <p:nvSpPr>
          <p:cNvPr id="192547" name="Rectangle 40"/>
          <p:cNvSpPr>
            <a:spLocks noChangeArrowheads="1"/>
          </p:cNvSpPr>
          <p:nvPr/>
        </p:nvSpPr>
        <p:spPr bwMode="auto">
          <a:xfrm>
            <a:off x="3338513" y="2006600"/>
            <a:ext cx="928687" cy="393700"/>
          </a:xfrm>
          <a:prstGeom prst="rect">
            <a:avLst/>
          </a:prstGeom>
          <a:noFill/>
          <a:ln w="12700">
            <a:noFill/>
            <a:miter lim="800000"/>
            <a:headEnd/>
            <a:tailEnd/>
          </a:ln>
          <a:effectLst>
            <a:outerShdw blurRad="50800" dist="38100" dir="2700000">
              <a:srgbClr val="000000">
                <a:alpha val="43000"/>
              </a:srgbClr>
            </a:outerShdw>
          </a:effectLst>
        </p:spPr>
        <p:txBody>
          <a:bodyPr tIns="44450" rIns="90488" bIns="44450">
            <a:prstTxWarp prst="textNoShape">
              <a:avLst/>
            </a:prstTxWarp>
            <a:spAutoFit/>
          </a:bodyPr>
          <a:lstStyle/>
          <a:p>
            <a:pPr marL="342900" indent="-342900">
              <a:spcBef>
                <a:spcPct val="20000"/>
              </a:spcBef>
              <a:defRPr/>
            </a:pPr>
            <a:r>
              <a:rPr lang="en-US" sz="2000" b="1">
                <a:latin typeface="Arial" pitchFamily="-65" charset="0"/>
                <a:ea typeface="ヒラギノ角ゴ ProN W3" pitchFamily="-65" charset="-128"/>
                <a:cs typeface="ヒラギノ角ゴ ProN W3" pitchFamily="-65" charset="-128"/>
                <a:sym typeface="Arial" pitchFamily="-65" charset="0"/>
              </a:rPr>
              <a:t>+ 6%</a:t>
            </a:r>
          </a:p>
        </p:txBody>
      </p:sp>
      <p:sp>
        <p:nvSpPr>
          <p:cNvPr id="192548" name="Rectangle 41"/>
          <p:cNvSpPr>
            <a:spLocks noChangeArrowheads="1"/>
          </p:cNvSpPr>
          <p:nvPr/>
        </p:nvSpPr>
        <p:spPr bwMode="auto">
          <a:xfrm>
            <a:off x="3944937" y="2006600"/>
            <a:ext cx="931863" cy="393700"/>
          </a:xfrm>
          <a:prstGeom prst="rect">
            <a:avLst/>
          </a:prstGeom>
          <a:noFill/>
          <a:ln w="12700">
            <a:noFill/>
            <a:miter lim="800000"/>
            <a:headEnd/>
            <a:tailEnd/>
          </a:ln>
          <a:effectLst>
            <a:outerShdw blurRad="50800" dist="38100" dir="2700000">
              <a:srgbClr val="000000">
                <a:alpha val="43000"/>
              </a:srgbClr>
            </a:outerShdw>
          </a:effectLst>
        </p:spPr>
        <p:txBody>
          <a:bodyPr tIns="44450" rIns="90488" bIns="44450">
            <a:prstTxWarp prst="textNoShape">
              <a:avLst/>
            </a:prstTxWarp>
            <a:spAutoFit/>
          </a:bodyPr>
          <a:lstStyle/>
          <a:p>
            <a:pPr marL="342900" indent="-342900">
              <a:spcBef>
                <a:spcPct val="20000"/>
              </a:spcBef>
              <a:defRPr/>
            </a:pPr>
            <a:r>
              <a:rPr lang="en-US" sz="2000" b="1" dirty="0">
                <a:latin typeface="Arial" pitchFamily="-65" charset="0"/>
                <a:ea typeface="ヒラギノ角ゴ ProN W3" pitchFamily="-65" charset="-128"/>
                <a:cs typeface="ヒラギノ角ゴ ProN W3" pitchFamily="-65" charset="-128"/>
                <a:sym typeface="Arial" pitchFamily="-65" charset="0"/>
              </a:rPr>
              <a:t>+ 6%</a:t>
            </a:r>
          </a:p>
        </p:txBody>
      </p:sp>
      <p:sp>
        <p:nvSpPr>
          <p:cNvPr id="192549" name="Rectangle 42"/>
          <p:cNvSpPr>
            <a:spLocks noChangeArrowheads="1"/>
          </p:cNvSpPr>
          <p:nvPr/>
        </p:nvSpPr>
        <p:spPr bwMode="auto">
          <a:xfrm>
            <a:off x="4530725" y="2006600"/>
            <a:ext cx="1031875" cy="393700"/>
          </a:xfrm>
          <a:prstGeom prst="rect">
            <a:avLst/>
          </a:prstGeom>
          <a:noFill/>
          <a:ln w="12700">
            <a:noFill/>
            <a:miter lim="800000"/>
            <a:headEnd/>
            <a:tailEnd/>
          </a:ln>
          <a:effectLst>
            <a:outerShdw blurRad="50800" dist="38100" dir="2700000">
              <a:srgbClr val="000000">
                <a:alpha val="43000"/>
              </a:srgbClr>
            </a:outerShdw>
          </a:effectLst>
        </p:spPr>
        <p:txBody>
          <a:bodyPr tIns="44450" rIns="90488" bIns="44450">
            <a:prstTxWarp prst="textNoShape">
              <a:avLst/>
            </a:prstTxWarp>
            <a:spAutoFit/>
          </a:bodyPr>
          <a:lstStyle/>
          <a:p>
            <a:pPr marL="342900" indent="-342900">
              <a:spcBef>
                <a:spcPct val="20000"/>
              </a:spcBef>
              <a:defRPr/>
            </a:pPr>
            <a:r>
              <a:rPr lang="en-US" sz="2000" b="1" dirty="0">
                <a:latin typeface="Arial" pitchFamily="-65" charset="0"/>
                <a:ea typeface="ヒラギノ角ゴ ProN W3" pitchFamily="-65" charset="-128"/>
                <a:cs typeface="ヒラギノ角ゴ ProN W3" pitchFamily="-65" charset="-128"/>
                <a:sym typeface="Arial" pitchFamily="-65" charset="0"/>
              </a:rPr>
              <a:t>+ 6%</a:t>
            </a:r>
          </a:p>
        </p:txBody>
      </p:sp>
      <p:sp>
        <p:nvSpPr>
          <p:cNvPr id="92197" name="Rectangle 43"/>
          <p:cNvSpPr>
            <a:spLocks noChangeArrowheads="1"/>
          </p:cNvSpPr>
          <p:nvPr/>
        </p:nvSpPr>
        <p:spPr bwMode="auto">
          <a:xfrm>
            <a:off x="3759200" y="3611563"/>
            <a:ext cx="1100138" cy="393700"/>
          </a:xfrm>
          <a:prstGeom prst="rect">
            <a:avLst/>
          </a:prstGeom>
          <a:noFill/>
          <a:ln w="12700">
            <a:noFill/>
            <a:miter lim="800000"/>
            <a:headEnd/>
            <a:tailEnd/>
          </a:ln>
        </p:spPr>
        <p:txBody>
          <a:bodyPr tIns="44450" rIns="90488" bIns="44450">
            <a:prstTxWarp prst="textNoShape">
              <a:avLst/>
            </a:prstTxWarp>
            <a:spAutoFit/>
          </a:bodyPr>
          <a:lstStyle/>
          <a:p>
            <a:pPr marL="342900" indent="-342900">
              <a:spcBef>
                <a:spcPct val="20000"/>
              </a:spcBef>
            </a:pPr>
            <a:r>
              <a:rPr lang="en-US" sz="2000" b="1"/>
              <a:t>+ 25%</a:t>
            </a:r>
          </a:p>
        </p:txBody>
      </p:sp>
      <p:sp>
        <p:nvSpPr>
          <p:cNvPr id="192551" name="Text Box 44"/>
          <p:cNvSpPr txBox="1">
            <a:spLocks noChangeArrowheads="1"/>
          </p:cNvSpPr>
          <p:nvPr/>
        </p:nvSpPr>
        <p:spPr bwMode="auto">
          <a:xfrm>
            <a:off x="1231900" y="4129088"/>
            <a:ext cx="2052638" cy="366712"/>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sz="1800" b="1" dirty="0" err="1">
                <a:solidFill>
                  <a:schemeClr val="tx1"/>
                </a:solidFill>
                <a:latin typeface="Arial" pitchFamily="-65" charset="0"/>
                <a:ea typeface="ヒラギノ角ゴ ProN W3" pitchFamily="-65" charset="-128"/>
                <a:cs typeface="ヒラギノ角ゴ ProN W3" pitchFamily="-65" charset="-128"/>
                <a:sym typeface="Arial" pitchFamily="-65" charset="0"/>
              </a:rPr>
              <a:t>Estatina</a:t>
            </a: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 10 mg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defRPr/>
            </a:pPr>
            <a:r>
              <a:rPr lang="es-ES" sz="3500" dirty="0" smtClean="0">
                <a:sym typeface="Arial" pitchFamily="-65" charset="0"/>
              </a:rPr>
              <a:t>Cálculo del % de reducción del c-LDL para conseguir el objetivo de control</a:t>
            </a:r>
            <a:endParaRPr lang="es-ES" sz="3500" dirty="0">
              <a:sym typeface="Arial" pitchFamily="-65" charset="0"/>
            </a:endParaRPr>
          </a:p>
        </p:txBody>
      </p:sp>
      <p:sp>
        <p:nvSpPr>
          <p:cNvPr id="219138" name="Marcador de número de diapositiva 5"/>
          <p:cNvSpPr>
            <a:spLocks noGrp="1"/>
          </p:cNvSpPr>
          <p:nvPr>
            <p:ph type="sldNum" sz="quarter" idx="10"/>
          </p:nvPr>
        </p:nvSpPr>
        <p:spPr/>
        <p:txBody>
          <a:bodyPr/>
          <a:lstStyle/>
          <a:p>
            <a:pPr>
              <a:defRPr/>
            </a:pPr>
            <a:fld id="{6F679D96-1403-064B-A261-27DEE7B31DA9}" type="slidenum">
              <a:rPr lang="es-ES" smtClean="0">
                <a:latin typeface="Arial" pitchFamily="-65" charset="0"/>
              </a:rPr>
              <a:pPr>
                <a:defRPr/>
              </a:pPr>
              <a:t>69</a:t>
            </a:fld>
            <a:endParaRPr lang="es-ES" smtClean="0">
              <a:latin typeface="Arial" pitchFamily="-65" charset="0"/>
            </a:endParaRPr>
          </a:p>
        </p:txBody>
      </p:sp>
      <p:sp>
        <p:nvSpPr>
          <p:cNvPr id="1080323" name="Rectangle 3"/>
          <p:cNvSpPr>
            <a:spLocks noGrp="1" noChangeArrowheads="1"/>
          </p:cNvSpPr>
          <p:nvPr>
            <p:ph type="body" idx="4294967295"/>
          </p:nvPr>
        </p:nvSpPr>
        <p:spPr>
          <a:xfrm>
            <a:off x="914400" y="1981200"/>
            <a:ext cx="8229600" cy="3581400"/>
          </a:xfrm>
        </p:spPr>
        <p:txBody>
          <a:bodyPr/>
          <a:lstStyle/>
          <a:p>
            <a:pPr eaLnBrk="1" hangingPunct="1">
              <a:defRPr/>
            </a:pPr>
            <a:r>
              <a:rPr lang="es-ES" sz="2400" dirty="0"/>
              <a:t>117 mg/dl </a:t>
            </a:r>
            <a:r>
              <a:rPr lang="es-ES" sz="2400" dirty="0">
                <a:sym typeface="Symbol" pitchFamily="-111" charset="2"/>
              </a:rPr>
              <a:t>  &lt;100 mg/dl</a:t>
            </a:r>
          </a:p>
          <a:p>
            <a:pPr eaLnBrk="1" hangingPunct="1">
              <a:defRPr/>
            </a:pPr>
            <a:r>
              <a:rPr lang="es-ES" sz="2400" dirty="0">
                <a:sym typeface="Symbol" pitchFamily="-111" charset="2"/>
              </a:rPr>
              <a:t>                   </a:t>
            </a:r>
            <a:r>
              <a:rPr lang="es-ES" sz="2400" b="1" dirty="0">
                <a:sym typeface="Symbol" pitchFamily="-111" charset="2"/>
              </a:rPr>
              <a:t></a:t>
            </a:r>
            <a:r>
              <a:rPr lang="es-ES" sz="2400" dirty="0">
                <a:sym typeface="Symbol" pitchFamily="-111" charset="2"/>
              </a:rPr>
              <a:t>  &gt; 17 mg/dl</a:t>
            </a:r>
          </a:p>
          <a:p>
            <a:pPr eaLnBrk="1" hangingPunct="1">
              <a:defRPr/>
            </a:pPr>
            <a:r>
              <a:rPr lang="es-ES" sz="2400" dirty="0">
                <a:sym typeface="Symbol" pitchFamily="-111" charset="2"/>
              </a:rPr>
              <a:t>¿Qué % de reducción necesitamos alcanzar?</a:t>
            </a:r>
          </a:p>
          <a:p>
            <a:pPr algn="ctr" eaLnBrk="1" hangingPunct="1">
              <a:buFontTx/>
              <a:buNone/>
              <a:defRPr/>
            </a:pPr>
            <a:r>
              <a:rPr lang="es-ES" sz="2400" dirty="0">
                <a:sym typeface="Symbol" pitchFamily="-111" charset="2"/>
              </a:rPr>
              <a:t>117 – 100</a:t>
            </a:r>
          </a:p>
          <a:p>
            <a:pPr algn="ctr" eaLnBrk="1" hangingPunct="1">
              <a:buFontTx/>
              <a:buNone/>
              <a:defRPr/>
            </a:pPr>
            <a:r>
              <a:rPr lang="es-ES" sz="2400" dirty="0">
                <a:solidFill>
                  <a:srgbClr val="FFFF00"/>
                </a:solidFill>
                <a:sym typeface="Symbol" pitchFamily="-111" charset="2"/>
              </a:rPr>
              <a:t>17</a:t>
            </a:r>
            <a:r>
              <a:rPr lang="es-ES" sz="2400" dirty="0">
                <a:sym typeface="Symbol" pitchFamily="-111" charset="2"/>
              </a:rPr>
              <a:t> –  X</a:t>
            </a:r>
          </a:p>
          <a:p>
            <a:pPr algn="ctr" eaLnBrk="1" hangingPunct="1">
              <a:buFontTx/>
              <a:buNone/>
              <a:defRPr/>
            </a:pPr>
            <a:r>
              <a:rPr lang="es-ES" sz="2400" dirty="0">
                <a:sym typeface="Symbol" pitchFamily="-111" charset="2"/>
              </a:rPr>
              <a:t>X= 17x100/117= </a:t>
            </a:r>
            <a:r>
              <a:rPr lang="es-ES" b="1" dirty="0">
                <a:sym typeface="Symbol" pitchFamily="-111" charset="2"/>
              </a:rPr>
              <a:t>14,5 %</a:t>
            </a:r>
          </a:p>
          <a:p>
            <a:pPr algn="ctr" eaLnBrk="1" hangingPunct="1">
              <a:buFontTx/>
              <a:buNone/>
              <a:defRPr/>
            </a:pPr>
            <a:endParaRPr lang="es-ES" sz="2400" dirty="0">
              <a:sym typeface="Symbol" pitchFamily="-111" charset="2"/>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1"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586F0804-E9A7-C544-83C4-BE9257017D71}"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7</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6792" name="Rectangle 648"/>
          <p:cNvSpPr>
            <a:spLocks noGrp="1" noChangeArrowheads="1"/>
          </p:cNvSpPr>
          <p:nvPr>
            <p:ph type="title"/>
          </p:nvPr>
        </p:nvSpPr>
        <p:spPr/>
        <p:txBody>
          <a:bodyPr rIns="132080"/>
          <a:lstStyle/>
          <a:p>
            <a:pPr indent="0" eaLnBrk="1" hangingPunct="1">
              <a:defRPr/>
            </a:pPr>
            <a:r>
              <a:rPr lang="en-US" b="1" i="1" dirty="0">
                <a:sym typeface="Arial" pitchFamily="-110" charset="0"/>
              </a:rPr>
              <a:t>ESTUDIO</a:t>
            </a:r>
            <a:r>
              <a:rPr lang="en-US" b="1" i="1" dirty="0" smtClean="0">
                <a:sym typeface="Arial" pitchFamily="-110" charset="0"/>
              </a:rPr>
              <a:t> </a:t>
            </a:r>
            <a:r>
              <a:rPr lang="es-ES_tradnl" b="1" i="1" dirty="0" smtClean="0">
                <a:sym typeface="Arial" pitchFamily="-110" charset="0"/>
              </a:rPr>
              <a:t>ESPROCOL</a:t>
            </a:r>
            <a:endParaRPr lang="en-US" b="1" i="1" dirty="0">
              <a:ea typeface="ヒラギノ角ゴ ProN W6" pitchFamily="-110" charset="-128"/>
              <a:cs typeface="ヒラギノ角ゴ ProN W6" pitchFamily="-110" charset="-128"/>
              <a:sym typeface="Arial" pitchFamily="-110" charset="0"/>
            </a:endParaRPr>
          </a:p>
        </p:txBody>
      </p:sp>
      <p:sp>
        <p:nvSpPr>
          <p:cNvPr id="6793" name="Rectangle 649"/>
          <p:cNvSpPr>
            <a:spLocks noGrp="1" noChangeArrowheads="1"/>
          </p:cNvSpPr>
          <p:nvPr>
            <p:ph idx="1"/>
          </p:nvPr>
        </p:nvSpPr>
        <p:spPr/>
        <p:txBody>
          <a:bodyPr rIns="132080"/>
          <a:lstStyle/>
          <a:p>
            <a:pPr eaLnBrk="1" hangingPunct="1">
              <a:buFontTx/>
              <a:buBlip>
                <a:blip r:embed="rId2"/>
              </a:buBlip>
              <a:defRPr/>
            </a:pPr>
            <a:r>
              <a:rPr lang="en-US" dirty="0" err="1">
                <a:sym typeface="Arial" pitchFamily="-110" charset="0"/>
              </a:rPr>
              <a:t>Introducción</a:t>
            </a:r>
            <a:endParaRPr lang="en-US" dirty="0">
              <a:sym typeface="Arial" pitchFamily="-110" charset="0"/>
            </a:endParaRPr>
          </a:p>
          <a:p>
            <a:pPr marL="782638" lvl="1" eaLnBrk="1" hangingPunct="1">
              <a:buFont typeface="Wingdings" pitchFamily="-110" charset="2"/>
              <a:buChar char="n"/>
              <a:defRPr/>
            </a:pPr>
            <a:r>
              <a:rPr lang="en-US" dirty="0">
                <a:sym typeface="Arial" pitchFamily="-110" charset="0"/>
              </a:rPr>
              <a:t>La </a:t>
            </a:r>
            <a:r>
              <a:rPr lang="en-US" dirty="0" err="1">
                <a:sym typeface="Arial" pitchFamily="-110" charset="0"/>
              </a:rPr>
              <a:t>práctica</a:t>
            </a:r>
            <a:r>
              <a:rPr lang="en-US" dirty="0">
                <a:sym typeface="Arial" pitchFamily="-110" charset="0"/>
              </a:rPr>
              <a:t> </a:t>
            </a:r>
            <a:r>
              <a:rPr lang="en-US" dirty="0" err="1">
                <a:sym typeface="Arial" pitchFamily="-110" charset="0"/>
              </a:rPr>
              <a:t>clínica</a:t>
            </a:r>
            <a:r>
              <a:rPr lang="en-US" dirty="0">
                <a:sym typeface="Arial" pitchFamily="-110" charset="0"/>
              </a:rPr>
              <a:t> habitual en </a:t>
            </a:r>
            <a:r>
              <a:rPr lang="en-US" dirty="0" err="1">
                <a:sym typeface="Arial" pitchFamily="-110" charset="0"/>
              </a:rPr>
              <a:t>las</a:t>
            </a:r>
            <a:r>
              <a:rPr lang="en-US" dirty="0">
                <a:sym typeface="Arial" pitchFamily="-110" charset="0"/>
              </a:rPr>
              <a:t> </a:t>
            </a:r>
            <a:r>
              <a:rPr lang="en-US" dirty="0" err="1">
                <a:sym typeface="Arial" pitchFamily="-110" charset="0"/>
              </a:rPr>
              <a:t>consultas</a:t>
            </a:r>
            <a:r>
              <a:rPr lang="en-US" dirty="0">
                <a:sym typeface="Arial" pitchFamily="-110" charset="0"/>
              </a:rPr>
              <a:t>, </a:t>
            </a:r>
            <a:r>
              <a:rPr lang="en-US" dirty="0" err="1">
                <a:sym typeface="Arial" pitchFamily="-110" charset="0"/>
              </a:rPr>
              <a:t>tanto</a:t>
            </a:r>
            <a:r>
              <a:rPr lang="en-US" dirty="0">
                <a:sym typeface="Arial" pitchFamily="-110" charset="0"/>
              </a:rPr>
              <a:t> de AP </a:t>
            </a:r>
            <a:r>
              <a:rPr lang="en-US" dirty="0" err="1">
                <a:sym typeface="Arial" pitchFamily="-110" charset="0"/>
              </a:rPr>
              <a:t>como</a:t>
            </a:r>
            <a:r>
              <a:rPr lang="en-US" dirty="0">
                <a:sym typeface="Arial" pitchFamily="-110" charset="0"/>
              </a:rPr>
              <a:t> de AE, en la </a:t>
            </a:r>
            <a:r>
              <a:rPr lang="en-US" dirty="0" err="1">
                <a:sym typeface="Arial" pitchFamily="-110" charset="0"/>
              </a:rPr>
              <a:t>totalidad</a:t>
            </a:r>
            <a:r>
              <a:rPr lang="en-US" dirty="0">
                <a:sym typeface="Arial" pitchFamily="-110" charset="0"/>
              </a:rPr>
              <a:t> de los </a:t>
            </a:r>
            <a:r>
              <a:rPr lang="en-US" dirty="0" err="1">
                <a:sym typeface="Arial" pitchFamily="-110" charset="0"/>
              </a:rPr>
              <a:t>países</a:t>
            </a:r>
            <a:r>
              <a:rPr lang="en-US" dirty="0">
                <a:sym typeface="Arial" pitchFamily="-110" charset="0"/>
              </a:rPr>
              <a:t> </a:t>
            </a:r>
            <a:r>
              <a:rPr lang="en-US" dirty="0" err="1">
                <a:sym typeface="Arial" pitchFamily="-110" charset="0"/>
              </a:rPr>
              <a:t>desarrollados</a:t>
            </a:r>
            <a:r>
              <a:rPr lang="en-US" dirty="0">
                <a:sym typeface="Arial" pitchFamily="-110" charset="0"/>
              </a:rPr>
              <a:t> </a:t>
            </a:r>
            <a:r>
              <a:rPr lang="en-US" dirty="0" err="1">
                <a:sym typeface="Arial" pitchFamily="-110" charset="0"/>
              </a:rPr>
              <a:t>que</a:t>
            </a:r>
            <a:r>
              <a:rPr lang="en-US" dirty="0">
                <a:sym typeface="Arial" pitchFamily="-110" charset="0"/>
              </a:rPr>
              <a:t> </a:t>
            </a:r>
            <a:r>
              <a:rPr lang="en-US" dirty="0" err="1">
                <a:sym typeface="Arial" pitchFamily="-110" charset="0"/>
              </a:rPr>
              <a:t>han</a:t>
            </a:r>
            <a:r>
              <a:rPr lang="en-US" dirty="0">
                <a:sym typeface="Arial" pitchFamily="-110" charset="0"/>
              </a:rPr>
              <a:t> </a:t>
            </a:r>
            <a:r>
              <a:rPr lang="en-US" dirty="0" err="1">
                <a:sym typeface="Arial" pitchFamily="-110" charset="0"/>
              </a:rPr>
              <a:t>realizado</a:t>
            </a:r>
            <a:r>
              <a:rPr lang="en-US" dirty="0">
                <a:sym typeface="Arial" pitchFamily="-110" charset="0"/>
              </a:rPr>
              <a:t> </a:t>
            </a:r>
            <a:r>
              <a:rPr lang="en-US" dirty="0" err="1">
                <a:sym typeface="Arial" pitchFamily="-110" charset="0"/>
              </a:rPr>
              <a:t>estudios</a:t>
            </a:r>
            <a:r>
              <a:rPr lang="en-US" dirty="0">
                <a:sym typeface="Arial" pitchFamily="-110" charset="0"/>
              </a:rPr>
              <a:t> </a:t>
            </a:r>
            <a:r>
              <a:rPr lang="en-US" dirty="0" err="1">
                <a:sym typeface="Arial" pitchFamily="-110" charset="0"/>
              </a:rPr>
              <a:t>para</a:t>
            </a:r>
            <a:r>
              <a:rPr lang="en-US" dirty="0">
                <a:sym typeface="Arial" pitchFamily="-110" charset="0"/>
              </a:rPr>
              <a:t> </a:t>
            </a:r>
            <a:r>
              <a:rPr lang="en-US" dirty="0" err="1">
                <a:sym typeface="Arial" pitchFamily="-110" charset="0"/>
              </a:rPr>
              <a:t>conocer</a:t>
            </a:r>
            <a:r>
              <a:rPr lang="en-US" dirty="0">
                <a:sym typeface="Arial" pitchFamily="-110" charset="0"/>
              </a:rPr>
              <a:t> el </a:t>
            </a:r>
            <a:r>
              <a:rPr lang="en-US" dirty="0" err="1">
                <a:sym typeface="Arial" pitchFamily="-110" charset="0"/>
              </a:rPr>
              <a:t>grado</a:t>
            </a:r>
            <a:r>
              <a:rPr lang="en-US" dirty="0">
                <a:sym typeface="Arial" pitchFamily="-110" charset="0"/>
              </a:rPr>
              <a:t> de control de los FRCV, se ha </a:t>
            </a:r>
            <a:r>
              <a:rPr lang="en-US" dirty="0" err="1">
                <a:sym typeface="Arial" pitchFamily="-110" charset="0"/>
              </a:rPr>
              <a:t>demostrado</a:t>
            </a:r>
            <a:r>
              <a:rPr lang="en-US" dirty="0">
                <a:sym typeface="Arial" pitchFamily="-110" charset="0"/>
              </a:rPr>
              <a:t> </a:t>
            </a:r>
            <a:r>
              <a:rPr lang="en-US" dirty="0" err="1">
                <a:sym typeface="Arial" pitchFamily="-110" charset="0"/>
              </a:rPr>
              <a:t>que</a:t>
            </a:r>
            <a:r>
              <a:rPr lang="en-US" dirty="0">
                <a:sym typeface="Arial" pitchFamily="-110" charset="0"/>
              </a:rPr>
              <a:t> </a:t>
            </a:r>
            <a:r>
              <a:rPr lang="en-US" dirty="0" err="1">
                <a:sym typeface="Arial" pitchFamily="-110" charset="0"/>
              </a:rPr>
              <a:t>es</a:t>
            </a:r>
            <a:r>
              <a:rPr lang="en-US" dirty="0">
                <a:sym typeface="Arial" pitchFamily="-110" charset="0"/>
              </a:rPr>
              <a:t> </a:t>
            </a:r>
            <a:r>
              <a:rPr lang="en-US" b="1" u="sng" dirty="0" err="1">
                <a:sym typeface="Arial" pitchFamily="-110" charset="0"/>
              </a:rPr>
              <a:t>insuficiente</a:t>
            </a:r>
            <a:r>
              <a:rPr lang="en-US" dirty="0">
                <a:sym typeface="Arial" pitchFamily="-110" charset="0"/>
              </a:rPr>
              <a:t> </a:t>
            </a:r>
            <a:r>
              <a:rPr lang="en-US" dirty="0" err="1">
                <a:sym typeface="Arial" pitchFamily="-110" charset="0"/>
              </a:rPr>
              <a:t>para</a:t>
            </a:r>
            <a:r>
              <a:rPr lang="en-US" dirty="0">
                <a:sym typeface="Arial" pitchFamily="-110" charset="0"/>
              </a:rPr>
              <a:t> </a:t>
            </a:r>
            <a:r>
              <a:rPr lang="en-US" dirty="0" err="1">
                <a:sym typeface="Arial" pitchFamily="-110" charset="0"/>
              </a:rPr>
              <a:t>controlar</a:t>
            </a:r>
            <a:r>
              <a:rPr lang="en-US" dirty="0">
                <a:sym typeface="Arial" pitchFamily="-110" charset="0"/>
              </a:rPr>
              <a:t> a los </a:t>
            </a:r>
            <a:r>
              <a:rPr lang="en-US" dirty="0" err="1">
                <a:sym typeface="Arial" pitchFamily="-110" charset="0"/>
              </a:rPr>
              <a:t>pacientes</a:t>
            </a:r>
            <a:r>
              <a:rPr lang="en-US" dirty="0">
                <a:sym typeface="Arial" pitchFamily="-110" charset="0"/>
              </a:rPr>
              <a:t> </a:t>
            </a:r>
            <a:r>
              <a:rPr lang="en-US" dirty="0" err="1">
                <a:sym typeface="Arial" pitchFamily="-110" charset="0"/>
              </a:rPr>
              <a:t>dislipidémicos</a:t>
            </a:r>
            <a:r>
              <a:rPr lang="en-US" dirty="0">
                <a:sym typeface="Arial" pitchFamily="-110" charset="0"/>
              </a:rPr>
              <a:t>.</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lstStyle/>
          <a:p>
            <a:pPr eaLnBrk="1" hangingPunct="1">
              <a:defRPr/>
            </a:pPr>
            <a:r>
              <a:rPr lang="en-US" sz="3300">
                <a:sym typeface="Arial" pitchFamily="-65" charset="0"/>
              </a:rPr>
              <a:t>El efecto de la coadministración de ezetimiba y estatina equivale a duplicar tres veces la dosis de estatina</a:t>
            </a:r>
            <a:endParaRPr lang="es-ES" sz="3300">
              <a:sym typeface="Arial" pitchFamily="-65" charset="0"/>
            </a:endParaRPr>
          </a:p>
        </p:txBody>
      </p:sp>
      <p:sp>
        <p:nvSpPr>
          <p:cNvPr id="98307" name="Text Box 3"/>
          <p:cNvSpPr txBox="1">
            <a:spLocks noChangeArrowheads="1"/>
          </p:cNvSpPr>
          <p:nvPr/>
        </p:nvSpPr>
        <p:spPr bwMode="auto">
          <a:xfrm>
            <a:off x="209550" y="6396038"/>
            <a:ext cx="5337175" cy="307975"/>
          </a:xfrm>
          <a:prstGeom prst="rect">
            <a:avLst/>
          </a:prstGeom>
          <a:noFill/>
          <a:ln w="9525">
            <a:noFill/>
            <a:miter lim="800000"/>
            <a:headEnd/>
            <a:tailEnd/>
          </a:ln>
        </p:spPr>
        <p:txBody>
          <a:bodyPr wrap="none" anchor="b">
            <a:prstTxWarp prst="textNoShape">
              <a:avLst/>
            </a:prstTxWarp>
            <a:spAutoFit/>
          </a:bodyPr>
          <a:lstStyle/>
          <a:p>
            <a:pPr>
              <a:spcBef>
                <a:spcPts val="300"/>
              </a:spcBef>
            </a:pPr>
            <a:r>
              <a:rPr lang="en-US" sz="1400"/>
              <a:t>Tomado de </a:t>
            </a:r>
            <a:r>
              <a:rPr lang="en-US" sz="1400">
                <a:ea typeface="Times New Roman" pitchFamily="-111" charset="0"/>
                <a:cs typeface="Times New Roman" pitchFamily="-111" charset="0"/>
              </a:rPr>
              <a:t>Stein E </a:t>
            </a:r>
            <a:r>
              <a:rPr lang="en-US" sz="1400" i="1">
                <a:ea typeface="Times New Roman" pitchFamily="-111" charset="0"/>
                <a:cs typeface="Times New Roman" pitchFamily="-111" charset="0"/>
              </a:rPr>
              <a:t>Eur Heart J Suppl </a:t>
            </a:r>
            <a:r>
              <a:rPr lang="en-US" sz="1400">
                <a:ea typeface="Times New Roman" pitchFamily="-111" charset="0"/>
                <a:cs typeface="Times New Roman" pitchFamily="-111" charset="0"/>
              </a:rPr>
              <a:t>2001;3(suppl E):E11-E16.</a:t>
            </a:r>
            <a:r>
              <a:rPr lang="en-US" sz="1400" baseline="30000">
                <a:ea typeface="Times New Roman" pitchFamily="-111" charset="0"/>
                <a:cs typeface="Times New Roman" pitchFamily="-111" charset="0"/>
              </a:rPr>
              <a:t>9</a:t>
            </a:r>
            <a:endParaRPr lang="en-US" sz="1400" baseline="30000"/>
          </a:p>
        </p:txBody>
      </p:sp>
      <p:sp>
        <p:nvSpPr>
          <p:cNvPr id="98308" name="Line 4"/>
          <p:cNvSpPr>
            <a:spLocks noChangeShapeType="1"/>
          </p:cNvSpPr>
          <p:nvPr/>
        </p:nvSpPr>
        <p:spPr bwMode="auto">
          <a:xfrm>
            <a:off x="950913" y="4979988"/>
            <a:ext cx="4567237" cy="0"/>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09" name="Rectangle 5"/>
          <p:cNvSpPr>
            <a:spLocks noChangeArrowheads="1"/>
          </p:cNvSpPr>
          <p:nvPr/>
        </p:nvSpPr>
        <p:spPr bwMode="auto">
          <a:xfrm>
            <a:off x="954088" y="2700338"/>
            <a:ext cx="2641600" cy="695325"/>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endParaRPr lang="es-ES_tradnl"/>
          </a:p>
        </p:txBody>
      </p:sp>
      <p:sp>
        <p:nvSpPr>
          <p:cNvPr id="98310" name="Rectangle 6"/>
          <p:cNvSpPr>
            <a:spLocks noChangeArrowheads="1"/>
          </p:cNvSpPr>
          <p:nvPr/>
        </p:nvSpPr>
        <p:spPr bwMode="auto">
          <a:xfrm>
            <a:off x="3587750" y="2700338"/>
            <a:ext cx="466725" cy="695325"/>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s-ES_tradnl"/>
          </a:p>
        </p:txBody>
      </p:sp>
      <p:sp>
        <p:nvSpPr>
          <p:cNvPr id="98311" name="Line 7"/>
          <p:cNvSpPr>
            <a:spLocks noChangeShapeType="1"/>
          </p:cNvSpPr>
          <p:nvPr/>
        </p:nvSpPr>
        <p:spPr bwMode="auto">
          <a:xfrm>
            <a:off x="950913"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12" name="Text Box 8"/>
          <p:cNvSpPr txBox="1">
            <a:spLocks noChangeArrowheads="1"/>
          </p:cNvSpPr>
          <p:nvPr/>
        </p:nvSpPr>
        <p:spPr bwMode="auto">
          <a:xfrm>
            <a:off x="795338" y="5118100"/>
            <a:ext cx="311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0</a:t>
            </a:r>
          </a:p>
        </p:txBody>
      </p:sp>
      <p:sp>
        <p:nvSpPr>
          <p:cNvPr id="98313" name="Line 9"/>
          <p:cNvSpPr>
            <a:spLocks noChangeShapeType="1"/>
          </p:cNvSpPr>
          <p:nvPr/>
        </p:nvSpPr>
        <p:spPr bwMode="auto">
          <a:xfrm>
            <a:off x="5513388"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14" name="Text Box 10"/>
          <p:cNvSpPr txBox="1">
            <a:spLocks noChangeArrowheads="1"/>
          </p:cNvSpPr>
          <p:nvPr/>
        </p:nvSpPr>
        <p:spPr bwMode="auto">
          <a:xfrm>
            <a:off x="529748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60</a:t>
            </a:r>
          </a:p>
        </p:txBody>
      </p:sp>
      <p:sp>
        <p:nvSpPr>
          <p:cNvPr id="192524" name="Text Box 11"/>
          <p:cNvSpPr txBox="1">
            <a:spLocks noChangeArrowheads="1"/>
          </p:cNvSpPr>
          <p:nvPr/>
        </p:nvSpPr>
        <p:spPr bwMode="auto">
          <a:xfrm>
            <a:off x="5083175" y="2847975"/>
            <a:ext cx="3222625" cy="64135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sz="1800" b="1" dirty="0" err="1">
                <a:latin typeface="Arial" pitchFamily="-65" charset="0"/>
                <a:ea typeface="ヒラギノ角ゴ ProN W3" pitchFamily="-65" charset="-128"/>
                <a:cs typeface="ヒラギノ角ゴ ProN W3" pitchFamily="-65" charset="-128"/>
                <a:sym typeface="Arial" pitchFamily="-65" charset="0"/>
              </a:rPr>
              <a:t>Duplicar</a:t>
            </a:r>
            <a:r>
              <a:rPr lang="en-US" sz="1800" b="1" dirty="0">
                <a:latin typeface="Arial" pitchFamily="-65" charset="0"/>
                <a:ea typeface="ヒラギノ角ゴ ProN W3" pitchFamily="-65" charset="-128"/>
                <a:cs typeface="ヒラギノ角ゴ ProN W3" pitchFamily="-65" charset="-128"/>
                <a:sym typeface="Arial" pitchFamily="-65" charset="0"/>
              </a:rPr>
              <a:t> la </a:t>
            </a:r>
            <a:r>
              <a:rPr lang="en-US" sz="1800" b="1" dirty="0" err="1">
                <a:latin typeface="Arial" pitchFamily="-65" charset="0"/>
                <a:ea typeface="ヒラギノ角ゴ ProN W3" pitchFamily="-65" charset="-128"/>
                <a:cs typeface="ヒラギノ角ゴ ProN W3" pitchFamily="-65" charset="-128"/>
                <a:sym typeface="Arial" pitchFamily="-65" charset="0"/>
              </a:rPr>
              <a:t>dosis</a:t>
            </a:r>
            <a:r>
              <a:rPr lang="en-US" sz="1800" b="1" dirty="0">
                <a:latin typeface="Arial" pitchFamily="-65" charset="0"/>
                <a:ea typeface="ヒラギノ角ゴ ProN W3" pitchFamily="-65" charset="-128"/>
                <a:cs typeface="ヒラギノ角ゴ ProN W3" pitchFamily="-65" charset="-128"/>
                <a:sym typeface="Arial" pitchFamily="-65" charset="0"/>
              </a:rPr>
              <a:t> de </a:t>
            </a:r>
            <a:r>
              <a:rPr lang="en-US" sz="1800" b="1" dirty="0" err="1">
                <a:latin typeface="Arial" pitchFamily="-65" charset="0"/>
                <a:ea typeface="ヒラギノ角ゴ ProN W3" pitchFamily="-65" charset="-128"/>
                <a:cs typeface="ヒラギノ角ゴ ProN W3" pitchFamily="-65" charset="-128"/>
                <a:sym typeface="Arial" pitchFamily="-65" charset="0"/>
              </a:rPr>
              <a:t>estatina</a:t>
            </a:r>
            <a:r>
              <a:rPr lang="en-US" sz="1800" b="1" dirty="0">
                <a:latin typeface="Arial" pitchFamily="-65" charset="0"/>
                <a:ea typeface="ヒラギノ角ゴ ProN W3" pitchFamily="-65" charset="-128"/>
                <a:cs typeface="ヒラギノ角ゴ ProN W3" pitchFamily="-65" charset="-128"/>
                <a:sym typeface="Arial" pitchFamily="-65" charset="0"/>
              </a:rPr>
              <a:t> 3 </a:t>
            </a:r>
            <a:r>
              <a:rPr lang="en-US" sz="1800" b="1" dirty="0" err="1">
                <a:latin typeface="Arial" pitchFamily="-65" charset="0"/>
                <a:ea typeface="ヒラギノ角ゴ ProN W3" pitchFamily="-65" charset="-128"/>
                <a:cs typeface="ヒラギノ角ゴ ProN W3" pitchFamily="-65" charset="-128"/>
                <a:sym typeface="Arial" pitchFamily="-65" charset="0"/>
              </a:rPr>
              <a:t>veces</a:t>
            </a:r>
            <a:endParaRPr lang="en-US" sz="1800" b="1" dirty="0">
              <a:latin typeface="Arial" pitchFamily="-65" charset="0"/>
              <a:ea typeface="ヒラギノ角ゴ ProN W3" pitchFamily="-65" charset="-128"/>
              <a:cs typeface="ヒラギノ角ゴ ProN W3" pitchFamily="-65" charset="-128"/>
              <a:sym typeface="Arial" pitchFamily="-65" charset="0"/>
            </a:endParaRPr>
          </a:p>
        </p:txBody>
      </p:sp>
      <p:sp>
        <p:nvSpPr>
          <p:cNvPr id="192525" name="Text Box 12"/>
          <p:cNvSpPr txBox="1">
            <a:spLocks noChangeArrowheads="1"/>
          </p:cNvSpPr>
          <p:nvPr/>
        </p:nvSpPr>
        <p:spPr bwMode="auto">
          <a:xfrm>
            <a:off x="1116013" y="2865438"/>
            <a:ext cx="2447925" cy="366712"/>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sz="1800" b="1" dirty="0" err="1">
                <a:solidFill>
                  <a:schemeClr val="tx1"/>
                </a:solidFill>
                <a:latin typeface="Arial" pitchFamily="-65" charset="0"/>
                <a:ea typeface="ヒラギノ角ゴ ProN W3" pitchFamily="-65" charset="-128"/>
                <a:cs typeface="ヒラギノ角ゴ ProN W3" pitchFamily="-65" charset="-128"/>
                <a:sym typeface="Arial" pitchFamily="-65" charset="0"/>
              </a:rPr>
              <a:t>Atorvastatina</a:t>
            </a: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 10 mg</a:t>
            </a:r>
          </a:p>
        </p:txBody>
      </p:sp>
      <p:sp>
        <p:nvSpPr>
          <p:cNvPr id="98317" name="Line 13"/>
          <p:cNvSpPr>
            <a:spLocks noChangeShapeType="1"/>
          </p:cNvSpPr>
          <p:nvPr/>
        </p:nvSpPr>
        <p:spPr bwMode="auto">
          <a:xfrm>
            <a:off x="4743450"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18" name="Text Box 14"/>
          <p:cNvSpPr txBox="1">
            <a:spLocks noChangeArrowheads="1"/>
          </p:cNvSpPr>
          <p:nvPr/>
        </p:nvSpPr>
        <p:spPr bwMode="auto">
          <a:xfrm>
            <a:off x="452913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50</a:t>
            </a:r>
          </a:p>
        </p:txBody>
      </p:sp>
      <p:sp>
        <p:nvSpPr>
          <p:cNvPr id="98319" name="Line 15"/>
          <p:cNvSpPr>
            <a:spLocks noChangeShapeType="1"/>
          </p:cNvSpPr>
          <p:nvPr/>
        </p:nvSpPr>
        <p:spPr bwMode="auto">
          <a:xfrm>
            <a:off x="3971925"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20" name="Text Box 16"/>
          <p:cNvSpPr txBox="1">
            <a:spLocks noChangeArrowheads="1"/>
          </p:cNvSpPr>
          <p:nvPr/>
        </p:nvSpPr>
        <p:spPr bwMode="auto">
          <a:xfrm>
            <a:off x="3756025"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40</a:t>
            </a:r>
          </a:p>
        </p:txBody>
      </p:sp>
      <p:sp>
        <p:nvSpPr>
          <p:cNvPr id="98321" name="Line 17"/>
          <p:cNvSpPr>
            <a:spLocks noChangeShapeType="1"/>
          </p:cNvSpPr>
          <p:nvPr/>
        </p:nvSpPr>
        <p:spPr bwMode="auto">
          <a:xfrm>
            <a:off x="3201988"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22" name="Text Box 18"/>
          <p:cNvSpPr txBox="1">
            <a:spLocks noChangeArrowheads="1"/>
          </p:cNvSpPr>
          <p:nvPr/>
        </p:nvSpPr>
        <p:spPr bwMode="auto">
          <a:xfrm>
            <a:off x="298608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30</a:t>
            </a:r>
          </a:p>
        </p:txBody>
      </p:sp>
      <p:sp>
        <p:nvSpPr>
          <p:cNvPr id="98323" name="Line 19"/>
          <p:cNvSpPr>
            <a:spLocks noChangeShapeType="1"/>
          </p:cNvSpPr>
          <p:nvPr/>
        </p:nvSpPr>
        <p:spPr bwMode="auto">
          <a:xfrm>
            <a:off x="2432050"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24" name="Text Box 20"/>
          <p:cNvSpPr txBox="1">
            <a:spLocks noChangeArrowheads="1"/>
          </p:cNvSpPr>
          <p:nvPr/>
        </p:nvSpPr>
        <p:spPr bwMode="auto">
          <a:xfrm>
            <a:off x="2217738"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20</a:t>
            </a:r>
          </a:p>
        </p:txBody>
      </p:sp>
      <p:sp>
        <p:nvSpPr>
          <p:cNvPr id="98325" name="Line 21"/>
          <p:cNvSpPr>
            <a:spLocks noChangeShapeType="1"/>
          </p:cNvSpPr>
          <p:nvPr/>
        </p:nvSpPr>
        <p:spPr bwMode="auto">
          <a:xfrm>
            <a:off x="1660525" y="4981575"/>
            <a:ext cx="0" cy="119063"/>
          </a:xfrm>
          <a:prstGeom prst="line">
            <a:avLst/>
          </a:prstGeom>
          <a:noFill/>
          <a:ln w="19050">
            <a:solidFill>
              <a:srgbClr val="FFFFFF"/>
            </a:solidFill>
            <a:round/>
            <a:headEnd/>
            <a:tailEnd/>
          </a:ln>
        </p:spPr>
        <p:txBody>
          <a:bodyPr>
            <a:prstTxWarp prst="textNoShape">
              <a:avLst/>
            </a:prstTxWarp>
          </a:bodyPr>
          <a:lstStyle/>
          <a:p>
            <a:endParaRPr lang="es-ES_tradnl"/>
          </a:p>
        </p:txBody>
      </p:sp>
      <p:sp>
        <p:nvSpPr>
          <p:cNvPr id="98326" name="Text Box 22"/>
          <p:cNvSpPr txBox="1">
            <a:spLocks noChangeArrowheads="1"/>
          </p:cNvSpPr>
          <p:nvPr/>
        </p:nvSpPr>
        <p:spPr bwMode="auto">
          <a:xfrm>
            <a:off x="1444625" y="5118100"/>
            <a:ext cx="4381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10</a:t>
            </a:r>
          </a:p>
        </p:txBody>
      </p:sp>
      <p:sp>
        <p:nvSpPr>
          <p:cNvPr id="98327" name="Rectangle 23"/>
          <p:cNvSpPr>
            <a:spLocks noChangeArrowheads="1"/>
          </p:cNvSpPr>
          <p:nvPr/>
        </p:nvSpPr>
        <p:spPr bwMode="auto">
          <a:xfrm>
            <a:off x="4054475" y="2700338"/>
            <a:ext cx="466725" cy="695325"/>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s-ES_tradnl"/>
          </a:p>
        </p:txBody>
      </p:sp>
      <p:sp>
        <p:nvSpPr>
          <p:cNvPr id="98328" name="Rectangle 24"/>
          <p:cNvSpPr>
            <a:spLocks noChangeArrowheads="1"/>
          </p:cNvSpPr>
          <p:nvPr/>
        </p:nvSpPr>
        <p:spPr bwMode="auto">
          <a:xfrm>
            <a:off x="4511675" y="2700338"/>
            <a:ext cx="517525" cy="695325"/>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s-ES_tradnl"/>
          </a:p>
        </p:txBody>
      </p:sp>
      <p:sp>
        <p:nvSpPr>
          <p:cNvPr id="98329" name="Text Box 25"/>
          <p:cNvSpPr txBox="1">
            <a:spLocks noChangeArrowheads="1"/>
          </p:cNvSpPr>
          <p:nvPr/>
        </p:nvSpPr>
        <p:spPr bwMode="auto">
          <a:xfrm>
            <a:off x="3559175" y="2767013"/>
            <a:ext cx="527050" cy="573087"/>
          </a:xfrm>
          <a:prstGeom prst="rect">
            <a:avLst/>
          </a:prstGeom>
          <a:noFill/>
          <a:ln w="9525">
            <a:noFill/>
            <a:miter lim="800000"/>
            <a:headEnd/>
            <a:tailEnd/>
          </a:ln>
        </p:spPr>
        <p:txBody>
          <a:bodyPr wrap="none">
            <a:prstTxWarp prst="textNoShape">
              <a:avLst/>
            </a:prstTxWarp>
            <a:spAutoFit/>
          </a:bodyPr>
          <a:lstStyle/>
          <a:p>
            <a:r>
              <a:rPr lang="en-US" sz="1800" b="1">
                <a:solidFill>
                  <a:schemeClr val="tx1"/>
                </a:solidFill>
              </a:rPr>
              <a:t>20</a:t>
            </a:r>
          </a:p>
          <a:p>
            <a:pPr>
              <a:lnSpc>
                <a:spcPct val="75000"/>
              </a:lnSpc>
            </a:pPr>
            <a:r>
              <a:rPr lang="en-US" sz="1800" b="1">
                <a:solidFill>
                  <a:schemeClr val="tx1"/>
                </a:solidFill>
              </a:rPr>
              <a:t>mg</a:t>
            </a:r>
          </a:p>
        </p:txBody>
      </p:sp>
      <p:sp>
        <p:nvSpPr>
          <p:cNvPr id="98330" name="Text Box 26"/>
          <p:cNvSpPr txBox="1">
            <a:spLocks noChangeArrowheads="1"/>
          </p:cNvSpPr>
          <p:nvPr/>
        </p:nvSpPr>
        <p:spPr bwMode="auto">
          <a:xfrm>
            <a:off x="4024313" y="2767013"/>
            <a:ext cx="527050" cy="573087"/>
          </a:xfrm>
          <a:prstGeom prst="rect">
            <a:avLst/>
          </a:prstGeom>
          <a:noFill/>
          <a:ln w="9525">
            <a:noFill/>
            <a:miter lim="800000"/>
            <a:headEnd/>
            <a:tailEnd/>
          </a:ln>
        </p:spPr>
        <p:txBody>
          <a:bodyPr wrap="none">
            <a:prstTxWarp prst="textNoShape">
              <a:avLst/>
            </a:prstTxWarp>
            <a:spAutoFit/>
          </a:bodyPr>
          <a:lstStyle/>
          <a:p>
            <a:r>
              <a:rPr lang="en-US" sz="1800" b="1">
                <a:solidFill>
                  <a:schemeClr val="tx1"/>
                </a:solidFill>
              </a:rPr>
              <a:t>40</a:t>
            </a:r>
          </a:p>
          <a:p>
            <a:pPr>
              <a:lnSpc>
                <a:spcPct val="75000"/>
              </a:lnSpc>
            </a:pPr>
            <a:r>
              <a:rPr lang="en-US" sz="1800" b="1">
                <a:solidFill>
                  <a:schemeClr val="tx1"/>
                </a:solidFill>
              </a:rPr>
              <a:t>mg</a:t>
            </a:r>
          </a:p>
        </p:txBody>
      </p:sp>
      <p:sp>
        <p:nvSpPr>
          <p:cNvPr id="98331" name="Text Box 27"/>
          <p:cNvSpPr txBox="1">
            <a:spLocks noChangeArrowheads="1"/>
          </p:cNvSpPr>
          <p:nvPr/>
        </p:nvSpPr>
        <p:spPr bwMode="auto">
          <a:xfrm>
            <a:off x="4476750" y="2779713"/>
            <a:ext cx="704850" cy="573087"/>
          </a:xfrm>
          <a:prstGeom prst="rect">
            <a:avLst/>
          </a:prstGeom>
          <a:noFill/>
          <a:ln w="9525">
            <a:noFill/>
            <a:miter lim="800000"/>
            <a:headEnd/>
            <a:tailEnd/>
          </a:ln>
        </p:spPr>
        <p:txBody>
          <a:bodyPr>
            <a:prstTxWarp prst="textNoShape">
              <a:avLst/>
            </a:prstTxWarp>
            <a:spAutoFit/>
          </a:bodyPr>
          <a:lstStyle/>
          <a:p>
            <a:r>
              <a:rPr lang="en-US" sz="1800" b="1">
                <a:solidFill>
                  <a:schemeClr val="tx1"/>
                </a:solidFill>
              </a:rPr>
              <a:t>80</a:t>
            </a:r>
          </a:p>
          <a:p>
            <a:pPr>
              <a:lnSpc>
                <a:spcPct val="75000"/>
              </a:lnSpc>
            </a:pPr>
            <a:r>
              <a:rPr lang="en-US" sz="1800" b="1">
                <a:solidFill>
                  <a:schemeClr val="tx1"/>
                </a:solidFill>
              </a:rPr>
              <a:t>mg</a:t>
            </a:r>
          </a:p>
        </p:txBody>
      </p:sp>
      <p:sp>
        <p:nvSpPr>
          <p:cNvPr id="98332" name="AutoShape 28"/>
          <p:cNvSpPr>
            <a:spLocks noChangeArrowheads="1"/>
          </p:cNvSpPr>
          <p:nvPr/>
        </p:nvSpPr>
        <p:spPr bwMode="auto">
          <a:xfrm>
            <a:off x="3443288" y="2468563"/>
            <a:ext cx="349250" cy="182562"/>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sp>
        <p:nvSpPr>
          <p:cNvPr id="98333" name="AutoShape 29"/>
          <p:cNvSpPr>
            <a:spLocks noChangeArrowheads="1"/>
          </p:cNvSpPr>
          <p:nvPr/>
        </p:nvSpPr>
        <p:spPr bwMode="auto">
          <a:xfrm>
            <a:off x="3925888" y="2468563"/>
            <a:ext cx="349250" cy="182562"/>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sp>
        <p:nvSpPr>
          <p:cNvPr id="98334" name="AutoShape 30"/>
          <p:cNvSpPr>
            <a:spLocks noChangeArrowheads="1"/>
          </p:cNvSpPr>
          <p:nvPr/>
        </p:nvSpPr>
        <p:spPr bwMode="auto">
          <a:xfrm>
            <a:off x="4386263" y="2468563"/>
            <a:ext cx="349250" cy="182562"/>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endParaRPr lang="es-ES_tradnl"/>
          </a:p>
        </p:txBody>
      </p:sp>
      <p:grpSp>
        <p:nvGrpSpPr>
          <p:cNvPr id="2" name="Group 31"/>
          <p:cNvGrpSpPr>
            <a:grpSpLocks/>
          </p:cNvGrpSpPr>
          <p:nvPr/>
        </p:nvGrpSpPr>
        <p:grpSpPr bwMode="auto">
          <a:xfrm>
            <a:off x="954088" y="3748088"/>
            <a:ext cx="7929562" cy="923925"/>
            <a:chOff x="601" y="2361"/>
            <a:chExt cx="4995" cy="582"/>
          </a:xfrm>
          <a:effectLst>
            <a:outerShdw blurRad="50800" dist="38100" dir="2700000">
              <a:srgbClr val="000000">
                <a:alpha val="43000"/>
              </a:srgbClr>
            </a:outerShdw>
          </a:effectLst>
        </p:grpSpPr>
        <p:sp>
          <p:nvSpPr>
            <p:cNvPr id="192553" name="Rectangle 32"/>
            <p:cNvSpPr>
              <a:spLocks noChangeArrowheads="1"/>
            </p:cNvSpPr>
            <p:nvPr/>
          </p:nvSpPr>
          <p:spPr bwMode="auto">
            <a:xfrm>
              <a:off x="2260" y="2505"/>
              <a:ext cx="874" cy="438"/>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pPr>
                <a:defRPr/>
              </a:pPr>
              <a:endParaRPr lang="es-ES_tradnl">
                <a:latin typeface="Arial" pitchFamily="-65" charset="0"/>
                <a:ea typeface="ヒラギノ角ゴ ProN W3" pitchFamily="-65" charset="-128"/>
                <a:cs typeface="ヒラギノ角ゴ ProN W3" pitchFamily="-65" charset="-128"/>
                <a:sym typeface="Arial" pitchFamily="-65" charset="0"/>
              </a:endParaRPr>
            </a:p>
          </p:txBody>
        </p:sp>
        <p:sp>
          <p:nvSpPr>
            <p:cNvPr id="192554" name="Text Box 33"/>
            <p:cNvSpPr txBox="1">
              <a:spLocks noChangeArrowheads="1"/>
            </p:cNvSpPr>
            <p:nvPr/>
          </p:nvSpPr>
          <p:spPr bwMode="auto">
            <a:xfrm>
              <a:off x="796" y="2609"/>
              <a:ext cx="1294" cy="231"/>
            </a:xfrm>
            <a:prstGeom prst="rect">
              <a:avLst/>
            </a:prstGeom>
            <a:noFill/>
            <a:ln w="9525">
              <a:noFill/>
              <a:miter lim="800000"/>
              <a:headEnd/>
              <a:tailEnd/>
            </a:ln>
          </p:spPr>
          <p:txBody>
            <a:bodyPr>
              <a:prstTxWarp prst="textNoShape">
                <a:avLst/>
              </a:prstTxWarp>
              <a:spAutoFit/>
            </a:bodyPr>
            <a:lstStyle/>
            <a:p>
              <a:pPr>
                <a:spcBef>
                  <a:spcPct val="50000"/>
                </a:spcBef>
                <a:defRPr/>
              </a:pPr>
              <a:r>
                <a:rPr lang="en-US" sz="1800" b="1">
                  <a:solidFill>
                    <a:schemeClr val="tx1"/>
                  </a:solidFill>
                  <a:latin typeface="Arial" pitchFamily="-65" charset="0"/>
                  <a:ea typeface="ヒラギノ角ゴ ProN W3" pitchFamily="-65" charset="-128"/>
                  <a:cs typeface="ヒラギノ角ゴ ProN W3" pitchFamily="-65" charset="-128"/>
                  <a:sym typeface="Arial" pitchFamily="-65" charset="0"/>
                </a:rPr>
                <a:t>Estatina 10 mg</a:t>
              </a:r>
            </a:p>
          </p:txBody>
        </p:sp>
        <p:sp>
          <p:nvSpPr>
            <p:cNvPr id="192555" name="Rectangle 34"/>
            <p:cNvSpPr>
              <a:spLocks noChangeArrowheads="1"/>
            </p:cNvSpPr>
            <p:nvPr/>
          </p:nvSpPr>
          <p:spPr bwMode="auto">
            <a:xfrm>
              <a:off x="601" y="2505"/>
              <a:ext cx="1664" cy="438"/>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pPr>
                <a:defRPr/>
              </a:pPr>
              <a:endParaRPr lang="es-ES_tradnl">
                <a:latin typeface="Arial" pitchFamily="-65" charset="0"/>
                <a:ea typeface="ヒラギノ角ゴ ProN W3" pitchFamily="-65" charset="-128"/>
                <a:cs typeface="ヒラギノ角ゴ ProN W3" pitchFamily="-65" charset="-128"/>
                <a:sym typeface="Arial" pitchFamily="-65" charset="0"/>
              </a:endParaRPr>
            </a:p>
          </p:txBody>
        </p:sp>
        <p:sp>
          <p:nvSpPr>
            <p:cNvPr id="192556" name="Text Box 35"/>
            <p:cNvSpPr txBox="1">
              <a:spLocks noChangeArrowheads="1"/>
            </p:cNvSpPr>
            <p:nvPr/>
          </p:nvSpPr>
          <p:spPr bwMode="auto">
            <a:xfrm>
              <a:off x="3216" y="2607"/>
              <a:ext cx="2380" cy="231"/>
            </a:xfrm>
            <a:prstGeom prst="rect">
              <a:avLst/>
            </a:prstGeom>
            <a:noFill/>
            <a:ln w="9525">
              <a:noFill/>
              <a:miter lim="800000"/>
              <a:headEnd/>
              <a:tailEnd/>
            </a:ln>
          </p:spPr>
          <p:txBody>
            <a:bodyPr>
              <a:prstTxWarp prst="textNoShape">
                <a:avLst/>
              </a:prstTxWarp>
              <a:spAutoFit/>
            </a:bodyPr>
            <a:lstStyle/>
            <a:p>
              <a:pPr>
                <a:spcBef>
                  <a:spcPct val="50000"/>
                </a:spcBef>
                <a:defRPr/>
              </a:pPr>
              <a:r>
                <a:rPr lang="en-US" sz="1800" b="1">
                  <a:latin typeface="Arial" pitchFamily="-65" charset="0"/>
                  <a:ea typeface="ヒラギノ角ゴ ProN W3" pitchFamily="-65" charset="-128"/>
                  <a:cs typeface="ヒラギノ角ゴ ProN W3" pitchFamily="-65" charset="-128"/>
                  <a:sym typeface="Arial" pitchFamily="-65" charset="0"/>
                </a:rPr>
                <a:t>Coadministrar Ezetimiba</a:t>
              </a:r>
            </a:p>
          </p:txBody>
        </p:sp>
        <p:sp>
          <p:nvSpPr>
            <p:cNvPr id="192557" name="Text Box 36"/>
            <p:cNvSpPr txBox="1">
              <a:spLocks noChangeArrowheads="1"/>
            </p:cNvSpPr>
            <p:nvPr/>
          </p:nvSpPr>
          <p:spPr bwMode="auto">
            <a:xfrm>
              <a:off x="2239" y="2536"/>
              <a:ext cx="924" cy="37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spcBef>
                  <a:spcPct val="50000"/>
                </a:spcBef>
                <a:defRPr/>
              </a:pP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 </a:t>
              </a:r>
              <a:r>
                <a:rPr lang="en-US" sz="1800" b="1" dirty="0" err="1">
                  <a:solidFill>
                    <a:schemeClr val="tx1"/>
                  </a:solidFill>
                  <a:latin typeface="Arial" pitchFamily="-65" charset="0"/>
                  <a:ea typeface="ヒラギノ角ゴ ProN W3" pitchFamily="-65" charset="-128"/>
                  <a:cs typeface="ヒラギノ角ゴ ProN W3" pitchFamily="-65" charset="-128"/>
                  <a:sym typeface="Arial" pitchFamily="-65" charset="0"/>
                </a:rPr>
                <a:t>Ezetimiba</a:t>
              </a:r>
              <a:endPar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endParaRPr>
            </a:p>
            <a:p>
              <a:pPr algn="ctr">
                <a:lnSpc>
                  <a:spcPct val="75000"/>
                </a:lnSpc>
                <a:defRPr/>
              </a:pP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10 mg</a:t>
              </a:r>
            </a:p>
          </p:txBody>
        </p:sp>
        <p:sp>
          <p:nvSpPr>
            <p:cNvPr id="192558" name="AutoShape 37"/>
            <p:cNvSpPr>
              <a:spLocks noChangeArrowheads="1"/>
            </p:cNvSpPr>
            <p:nvPr/>
          </p:nvSpPr>
          <p:spPr bwMode="auto">
            <a:xfrm>
              <a:off x="2152" y="2361"/>
              <a:ext cx="220" cy="115"/>
            </a:xfrm>
            <a:prstGeom prst="curvedDownArrow">
              <a:avLst>
                <a:gd name="adj1" fmla="val 38261"/>
                <a:gd name="adj2" fmla="val 76522"/>
                <a:gd name="adj3" fmla="val 33333"/>
              </a:avLst>
            </a:prstGeom>
            <a:solidFill>
              <a:schemeClr val="hlink"/>
            </a:solidFill>
            <a:ln w="9525">
              <a:noFill/>
              <a:miter lim="800000"/>
              <a:headEnd/>
              <a:tailEnd/>
            </a:ln>
          </p:spPr>
          <p:txBody>
            <a:bodyPr wrap="none" anchor="ctr">
              <a:prstTxWarp prst="textNoShape">
                <a:avLst/>
              </a:prstTxWarp>
            </a:bodyPr>
            <a:lstStyle/>
            <a:p>
              <a:pPr>
                <a:defRPr/>
              </a:pPr>
              <a:endParaRPr lang="es-ES_tradnl">
                <a:latin typeface="Arial" pitchFamily="-65" charset="0"/>
                <a:ea typeface="ヒラギノ角ゴ ProN W3" pitchFamily="-65" charset="-128"/>
                <a:cs typeface="ヒラギノ角ゴ ProN W3" pitchFamily="-65" charset="-128"/>
                <a:sym typeface="Arial" pitchFamily="-65" charset="0"/>
              </a:endParaRPr>
            </a:p>
          </p:txBody>
        </p:sp>
      </p:grpSp>
      <p:sp>
        <p:nvSpPr>
          <p:cNvPr id="98336" name="Line 38"/>
          <p:cNvSpPr>
            <a:spLocks noChangeShapeType="1"/>
          </p:cNvSpPr>
          <p:nvPr/>
        </p:nvSpPr>
        <p:spPr bwMode="auto">
          <a:xfrm>
            <a:off x="950913" y="2441575"/>
            <a:ext cx="0" cy="2538413"/>
          </a:xfrm>
          <a:prstGeom prst="line">
            <a:avLst/>
          </a:prstGeom>
          <a:noFill/>
          <a:ln w="19050">
            <a:solidFill>
              <a:schemeClr val="tx1"/>
            </a:solidFill>
            <a:round/>
            <a:headEnd/>
            <a:tailEnd/>
          </a:ln>
        </p:spPr>
        <p:txBody>
          <a:bodyPr>
            <a:prstTxWarp prst="textNoShape">
              <a:avLst/>
            </a:prstTxWarp>
          </a:bodyPr>
          <a:lstStyle/>
          <a:p>
            <a:endParaRPr lang="es-ES_tradnl"/>
          </a:p>
        </p:txBody>
      </p:sp>
      <p:sp>
        <p:nvSpPr>
          <p:cNvPr id="192546" name="Text Box 39"/>
          <p:cNvSpPr txBox="1">
            <a:spLocks noChangeArrowheads="1"/>
          </p:cNvSpPr>
          <p:nvPr/>
        </p:nvSpPr>
        <p:spPr bwMode="auto">
          <a:xfrm>
            <a:off x="984250" y="5491163"/>
            <a:ext cx="4546600" cy="366712"/>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nSpc>
                <a:spcPct val="90000"/>
              </a:lnSpc>
              <a:defRPr/>
            </a:pPr>
            <a:r>
              <a:rPr lang="en-US" sz="2000" b="1" dirty="0">
                <a:latin typeface="Arial" pitchFamily="-65" charset="0"/>
                <a:ea typeface="ヒラギノ角ゴ ProN W3" pitchFamily="-65" charset="-128"/>
                <a:cs typeface="ヒラギノ角ゴ ProN W3" pitchFamily="-65" charset="-128"/>
                <a:sym typeface="Arial" pitchFamily="-65" charset="0"/>
              </a:rPr>
              <a:t>% de </a:t>
            </a:r>
            <a:r>
              <a:rPr lang="en-US" sz="2000" b="1" dirty="0" err="1">
                <a:latin typeface="Arial" pitchFamily="-65" charset="0"/>
                <a:ea typeface="ヒラギノ角ゴ ProN W3" pitchFamily="-65" charset="-128"/>
                <a:cs typeface="ヒラギノ角ゴ ProN W3" pitchFamily="-65" charset="-128"/>
                <a:sym typeface="Arial" pitchFamily="-65" charset="0"/>
              </a:rPr>
              <a:t>reducción</a:t>
            </a:r>
            <a:r>
              <a:rPr lang="en-US" sz="2000" b="1" dirty="0">
                <a:latin typeface="Arial" pitchFamily="-65" charset="0"/>
                <a:ea typeface="ヒラギノ角ゴ ProN W3" pitchFamily="-65" charset="-128"/>
                <a:cs typeface="ヒラギノ角ゴ ProN W3" pitchFamily="-65" charset="-128"/>
                <a:sym typeface="Arial" pitchFamily="-65" charset="0"/>
              </a:rPr>
              <a:t> de C- LDL</a:t>
            </a:r>
          </a:p>
        </p:txBody>
      </p:sp>
      <p:sp>
        <p:nvSpPr>
          <p:cNvPr id="192547" name="Rectangle 40"/>
          <p:cNvSpPr>
            <a:spLocks noChangeArrowheads="1"/>
          </p:cNvSpPr>
          <p:nvPr/>
        </p:nvSpPr>
        <p:spPr bwMode="auto">
          <a:xfrm>
            <a:off x="3338513" y="2006600"/>
            <a:ext cx="928687" cy="393700"/>
          </a:xfrm>
          <a:prstGeom prst="rect">
            <a:avLst/>
          </a:prstGeom>
          <a:noFill/>
          <a:ln w="12700">
            <a:noFill/>
            <a:miter lim="800000"/>
            <a:headEnd/>
            <a:tailEnd/>
          </a:ln>
          <a:effectLst>
            <a:outerShdw blurRad="50800" dist="38100" dir="2700000">
              <a:srgbClr val="000000">
                <a:alpha val="43000"/>
              </a:srgbClr>
            </a:outerShdw>
          </a:effectLst>
        </p:spPr>
        <p:txBody>
          <a:bodyPr tIns="44450" rIns="90488" bIns="44450">
            <a:prstTxWarp prst="textNoShape">
              <a:avLst/>
            </a:prstTxWarp>
            <a:spAutoFit/>
          </a:bodyPr>
          <a:lstStyle/>
          <a:p>
            <a:pPr marL="342900" indent="-342900">
              <a:spcBef>
                <a:spcPct val="20000"/>
              </a:spcBef>
              <a:defRPr/>
            </a:pPr>
            <a:r>
              <a:rPr lang="en-US" sz="2000" b="1">
                <a:latin typeface="Arial" pitchFamily="-65" charset="0"/>
                <a:ea typeface="ヒラギノ角ゴ ProN W3" pitchFamily="-65" charset="-128"/>
                <a:cs typeface="ヒラギノ角ゴ ProN W3" pitchFamily="-65" charset="-128"/>
                <a:sym typeface="Arial" pitchFamily="-65" charset="0"/>
              </a:rPr>
              <a:t>+ 6%</a:t>
            </a:r>
          </a:p>
        </p:txBody>
      </p:sp>
      <p:sp>
        <p:nvSpPr>
          <p:cNvPr id="192548" name="Rectangle 41"/>
          <p:cNvSpPr>
            <a:spLocks noChangeArrowheads="1"/>
          </p:cNvSpPr>
          <p:nvPr/>
        </p:nvSpPr>
        <p:spPr bwMode="auto">
          <a:xfrm>
            <a:off x="3944937" y="2006600"/>
            <a:ext cx="931863" cy="393700"/>
          </a:xfrm>
          <a:prstGeom prst="rect">
            <a:avLst/>
          </a:prstGeom>
          <a:noFill/>
          <a:ln w="12700">
            <a:noFill/>
            <a:miter lim="800000"/>
            <a:headEnd/>
            <a:tailEnd/>
          </a:ln>
          <a:effectLst>
            <a:outerShdw blurRad="50800" dist="38100" dir="2700000">
              <a:srgbClr val="000000">
                <a:alpha val="43000"/>
              </a:srgbClr>
            </a:outerShdw>
          </a:effectLst>
        </p:spPr>
        <p:txBody>
          <a:bodyPr tIns="44450" rIns="90488" bIns="44450">
            <a:prstTxWarp prst="textNoShape">
              <a:avLst/>
            </a:prstTxWarp>
            <a:spAutoFit/>
          </a:bodyPr>
          <a:lstStyle/>
          <a:p>
            <a:pPr marL="342900" indent="-342900">
              <a:spcBef>
                <a:spcPct val="20000"/>
              </a:spcBef>
              <a:defRPr/>
            </a:pPr>
            <a:r>
              <a:rPr lang="en-US" sz="2000" b="1">
                <a:latin typeface="Arial" pitchFamily="-65" charset="0"/>
                <a:ea typeface="ヒラギノ角ゴ ProN W3" pitchFamily="-65" charset="-128"/>
                <a:cs typeface="ヒラギノ角ゴ ProN W3" pitchFamily="-65" charset="-128"/>
                <a:sym typeface="Arial" pitchFamily="-65" charset="0"/>
              </a:rPr>
              <a:t>+ 6%</a:t>
            </a:r>
          </a:p>
        </p:txBody>
      </p:sp>
      <p:sp>
        <p:nvSpPr>
          <p:cNvPr id="192549" name="Rectangle 42"/>
          <p:cNvSpPr>
            <a:spLocks noChangeArrowheads="1"/>
          </p:cNvSpPr>
          <p:nvPr/>
        </p:nvSpPr>
        <p:spPr bwMode="auto">
          <a:xfrm>
            <a:off x="4530725" y="2006600"/>
            <a:ext cx="1031875" cy="393700"/>
          </a:xfrm>
          <a:prstGeom prst="rect">
            <a:avLst/>
          </a:prstGeom>
          <a:noFill/>
          <a:ln w="12700">
            <a:noFill/>
            <a:miter lim="800000"/>
            <a:headEnd/>
            <a:tailEnd/>
          </a:ln>
          <a:effectLst>
            <a:outerShdw blurRad="50800" dist="38100" dir="2700000">
              <a:srgbClr val="000000">
                <a:alpha val="43000"/>
              </a:srgbClr>
            </a:outerShdw>
          </a:effectLst>
        </p:spPr>
        <p:txBody>
          <a:bodyPr tIns="44450" rIns="90488" bIns="44450">
            <a:prstTxWarp prst="textNoShape">
              <a:avLst/>
            </a:prstTxWarp>
            <a:spAutoFit/>
          </a:bodyPr>
          <a:lstStyle/>
          <a:p>
            <a:pPr marL="342900" indent="-342900">
              <a:spcBef>
                <a:spcPct val="20000"/>
              </a:spcBef>
              <a:defRPr/>
            </a:pPr>
            <a:r>
              <a:rPr lang="en-US" sz="2000" b="1" dirty="0">
                <a:latin typeface="Arial" pitchFamily="-65" charset="0"/>
                <a:ea typeface="ヒラギノ角ゴ ProN W3" pitchFamily="-65" charset="-128"/>
                <a:cs typeface="ヒラギノ角ゴ ProN W3" pitchFamily="-65" charset="-128"/>
                <a:sym typeface="Arial" pitchFamily="-65" charset="0"/>
              </a:rPr>
              <a:t>+ 6%</a:t>
            </a:r>
          </a:p>
        </p:txBody>
      </p:sp>
      <p:sp>
        <p:nvSpPr>
          <p:cNvPr id="98341" name="Rectangle 43"/>
          <p:cNvSpPr>
            <a:spLocks noChangeArrowheads="1"/>
          </p:cNvSpPr>
          <p:nvPr/>
        </p:nvSpPr>
        <p:spPr bwMode="auto">
          <a:xfrm>
            <a:off x="3759200" y="3611563"/>
            <a:ext cx="1100138" cy="393700"/>
          </a:xfrm>
          <a:prstGeom prst="rect">
            <a:avLst/>
          </a:prstGeom>
          <a:noFill/>
          <a:ln w="12700">
            <a:noFill/>
            <a:miter lim="800000"/>
            <a:headEnd/>
            <a:tailEnd/>
          </a:ln>
        </p:spPr>
        <p:txBody>
          <a:bodyPr tIns="44450" rIns="90488" bIns="44450">
            <a:prstTxWarp prst="textNoShape">
              <a:avLst/>
            </a:prstTxWarp>
            <a:spAutoFit/>
          </a:bodyPr>
          <a:lstStyle/>
          <a:p>
            <a:pPr marL="342900" indent="-342900">
              <a:spcBef>
                <a:spcPct val="20000"/>
              </a:spcBef>
            </a:pPr>
            <a:r>
              <a:rPr lang="en-US" sz="2000" b="1"/>
              <a:t>+ 25%</a:t>
            </a:r>
          </a:p>
        </p:txBody>
      </p:sp>
      <p:sp>
        <p:nvSpPr>
          <p:cNvPr id="192551" name="Text Box 44"/>
          <p:cNvSpPr txBox="1">
            <a:spLocks noChangeArrowheads="1"/>
          </p:cNvSpPr>
          <p:nvPr/>
        </p:nvSpPr>
        <p:spPr bwMode="auto">
          <a:xfrm>
            <a:off x="1231900" y="4129088"/>
            <a:ext cx="2052638" cy="366712"/>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sz="1800" b="1" dirty="0" err="1">
                <a:solidFill>
                  <a:schemeClr val="tx1"/>
                </a:solidFill>
                <a:latin typeface="Arial" pitchFamily="-65" charset="0"/>
                <a:ea typeface="ヒラギノ角ゴ ProN W3" pitchFamily="-65" charset="-128"/>
                <a:cs typeface="ヒラギノ角ゴ ProN W3" pitchFamily="-65" charset="-128"/>
                <a:sym typeface="Arial" pitchFamily="-65" charset="0"/>
              </a:rPr>
              <a:t>Estatina</a:t>
            </a:r>
            <a:r>
              <a:rPr lang="en-US" sz="1800" b="1" dirty="0">
                <a:solidFill>
                  <a:schemeClr val="tx1"/>
                </a:solidFill>
                <a:latin typeface="Arial" pitchFamily="-65" charset="0"/>
                <a:ea typeface="ヒラギノ角ゴ ProN W3" pitchFamily="-65" charset="-128"/>
                <a:cs typeface="ヒラギノ角ゴ ProN W3" pitchFamily="-65" charset="-128"/>
                <a:sym typeface="Arial" pitchFamily="-65" charset="0"/>
              </a:rPr>
              <a:t> 10 mg</a:t>
            </a: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defRPr/>
            </a:pPr>
            <a:r>
              <a:rPr lang="es-ES" sz="3500" dirty="0" smtClean="0">
                <a:sym typeface="Arial" pitchFamily="-65" charset="0"/>
              </a:rPr>
              <a:t>Cálculo del % de reducción del c-LDL para conseguir el objetivo de control</a:t>
            </a:r>
            <a:endParaRPr lang="es-ES" sz="3500" dirty="0">
              <a:sym typeface="Arial" pitchFamily="-65" charset="0"/>
            </a:endParaRPr>
          </a:p>
        </p:txBody>
      </p:sp>
      <p:sp>
        <p:nvSpPr>
          <p:cNvPr id="219138" name="Marcador de número de diapositiva 5"/>
          <p:cNvSpPr>
            <a:spLocks noGrp="1"/>
          </p:cNvSpPr>
          <p:nvPr>
            <p:ph type="sldNum" sz="quarter" idx="10"/>
          </p:nvPr>
        </p:nvSpPr>
        <p:spPr/>
        <p:txBody>
          <a:bodyPr/>
          <a:lstStyle/>
          <a:p>
            <a:pPr>
              <a:defRPr/>
            </a:pPr>
            <a:fld id="{10E31E97-A803-3040-BB32-912C12C07859}" type="slidenum">
              <a:rPr lang="es-ES" smtClean="0">
                <a:latin typeface="Arial" pitchFamily="-65" charset="0"/>
              </a:rPr>
              <a:pPr>
                <a:defRPr/>
              </a:pPr>
              <a:t>71</a:t>
            </a:fld>
            <a:endParaRPr lang="es-ES" smtClean="0">
              <a:latin typeface="Arial" pitchFamily="-65" charset="0"/>
            </a:endParaRPr>
          </a:p>
        </p:txBody>
      </p:sp>
      <p:sp>
        <p:nvSpPr>
          <p:cNvPr id="1080323" name="Rectangle 3"/>
          <p:cNvSpPr>
            <a:spLocks noGrp="1" noChangeArrowheads="1"/>
          </p:cNvSpPr>
          <p:nvPr>
            <p:ph type="body" idx="4294967295"/>
          </p:nvPr>
        </p:nvSpPr>
        <p:spPr>
          <a:xfrm>
            <a:off x="914400" y="1981200"/>
            <a:ext cx="8229600" cy="3581400"/>
          </a:xfrm>
        </p:spPr>
        <p:txBody>
          <a:bodyPr/>
          <a:lstStyle/>
          <a:p>
            <a:pPr eaLnBrk="1" hangingPunct="1">
              <a:defRPr/>
            </a:pPr>
            <a:r>
              <a:rPr lang="es-ES" sz="2400" dirty="0" smtClean="0"/>
              <a:t>110 mg/dl </a:t>
            </a:r>
            <a:r>
              <a:rPr lang="es-ES" sz="2400" dirty="0" smtClean="0">
                <a:sym typeface="Symbol" pitchFamily="-111" charset="2"/>
              </a:rPr>
              <a:t>  &lt;100 mg/dl</a:t>
            </a:r>
          </a:p>
          <a:p>
            <a:pPr eaLnBrk="1" hangingPunct="1">
              <a:defRPr/>
            </a:pPr>
            <a:r>
              <a:rPr lang="es-ES" sz="2400" dirty="0" smtClean="0">
                <a:sym typeface="Symbol" pitchFamily="-111" charset="2"/>
              </a:rPr>
              <a:t>                   </a:t>
            </a:r>
            <a:r>
              <a:rPr lang="es-ES" sz="2400" b="1" dirty="0" smtClean="0">
                <a:sym typeface="Symbol" pitchFamily="-111" charset="2"/>
              </a:rPr>
              <a:t></a:t>
            </a:r>
            <a:r>
              <a:rPr lang="es-ES" sz="2400" dirty="0" smtClean="0">
                <a:sym typeface="Symbol" pitchFamily="-111" charset="2"/>
              </a:rPr>
              <a:t>  &gt; 10 mg/dl</a:t>
            </a:r>
          </a:p>
          <a:p>
            <a:pPr eaLnBrk="1" hangingPunct="1">
              <a:defRPr/>
            </a:pPr>
            <a:r>
              <a:rPr lang="es-ES" sz="2400" dirty="0" smtClean="0">
                <a:sym typeface="Symbol" pitchFamily="-111" charset="2"/>
              </a:rPr>
              <a:t>¿Qué % de reducción necesitamos alcanzar?</a:t>
            </a:r>
          </a:p>
          <a:p>
            <a:pPr algn="ctr" eaLnBrk="1" hangingPunct="1">
              <a:buFontTx/>
              <a:buNone/>
              <a:defRPr/>
            </a:pPr>
            <a:r>
              <a:rPr lang="es-ES" sz="2400" dirty="0" smtClean="0">
                <a:sym typeface="Symbol" pitchFamily="-111" charset="2"/>
              </a:rPr>
              <a:t>110 – 100</a:t>
            </a:r>
          </a:p>
          <a:p>
            <a:pPr algn="ctr" eaLnBrk="1" hangingPunct="1">
              <a:buFontTx/>
              <a:buNone/>
              <a:defRPr/>
            </a:pPr>
            <a:r>
              <a:rPr lang="es-ES" sz="2400" dirty="0" smtClean="0">
                <a:solidFill>
                  <a:srgbClr val="FFFF00"/>
                </a:solidFill>
                <a:sym typeface="Symbol" pitchFamily="-111" charset="2"/>
              </a:rPr>
              <a:t>11</a:t>
            </a:r>
            <a:r>
              <a:rPr lang="es-ES" sz="2400" dirty="0" smtClean="0">
                <a:sym typeface="Symbol" pitchFamily="-111" charset="2"/>
              </a:rPr>
              <a:t> –  X</a:t>
            </a:r>
          </a:p>
          <a:p>
            <a:pPr algn="ctr" eaLnBrk="1" hangingPunct="1">
              <a:buFontTx/>
              <a:buNone/>
              <a:defRPr/>
            </a:pPr>
            <a:r>
              <a:rPr lang="es-ES" sz="2400" dirty="0" smtClean="0">
                <a:sym typeface="Symbol" pitchFamily="-111" charset="2"/>
              </a:rPr>
              <a:t>X= 11x100/110= </a:t>
            </a:r>
            <a:r>
              <a:rPr lang="es-ES" b="1" dirty="0" smtClean="0">
                <a:sym typeface="Symbol" pitchFamily="-111" charset="2"/>
              </a:rPr>
              <a:t>10 %</a:t>
            </a:r>
          </a:p>
          <a:p>
            <a:pPr algn="ctr" eaLnBrk="1" hangingPunct="1">
              <a:buFontTx/>
              <a:buNone/>
              <a:defRPr/>
            </a:pPr>
            <a:endParaRPr lang="es-ES" sz="2400" dirty="0" smtClean="0">
              <a:sym typeface="Symbol" pitchFamily="-111" charset="2"/>
            </a:endParaRP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81000" y="90488"/>
            <a:ext cx="8229600" cy="1204912"/>
          </a:xfrm>
        </p:spPr>
        <p:txBody>
          <a:bodyPr/>
          <a:lstStyle/>
          <a:p>
            <a:pPr>
              <a:defRPr/>
            </a:pPr>
            <a:r>
              <a:rPr lang="es-ES" sz="3600" dirty="0" smtClean="0">
                <a:sym typeface="Arial" pitchFamily="-65" charset="0"/>
              </a:rPr>
              <a:t>RECOMENDACIONES PROTOCOLO</a:t>
            </a:r>
            <a:br>
              <a:rPr lang="es-ES" sz="3600" dirty="0" smtClean="0">
                <a:sym typeface="Arial" pitchFamily="-65" charset="0"/>
              </a:rPr>
            </a:br>
            <a:r>
              <a:rPr lang="es-ES_tradnl" sz="3600" b="1" dirty="0" smtClean="0"/>
              <a:t>Tratamiento </a:t>
            </a:r>
            <a:r>
              <a:rPr lang="es-ES_tradnl" sz="3600" b="1" dirty="0" err="1" smtClean="0"/>
              <a:t>farmacológico</a:t>
            </a:r>
            <a:endParaRPr lang="es-ES" sz="3600" dirty="0">
              <a:sym typeface="Arial" pitchFamily="-65" charset="0"/>
            </a:endParaRPr>
          </a:p>
        </p:txBody>
      </p:sp>
      <p:sp>
        <p:nvSpPr>
          <p:cNvPr id="7" name="Marcador de contenido 6"/>
          <p:cNvSpPr>
            <a:spLocks noGrp="1"/>
          </p:cNvSpPr>
          <p:nvPr>
            <p:ph idx="1"/>
          </p:nvPr>
        </p:nvSpPr>
        <p:spPr>
          <a:xfrm>
            <a:off x="457200" y="1219200"/>
            <a:ext cx="8229600" cy="5105400"/>
          </a:xfrm>
        </p:spPr>
        <p:txBody>
          <a:bodyPr/>
          <a:lstStyle/>
          <a:p>
            <a:pPr>
              <a:defRPr/>
            </a:pPr>
            <a:r>
              <a:rPr lang="es-ES" b="1" dirty="0" smtClean="0">
                <a:sym typeface="Arial" pitchFamily="-65" charset="0"/>
              </a:rPr>
              <a:t>a) Pacientes en tto con estatinas de mayor potencia</a:t>
            </a:r>
            <a:endParaRPr lang="es-ES_tradnl" dirty="0" smtClean="0">
              <a:sym typeface="Arial" pitchFamily="-65" charset="0"/>
            </a:endParaRPr>
          </a:p>
          <a:p>
            <a:pPr lvl="1">
              <a:buFont typeface="Wingdings" pitchFamily="-65" charset="2"/>
              <a:buChar char="n"/>
              <a:defRPr/>
            </a:pPr>
            <a:r>
              <a:rPr lang="es-ES" b="1" u="sng" dirty="0" smtClean="0">
                <a:sym typeface="Arial" pitchFamily="-65" charset="0"/>
              </a:rPr>
              <a:t>Cifra actual de c-LDL:</a:t>
            </a:r>
            <a:endParaRPr lang="es-ES_tradnl" dirty="0" smtClean="0">
              <a:sym typeface="Arial" pitchFamily="-65" charset="0"/>
            </a:endParaRPr>
          </a:p>
          <a:p>
            <a:pPr lvl="2">
              <a:buFont typeface="Wingdings" pitchFamily="-65" charset="2"/>
              <a:buChar char="n"/>
              <a:defRPr/>
            </a:pPr>
            <a:r>
              <a:rPr lang="es-ES" b="1" dirty="0" smtClean="0">
                <a:sym typeface="Arial" pitchFamily="-65" charset="0"/>
              </a:rPr>
              <a:t> Si c-LDL ≥ 100 mg/dl pero ≤ 110 mg/dl: duplicar dosis estatina.</a:t>
            </a:r>
            <a:endParaRPr lang="es-ES_tradnl" dirty="0" smtClean="0">
              <a:sym typeface="Arial" pitchFamily="-65" charset="0"/>
            </a:endParaRPr>
          </a:p>
          <a:p>
            <a:pPr lvl="2">
              <a:buFont typeface="Wingdings" pitchFamily="-65" charset="2"/>
              <a:buChar char="n"/>
              <a:defRPr/>
            </a:pPr>
            <a:r>
              <a:rPr lang="es-ES" b="1" dirty="0" smtClean="0">
                <a:sym typeface="Arial" pitchFamily="-65" charset="0"/>
              </a:rPr>
              <a:t> Si c-LDL &gt; 110 mg/dl: coadministrar fármaco inhibidor específico de la absorción intestinal.</a:t>
            </a:r>
            <a:endParaRPr lang="es-ES_tradnl" dirty="0" smtClean="0">
              <a:sym typeface="Arial" pitchFamily="-65" charset="0"/>
            </a:endParaRPr>
          </a:p>
        </p:txBody>
      </p:sp>
      <p:sp>
        <p:nvSpPr>
          <p:cNvPr id="3" name="Marcador de número de diapositiva 2"/>
          <p:cNvSpPr>
            <a:spLocks noGrp="1"/>
          </p:cNvSpPr>
          <p:nvPr>
            <p:ph type="sldNum" sz="quarter" idx="10"/>
          </p:nvPr>
        </p:nvSpPr>
        <p:spPr/>
        <p:txBody>
          <a:bodyPr/>
          <a:lstStyle/>
          <a:p>
            <a:pPr>
              <a:defRPr/>
            </a:pPr>
            <a:fld id="{DD3801E0-BD04-7A4E-A402-CD64B202F407}" type="slidenum">
              <a:rPr lang="en-US" smtClean="0"/>
              <a:pPr>
                <a:defRPr/>
              </a:pPr>
              <a:t>72</a:t>
            </a:fld>
            <a:endParaRPr lang="en-US"/>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90488"/>
            <a:ext cx="8229600" cy="1204912"/>
          </a:xfrm>
        </p:spPr>
        <p:txBody>
          <a:bodyPr/>
          <a:lstStyle/>
          <a:p>
            <a:pPr>
              <a:defRPr/>
            </a:pPr>
            <a:r>
              <a:rPr lang="es-ES" sz="3600" dirty="0" smtClean="0">
                <a:sym typeface="Arial" pitchFamily="-65" charset="0"/>
              </a:rPr>
              <a:t>RECOMENDACIONES</a:t>
            </a:r>
            <a:br>
              <a:rPr lang="es-ES" sz="3600" dirty="0" smtClean="0">
                <a:sym typeface="Arial" pitchFamily="-65" charset="0"/>
              </a:rPr>
            </a:br>
            <a:r>
              <a:rPr lang="es-ES" sz="3600" dirty="0" smtClean="0">
                <a:sym typeface="Arial" pitchFamily="-65" charset="0"/>
              </a:rPr>
              <a:t>PROTOCOLO</a:t>
            </a:r>
            <a:endParaRPr lang="es-ES" sz="3600" dirty="0">
              <a:sym typeface="Arial" pitchFamily="-65" charset="0"/>
            </a:endParaRPr>
          </a:p>
        </p:txBody>
      </p:sp>
      <p:sp>
        <p:nvSpPr>
          <p:cNvPr id="7" name="Marcador de contenido 6"/>
          <p:cNvSpPr>
            <a:spLocks noGrp="1"/>
          </p:cNvSpPr>
          <p:nvPr>
            <p:ph idx="1"/>
          </p:nvPr>
        </p:nvSpPr>
        <p:spPr>
          <a:xfrm>
            <a:off x="457200" y="1219200"/>
            <a:ext cx="8229600" cy="5105400"/>
          </a:xfrm>
        </p:spPr>
        <p:txBody>
          <a:bodyPr/>
          <a:lstStyle/>
          <a:p>
            <a:pPr>
              <a:defRPr/>
            </a:pPr>
            <a:r>
              <a:rPr lang="es-ES" b="1" dirty="0" smtClean="0">
                <a:sym typeface="Arial" pitchFamily="-65" charset="0"/>
              </a:rPr>
              <a:t>b) Pacientes en tto con estatinas de menor potencia</a:t>
            </a:r>
          </a:p>
          <a:p>
            <a:pPr lvl="1">
              <a:buFont typeface="Wingdings" pitchFamily="-65" charset="2"/>
              <a:buChar char="n"/>
              <a:defRPr/>
            </a:pPr>
            <a:r>
              <a:rPr lang="es-ES" b="1" u="sng" dirty="0" smtClean="0">
                <a:sym typeface="Arial" pitchFamily="-65" charset="0"/>
              </a:rPr>
              <a:t>Cifra actual de cLDL: </a:t>
            </a:r>
            <a:endParaRPr lang="es-ES_tradnl" dirty="0" smtClean="0">
              <a:sym typeface="Arial" pitchFamily="-65" charset="0"/>
            </a:endParaRPr>
          </a:p>
          <a:p>
            <a:pPr lvl="2">
              <a:buFont typeface="Wingdings" pitchFamily="-65" charset="2"/>
              <a:buChar char="n"/>
              <a:defRPr/>
            </a:pPr>
            <a:r>
              <a:rPr lang="es-ES" b="1" dirty="0" smtClean="0">
                <a:sym typeface="Arial" pitchFamily="-65" charset="0"/>
              </a:rPr>
              <a:t>Si c-LDL ≥ 100 mg/dl pero ≤ 110 mg/dl: duplicar dosis estatina.</a:t>
            </a:r>
            <a:endParaRPr lang="es-ES_tradnl" dirty="0" smtClean="0">
              <a:sym typeface="Arial" pitchFamily="-65" charset="0"/>
            </a:endParaRPr>
          </a:p>
          <a:p>
            <a:pPr lvl="2">
              <a:buFont typeface="Wingdings" pitchFamily="-65" charset="2"/>
              <a:buChar char="n"/>
              <a:defRPr/>
            </a:pPr>
            <a:r>
              <a:rPr lang="es-ES" b="1" dirty="0" smtClean="0">
                <a:sym typeface="Arial" pitchFamily="-65" charset="0"/>
              </a:rPr>
              <a:t>Si c-LDL &gt; 110 mg/dl: coadministrar fármaco inhibidor específico de la absorción intestinal ó cambiar a estatina de mayor potencia.</a:t>
            </a:r>
            <a:endParaRPr lang="es-ES_tradnl" dirty="0" smtClean="0">
              <a:sym typeface="Arial" pitchFamily="-65" charset="0"/>
            </a:endParaRPr>
          </a:p>
        </p:txBody>
      </p:sp>
      <p:sp>
        <p:nvSpPr>
          <p:cNvPr id="3" name="Marcador de número de diapositiva 2"/>
          <p:cNvSpPr>
            <a:spLocks noGrp="1"/>
          </p:cNvSpPr>
          <p:nvPr>
            <p:ph type="sldNum" sz="quarter" idx="10"/>
          </p:nvPr>
        </p:nvSpPr>
        <p:spPr/>
        <p:txBody>
          <a:bodyPr/>
          <a:lstStyle/>
          <a:p>
            <a:pPr>
              <a:defRPr/>
            </a:pPr>
            <a:fld id="{7A13449D-582E-FE4B-BCB0-0391C5EDDB48}" type="slidenum">
              <a:rPr lang="en-US" smtClean="0"/>
              <a:pPr>
                <a:defRPr/>
              </a:pPr>
              <a:t>73</a:t>
            </a:fld>
            <a:endParaRPr lang="en-US"/>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90488"/>
            <a:ext cx="8229600" cy="1204912"/>
          </a:xfrm>
        </p:spPr>
        <p:txBody>
          <a:bodyPr/>
          <a:lstStyle/>
          <a:p>
            <a:pPr>
              <a:defRPr/>
            </a:pPr>
            <a:r>
              <a:rPr lang="es-ES" sz="3600" dirty="0" smtClean="0">
                <a:sym typeface="Arial" pitchFamily="-65" charset="0"/>
              </a:rPr>
              <a:t>RECOMENDACIONES</a:t>
            </a:r>
            <a:br>
              <a:rPr lang="es-ES" sz="3600" dirty="0" smtClean="0">
                <a:sym typeface="Arial" pitchFamily="-65" charset="0"/>
              </a:rPr>
            </a:br>
            <a:r>
              <a:rPr lang="es-ES" sz="3600" dirty="0" smtClean="0">
                <a:sym typeface="Arial" pitchFamily="-65" charset="0"/>
              </a:rPr>
              <a:t>PROTOCOLO</a:t>
            </a:r>
            <a:endParaRPr lang="es-ES" sz="3600" dirty="0">
              <a:sym typeface="Arial" pitchFamily="-65" charset="0"/>
            </a:endParaRPr>
          </a:p>
        </p:txBody>
      </p:sp>
      <p:sp>
        <p:nvSpPr>
          <p:cNvPr id="7" name="Marcador de contenido 6"/>
          <p:cNvSpPr>
            <a:spLocks noGrp="1"/>
          </p:cNvSpPr>
          <p:nvPr>
            <p:ph idx="1"/>
          </p:nvPr>
        </p:nvSpPr>
        <p:spPr>
          <a:xfrm>
            <a:off x="457200" y="1219200"/>
            <a:ext cx="8229600" cy="5105400"/>
          </a:xfrm>
        </p:spPr>
        <p:txBody>
          <a:bodyPr/>
          <a:lstStyle/>
          <a:p>
            <a:pPr>
              <a:defRPr/>
            </a:pPr>
            <a:r>
              <a:rPr lang="es-ES" b="1" dirty="0" smtClean="0">
                <a:sym typeface="Arial" pitchFamily="-65" charset="0"/>
              </a:rPr>
              <a:t>c) Pacientes con tto de estatina + un inhibidor de la absorción intestinal:</a:t>
            </a:r>
            <a:endParaRPr lang="es-ES_tradnl" dirty="0" smtClean="0">
              <a:sym typeface="Arial" pitchFamily="-65" charset="0"/>
            </a:endParaRPr>
          </a:p>
          <a:p>
            <a:pPr lvl="1">
              <a:buFont typeface="Wingdings" pitchFamily="-65" charset="2"/>
              <a:buChar char="n"/>
              <a:defRPr/>
            </a:pPr>
            <a:r>
              <a:rPr lang="es-ES" sz="2400" b="1" dirty="0" smtClean="0">
                <a:sym typeface="Arial" pitchFamily="-65" charset="0"/>
              </a:rPr>
              <a:t>Aumentar dosis de estatina.</a:t>
            </a:r>
            <a:endParaRPr lang="es-ES_tradnl" sz="2400" dirty="0" smtClean="0">
              <a:sym typeface="Arial" pitchFamily="-65" charset="0"/>
            </a:endParaRPr>
          </a:p>
          <a:p>
            <a:pPr lvl="1">
              <a:buFont typeface="Wingdings" pitchFamily="-65" charset="2"/>
              <a:buChar char="n"/>
              <a:defRPr/>
            </a:pPr>
            <a:r>
              <a:rPr lang="es-ES" sz="2400" b="1" dirty="0" smtClean="0">
                <a:sym typeface="Arial" pitchFamily="-65" charset="0"/>
              </a:rPr>
              <a:t>Cambiar a una estatina de mayor potencia.</a:t>
            </a:r>
            <a:endParaRPr lang="es-ES_tradnl" sz="2400" dirty="0" smtClean="0">
              <a:sym typeface="Arial" pitchFamily="-65" charset="0"/>
            </a:endParaRPr>
          </a:p>
          <a:p>
            <a:pPr lvl="1">
              <a:buFont typeface="Wingdings" pitchFamily="-65" charset="2"/>
              <a:buChar char="n"/>
              <a:defRPr/>
            </a:pPr>
            <a:r>
              <a:rPr lang="es-ES" sz="2400" b="1" dirty="0" smtClean="0">
                <a:sym typeface="Arial" pitchFamily="-65" charset="0"/>
              </a:rPr>
              <a:t>Cambiar la clase de inhibidor de la absorción intestinal.</a:t>
            </a:r>
            <a:endParaRPr lang="es-ES_tradnl" sz="2400" dirty="0" smtClean="0">
              <a:sym typeface="Arial" pitchFamily="-65" charset="0"/>
            </a:endParaRPr>
          </a:p>
          <a:p>
            <a:pPr lvl="1">
              <a:buFont typeface="Wingdings" pitchFamily="-65" charset="2"/>
              <a:buChar char="n"/>
              <a:defRPr/>
            </a:pPr>
            <a:r>
              <a:rPr lang="es-ES" sz="2400" b="1" dirty="0" smtClean="0">
                <a:sym typeface="Arial" pitchFamily="-65" charset="0"/>
              </a:rPr>
              <a:t>Asociar al tto. otra clase inhibidor de la absorción intestinal.</a:t>
            </a:r>
            <a:r>
              <a:rPr lang="es-ES_tradnl" sz="2400" dirty="0" smtClean="0">
                <a:sym typeface="Arial" pitchFamily="-65" charset="0"/>
              </a:rPr>
              <a:t> </a:t>
            </a:r>
            <a:endParaRPr lang="es-ES" sz="2400" dirty="0">
              <a:sym typeface="Arial" pitchFamily="-65" charset="0"/>
            </a:endParaRPr>
          </a:p>
        </p:txBody>
      </p:sp>
      <p:sp>
        <p:nvSpPr>
          <p:cNvPr id="3" name="Marcador de número de diapositiva 2"/>
          <p:cNvSpPr>
            <a:spLocks noGrp="1"/>
          </p:cNvSpPr>
          <p:nvPr>
            <p:ph type="sldNum" sz="quarter" idx="10"/>
          </p:nvPr>
        </p:nvSpPr>
        <p:spPr/>
        <p:txBody>
          <a:bodyPr/>
          <a:lstStyle/>
          <a:p>
            <a:pPr>
              <a:defRPr/>
            </a:pPr>
            <a:fld id="{55D9B0D1-1B97-E14A-86A0-C2735BD7D18A}" type="slidenum">
              <a:rPr lang="en-US" smtClean="0"/>
              <a:pPr>
                <a:defRPr/>
              </a:pPr>
              <a:t>74</a:t>
            </a:fld>
            <a:endParaRPr lang="en-US"/>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1"/>
          <p:cNvGrpSpPr>
            <a:grpSpLocks/>
          </p:cNvGrpSpPr>
          <p:nvPr/>
        </p:nvGrpSpPr>
        <p:grpSpPr bwMode="auto">
          <a:xfrm>
            <a:off x="-103188" y="1308100"/>
            <a:ext cx="9350376" cy="5630863"/>
            <a:chOff x="0" y="0"/>
            <a:chExt cx="5890" cy="3547"/>
          </a:xfrm>
        </p:grpSpPr>
        <p:grpSp>
          <p:nvGrpSpPr>
            <p:cNvPr id="104453" name="Group 2"/>
            <p:cNvGrpSpPr>
              <a:grpSpLocks/>
            </p:cNvGrpSpPr>
            <p:nvPr/>
          </p:nvGrpSpPr>
          <p:grpSpPr bwMode="auto">
            <a:xfrm rot="10020000" flipH="1">
              <a:off x="52" y="203"/>
              <a:ext cx="1744" cy="8"/>
              <a:chOff x="0" y="0"/>
              <a:chExt cx="1744" cy="8"/>
            </a:xfrm>
          </p:grpSpPr>
          <p:sp>
            <p:nvSpPr>
              <p:cNvPr id="105096"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97"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54" name="Group 5"/>
            <p:cNvGrpSpPr>
              <a:grpSpLocks/>
            </p:cNvGrpSpPr>
            <p:nvPr/>
          </p:nvGrpSpPr>
          <p:grpSpPr bwMode="auto">
            <a:xfrm rot="9960000" flipH="1">
              <a:off x="39" y="307"/>
              <a:ext cx="2034" cy="8"/>
              <a:chOff x="0" y="0"/>
              <a:chExt cx="2033" cy="8"/>
            </a:xfrm>
          </p:grpSpPr>
          <p:sp>
            <p:nvSpPr>
              <p:cNvPr id="105094"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95"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55" name="Group 8"/>
            <p:cNvGrpSpPr>
              <a:grpSpLocks/>
            </p:cNvGrpSpPr>
            <p:nvPr/>
          </p:nvGrpSpPr>
          <p:grpSpPr bwMode="auto">
            <a:xfrm rot="9960000" flipH="1">
              <a:off x="38" y="373"/>
              <a:ext cx="2246" cy="8"/>
              <a:chOff x="0" y="0"/>
              <a:chExt cx="2246" cy="8"/>
            </a:xfrm>
          </p:grpSpPr>
          <p:sp>
            <p:nvSpPr>
              <p:cNvPr id="105092"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93"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56" name="Group 11"/>
            <p:cNvGrpSpPr>
              <a:grpSpLocks/>
            </p:cNvGrpSpPr>
            <p:nvPr/>
          </p:nvGrpSpPr>
          <p:grpSpPr bwMode="auto">
            <a:xfrm rot="9900000" flipH="1">
              <a:off x="23" y="453"/>
              <a:ext cx="2476" cy="8"/>
              <a:chOff x="0" y="0"/>
              <a:chExt cx="2476" cy="8"/>
            </a:xfrm>
          </p:grpSpPr>
          <p:sp>
            <p:nvSpPr>
              <p:cNvPr id="105090"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91"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57" name="Group 14"/>
            <p:cNvGrpSpPr>
              <a:grpSpLocks/>
            </p:cNvGrpSpPr>
            <p:nvPr/>
          </p:nvGrpSpPr>
          <p:grpSpPr bwMode="auto">
            <a:xfrm rot="9840000" flipH="1">
              <a:off x="14" y="569"/>
              <a:ext cx="2771" cy="8"/>
              <a:chOff x="0" y="0"/>
              <a:chExt cx="2770" cy="8"/>
            </a:xfrm>
          </p:grpSpPr>
          <p:sp>
            <p:nvSpPr>
              <p:cNvPr id="105088"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89"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58" name="Group 17"/>
            <p:cNvGrpSpPr>
              <a:grpSpLocks/>
            </p:cNvGrpSpPr>
            <p:nvPr/>
          </p:nvGrpSpPr>
          <p:grpSpPr bwMode="auto">
            <a:xfrm rot="9780000" flipH="1">
              <a:off x="3" y="688"/>
              <a:ext cx="3058" cy="8"/>
              <a:chOff x="0" y="0"/>
              <a:chExt cx="3058" cy="8"/>
            </a:xfrm>
          </p:grpSpPr>
          <p:sp>
            <p:nvSpPr>
              <p:cNvPr id="105086"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87"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59" name="Group 20"/>
            <p:cNvGrpSpPr>
              <a:grpSpLocks/>
            </p:cNvGrpSpPr>
            <p:nvPr/>
          </p:nvGrpSpPr>
          <p:grpSpPr bwMode="auto">
            <a:xfrm rot="9660000" flipH="1">
              <a:off x="-29" y="873"/>
              <a:ext cx="3403" cy="8"/>
              <a:chOff x="0" y="0"/>
              <a:chExt cx="3403" cy="8"/>
            </a:xfrm>
          </p:grpSpPr>
          <p:sp>
            <p:nvSpPr>
              <p:cNvPr id="105084"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85"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0" name="Group 23"/>
            <p:cNvGrpSpPr>
              <a:grpSpLocks/>
            </p:cNvGrpSpPr>
            <p:nvPr/>
          </p:nvGrpSpPr>
          <p:grpSpPr bwMode="auto">
            <a:xfrm rot="9540000" flipH="1">
              <a:off x="-34" y="1040"/>
              <a:ext cx="3748" cy="8"/>
              <a:chOff x="0" y="0"/>
              <a:chExt cx="3749" cy="8"/>
            </a:xfrm>
          </p:grpSpPr>
          <p:sp>
            <p:nvSpPr>
              <p:cNvPr id="105082"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83"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1" name="Group 26"/>
            <p:cNvGrpSpPr>
              <a:grpSpLocks/>
            </p:cNvGrpSpPr>
            <p:nvPr/>
          </p:nvGrpSpPr>
          <p:grpSpPr bwMode="auto">
            <a:xfrm rot="9420000" flipH="1">
              <a:off x="-97" y="1223"/>
              <a:ext cx="4208" cy="8"/>
              <a:chOff x="0" y="0"/>
              <a:chExt cx="4209" cy="8"/>
            </a:xfrm>
          </p:grpSpPr>
          <p:sp>
            <p:nvSpPr>
              <p:cNvPr id="105080"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81"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2" name="Group 29"/>
            <p:cNvGrpSpPr>
              <a:grpSpLocks/>
            </p:cNvGrpSpPr>
            <p:nvPr/>
          </p:nvGrpSpPr>
          <p:grpSpPr bwMode="auto">
            <a:xfrm rot="9300000" flipH="1">
              <a:off x="-149" y="1466"/>
              <a:ext cx="4611" cy="8"/>
              <a:chOff x="0" y="0"/>
              <a:chExt cx="4612" cy="8"/>
            </a:xfrm>
          </p:grpSpPr>
          <p:sp>
            <p:nvSpPr>
              <p:cNvPr id="105078"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79"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3" name="Group 32"/>
            <p:cNvGrpSpPr>
              <a:grpSpLocks/>
            </p:cNvGrpSpPr>
            <p:nvPr/>
          </p:nvGrpSpPr>
          <p:grpSpPr bwMode="auto">
            <a:xfrm rot="9120000" flipH="1">
              <a:off x="-249" y="1795"/>
              <a:ext cx="5200" cy="8"/>
              <a:chOff x="0" y="0"/>
              <a:chExt cx="5200" cy="8"/>
            </a:xfrm>
          </p:grpSpPr>
          <p:sp>
            <p:nvSpPr>
              <p:cNvPr id="105076"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77"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4" name="Group 35"/>
            <p:cNvGrpSpPr>
              <a:grpSpLocks/>
            </p:cNvGrpSpPr>
            <p:nvPr/>
          </p:nvGrpSpPr>
          <p:grpSpPr bwMode="auto">
            <a:xfrm rot="8880000" flipH="1">
              <a:off x="71" y="2061"/>
              <a:ext cx="5401" cy="8"/>
              <a:chOff x="0" y="0"/>
              <a:chExt cx="5401" cy="8"/>
            </a:xfrm>
          </p:grpSpPr>
          <p:sp>
            <p:nvSpPr>
              <p:cNvPr id="105074"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75"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5" name="Group 38"/>
            <p:cNvGrpSpPr>
              <a:grpSpLocks/>
            </p:cNvGrpSpPr>
            <p:nvPr/>
          </p:nvGrpSpPr>
          <p:grpSpPr bwMode="auto">
            <a:xfrm rot="8580000" flipH="1">
              <a:off x="1382" y="2105"/>
              <a:ext cx="4613" cy="8"/>
              <a:chOff x="0" y="0"/>
              <a:chExt cx="4612" cy="8"/>
            </a:xfrm>
          </p:grpSpPr>
          <p:sp>
            <p:nvSpPr>
              <p:cNvPr id="105072"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73"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6" name="Group 41"/>
            <p:cNvGrpSpPr>
              <a:grpSpLocks/>
            </p:cNvGrpSpPr>
            <p:nvPr/>
          </p:nvGrpSpPr>
          <p:grpSpPr bwMode="auto">
            <a:xfrm rot="8220000" flipH="1">
              <a:off x="2755" y="2236"/>
              <a:ext cx="3576" cy="8"/>
              <a:chOff x="0" y="0"/>
              <a:chExt cx="3576" cy="8"/>
            </a:xfrm>
          </p:grpSpPr>
          <p:sp>
            <p:nvSpPr>
              <p:cNvPr id="105070"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71"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7" name="Group 44"/>
            <p:cNvGrpSpPr>
              <a:grpSpLocks/>
            </p:cNvGrpSpPr>
            <p:nvPr/>
          </p:nvGrpSpPr>
          <p:grpSpPr bwMode="auto">
            <a:xfrm rot="7800000" flipH="1">
              <a:off x="4117" y="2678"/>
              <a:ext cx="2079" cy="8"/>
              <a:chOff x="0" y="0"/>
              <a:chExt cx="2079" cy="8"/>
            </a:xfrm>
          </p:grpSpPr>
          <p:sp>
            <p:nvSpPr>
              <p:cNvPr id="105068"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69"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8" name="Group 47"/>
            <p:cNvGrpSpPr>
              <a:grpSpLocks/>
            </p:cNvGrpSpPr>
            <p:nvPr/>
          </p:nvGrpSpPr>
          <p:grpSpPr bwMode="auto">
            <a:xfrm rot="7620000">
              <a:off x="5435" y="3340"/>
              <a:ext cx="502" cy="8"/>
              <a:chOff x="0" y="0"/>
              <a:chExt cx="501" cy="8"/>
            </a:xfrm>
          </p:grpSpPr>
          <p:sp>
            <p:nvSpPr>
              <p:cNvPr id="105066"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67"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69" name="Group 50"/>
            <p:cNvGrpSpPr>
              <a:grpSpLocks/>
            </p:cNvGrpSpPr>
            <p:nvPr/>
          </p:nvGrpSpPr>
          <p:grpSpPr bwMode="auto">
            <a:xfrm rot="1079999">
              <a:off x="-87" y="1553"/>
              <a:ext cx="6046" cy="8"/>
              <a:chOff x="0" y="0"/>
              <a:chExt cx="6046" cy="8"/>
            </a:xfrm>
          </p:grpSpPr>
          <p:sp>
            <p:nvSpPr>
              <p:cNvPr id="105064"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65"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0" name="Group 53"/>
            <p:cNvGrpSpPr>
              <a:grpSpLocks/>
            </p:cNvGrpSpPr>
            <p:nvPr/>
          </p:nvGrpSpPr>
          <p:grpSpPr bwMode="auto">
            <a:xfrm rot="1560000">
              <a:off x="-132" y="2569"/>
              <a:ext cx="4142" cy="8"/>
              <a:chOff x="0" y="0"/>
              <a:chExt cx="4142" cy="8"/>
            </a:xfrm>
          </p:grpSpPr>
          <p:sp>
            <p:nvSpPr>
              <p:cNvPr id="105062"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63"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1" name="Group 56"/>
            <p:cNvGrpSpPr>
              <a:grpSpLocks/>
            </p:cNvGrpSpPr>
            <p:nvPr/>
          </p:nvGrpSpPr>
          <p:grpSpPr bwMode="auto">
            <a:xfrm rot="1739999">
              <a:off x="-101" y="2802"/>
              <a:ext cx="2803" cy="8"/>
              <a:chOff x="0" y="0"/>
              <a:chExt cx="2804" cy="8"/>
            </a:xfrm>
          </p:grpSpPr>
          <p:sp>
            <p:nvSpPr>
              <p:cNvPr id="105060"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61"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2" name="Group 59"/>
            <p:cNvGrpSpPr>
              <a:grpSpLocks/>
            </p:cNvGrpSpPr>
            <p:nvPr/>
          </p:nvGrpSpPr>
          <p:grpSpPr bwMode="auto">
            <a:xfrm rot="1979999">
              <a:off x="-46" y="3099"/>
              <a:ext cx="1399" cy="8"/>
              <a:chOff x="0" y="0"/>
              <a:chExt cx="1400" cy="8"/>
            </a:xfrm>
          </p:grpSpPr>
          <p:sp>
            <p:nvSpPr>
              <p:cNvPr id="105058"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59"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3" name="Group 62"/>
            <p:cNvGrpSpPr>
              <a:grpSpLocks/>
            </p:cNvGrpSpPr>
            <p:nvPr/>
          </p:nvGrpSpPr>
          <p:grpSpPr bwMode="auto">
            <a:xfrm rot="1379999">
              <a:off x="-149" y="2392"/>
              <a:ext cx="5476" cy="8"/>
              <a:chOff x="0" y="0"/>
              <a:chExt cx="5477" cy="8"/>
            </a:xfrm>
          </p:grpSpPr>
          <p:sp>
            <p:nvSpPr>
              <p:cNvPr id="105056"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57"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4" name="Group 65"/>
            <p:cNvGrpSpPr>
              <a:grpSpLocks/>
            </p:cNvGrpSpPr>
            <p:nvPr/>
          </p:nvGrpSpPr>
          <p:grpSpPr bwMode="auto">
            <a:xfrm rot="960000">
              <a:off x="-44" y="1284"/>
              <a:ext cx="6015" cy="8"/>
              <a:chOff x="0" y="0"/>
              <a:chExt cx="6016" cy="8"/>
            </a:xfrm>
          </p:grpSpPr>
          <p:sp>
            <p:nvSpPr>
              <p:cNvPr id="105054"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105055"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5" name="Group 68"/>
            <p:cNvGrpSpPr>
              <a:grpSpLocks/>
            </p:cNvGrpSpPr>
            <p:nvPr/>
          </p:nvGrpSpPr>
          <p:grpSpPr bwMode="auto">
            <a:xfrm rot="11760001" flipH="1">
              <a:off x="137" y="1146"/>
              <a:ext cx="5757" cy="8"/>
              <a:chOff x="0" y="0"/>
              <a:chExt cx="5756" cy="8"/>
            </a:xfrm>
          </p:grpSpPr>
          <p:sp>
            <p:nvSpPr>
              <p:cNvPr id="105052"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53"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6" name="Group 71"/>
            <p:cNvGrpSpPr>
              <a:grpSpLocks/>
            </p:cNvGrpSpPr>
            <p:nvPr/>
          </p:nvGrpSpPr>
          <p:grpSpPr bwMode="auto">
            <a:xfrm rot="839999">
              <a:off x="444" y="956"/>
              <a:ext cx="5475" cy="8"/>
              <a:chOff x="0" y="0"/>
              <a:chExt cx="5475" cy="8"/>
            </a:xfrm>
          </p:grpSpPr>
          <p:sp>
            <p:nvSpPr>
              <p:cNvPr id="105050"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51"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7" name="Group 74"/>
            <p:cNvGrpSpPr>
              <a:grpSpLocks/>
            </p:cNvGrpSpPr>
            <p:nvPr/>
          </p:nvGrpSpPr>
          <p:grpSpPr bwMode="auto">
            <a:xfrm rot="779999">
              <a:off x="912" y="761"/>
              <a:ext cx="4976" cy="8"/>
              <a:chOff x="0" y="0"/>
              <a:chExt cx="4976" cy="8"/>
            </a:xfrm>
          </p:grpSpPr>
          <p:sp>
            <p:nvSpPr>
              <p:cNvPr id="105048"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49"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8" name="Group 77"/>
            <p:cNvGrpSpPr>
              <a:grpSpLocks/>
            </p:cNvGrpSpPr>
            <p:nvPr/>
          </p:nvGrpSpPr>
          <p:grpSpPr bwMode="auto">
            <a:xfrm rot="720000">
              <a:off x="1120" y="641"/>
              <a:ext cx="4759" cy="8"/>
              <a:chOff x="0" y="0"/>
              <a:chExt cx="4759" cy="8"/>
            </a:xfrm>
          </p:grpSpPr>
          <p:sp>
            <p:nvSpPr>
              <p:cNvPr id="105046"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47"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79" name="Group 80"/>
            <p:cNvGrpSpPr>
              <a:grpSpLocks/>
            </p:cNvGrpSpPr>
            <p:nvPr/>
          </p:nvGrpSpPr>
          <p:grpSpPr bwMode="auto">
            <a:xfrm rot="720000">
              <a:off x="1305" y="570"/>
              <a:ext cx="4557" cy="8"/>
              <a:chOff x="0" y="0"/>
              <a:chExt cx="4557" cy="8"/>
            </a:xfrm>
          </p:grpSpPr>
          <p:sp>
            <p:nvSpPr>
              <p:cNvPr id="105044"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45"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0" name="Group 83"/>
            <p:cNvGrpSpPr>
              <a:grpSpLocks/>
            </p:cNvGrpSpPr>
            <p:nvPr/>
          </p:nvGrpSpPr>
          <p:grpSpPr bwMode="auto">
            <a:xfrm rot="11460001" flipH="1">
              <a:off x="1551" y="483"/>
              <a:ext cx="4314" cy="8"/>
              <a:chOff x="0" y="0"/>
              <a:chExt cx="4314" cy="8"/>
            </a:xfrm>
          </p:grpSpPr>
          <p:sp>
            <p:nvSpPr>
              <p:cNvPr id="105042"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43"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1" name="Group 86"/>
            <p:cNvGrpSpPr>
              <a:grpSpLocks/>
            </p:cNvGrpSpPr>
            <p:nvPr/>
          </p:nvGrpSpPr>
          <p:grpSpPr bwMode="auto">
            <a:xfrm rot="11460001" flipH="1">
              <a:off x="1712" y="407"/>
              <a:ext cx="4154" cy="8"/>
              <a:chOff x="0" y="0"/>
              <a:chExt cx="4154" cy="8"/>
            </a:xfrm>
          </p:grpSpPr>
          <p:sp>
            <p:nvSpPr>
              <p:cNvPr id="105040"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41"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2" name="Group 89"/>
            <p:cNvGrpSpPr>
              <a:grpSpLocks/>
            </p:cNvGrpSpPr>
            <p:nvPr/>
          </p:nvGrpSpPr>
          <p:grpSpPr bwMode="auto">
            <a:xfrm rot="11580000" flipH="1">
              <a:off x="679" y="842"/>
              <a:ext cx="5205" cy="8"/>
              <a:chOff x="0" y="0"/>
              <a:chExt cx="5204" cy="8"/>
            </a:xfrm>
          </p:grpSpPr>
          <p:sp>
            <p:nvSpPr>
              <p:cNvPr id="105038"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39"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3" name="Group 92"/>
            <p:cNvGrpSpPr>
              <a:grpSpLocks/>
            </p:cNvGrpSpPr>
            <p:nvPr/>
          </p:nvGrpSpPr>
          <p:grpSpPr bwMode="auto">
            <a:xfrm rot="12060000" flipH="1">
              <a:off x="-135" y="2140"/>
              <a:ext cx="6150" cy="8"/>
              <a:chOff x="0" y="0"/>
              <a:chExt cx="6150" cy="8"/>
            </a:xfrm>
          </p:grpSpPr>
          <p:sp>
            <p:nvSpPr>
              <p:cNvPr id="105036"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37"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4" name="Group 95"/>
            <p:cNvGrpSpPr>
              <a:grpSpLocks/>
            </p:cNvGrpSpPr>
            <p:nvPr/>
          </p:nvGrpSpPr>
          <p:grpSpPr bwMode="auto">
            <a:xfrm rot="11939999" flipH="1">
              <a:off x="-100" y="1814"/>
              <a:ext cx="6103" cy="8"/>
              <a:chOff x="0" y="0"/>
              <a:chExt cx="6104" cy="8"/>
            </a:xfrm>
          </p:grpSpPr>
          <p:sp>
            <p:nvSpPr>
              <p:cNvPr id="105034"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105035"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5" name="Group 98"/>
            <p:cNvGrpSpPr>
              <a:grpSpLocks/>
            </p:cNvGrpSpPr>
            <p:nvPr/>
          </p:nvGrpSpPr>
          <p:grpSpPr bwMode="auto">
            <a:xfrm>
              <a:off x="805" y="2535"/>
              <a:ext cx="168" cy="96"/>
              <a:chOff x="0" y="0"/>
              <a:chExt cx="168" cy="96"/>
            </a:xfrm>
          </p:grpSpPr>
          <p:sp>
            <p:nvSpPr>
              <p:cNvPr id="105032"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33"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6" name="Group 101"/>
            <p:cNvGrpSpPr>
              <a:grpSpLocks/>
            </p:cNvGrpSpPr>
            <p:nvPr/>
          </p:nvGrpSpPr>
          <p:grpSpPr bwMode="auto">
            <a:xfrm>
              <a:off x="301" y="2250"/>
              <a:ext cx="168" cy="95"/>
              <a:chOff x="0" y="0"/>
              <a:chExt cx="168" cy="95"/>
            </a:xfrm>
          </p:grpSpPr>
          <p:sp>
            <p:nvSpPr>
              <p:cNvPr id="105030"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31"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7" name="Group 104"/>
            <p:cNvGrpSpPr>
              <a:grpSpLocks/>
            </p:cNvGrpSpPr>
            <p:nvPr/>
          </p:nvGrpSpPr>
          <p:grpSpPr bwMode="auto">
            <a:xfrm>
              <a:off x="224" y="2828"/>
              <a:ext cx="196" cy="106"/>
              <a:chOff x="0" y="0"/>
              <a:chExt cx="196" cy="106"/>
            </a:xfrm>
          </p:grpSpPr>
          <p:sp>
            <p:nvSpPr>
              <p:cNvPr id="105028"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29"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8" name="Group 107"/>
            <p:cNvGrpSpPr>
              <a:grpSpLocks/>
            </p:cNvGrpSpPr>
            <p:nvPr/>
          </p:nvGrpSpPr>
          <p:grpSpPr bwMode="auto">
            <a:xfrm>
              <a:off x="2142" y="1837"/>
              <a:ext cx="156" cy="84"/>
              <a:chOff x="0" y="0"/>
              <a:chExt cx="156" cy="84"/>
            </a:xfrm>
          </p:grpSpPr>
          <p:sp>
            <p:nvSpPr>
              <p:cNvPr id="105026"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27"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89" name="Group 110"/>
            <p:cNvGrpSpPr>
              <a:grpSpLocks/>
            </p:cNvGrpSpPr>
            <p:nvPr/>
          </p:nvGrpSpPr>
          <p:grpSpPr bwMode="auto">
            <a:xfrm>
              <a:off x="1288" y="2252"/>
              <a:ext cx="168" cy="95"/>
              <a:chOff x="0" y="0"/>
              <a:chExt cx="168" cy="95"/>
            </a:xfrm>
          </p:grpSpPr>
          <p:sp>
            <p:nvSpPr>
              <p:cNvPr id="105024"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25"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0" name="Group 113"/>
            <p:cNvGrpSpPr>
              <a:grpSpLocks/>
            </p:cNvGrpSpPr>
            <p:nvPr/>
          </p:nvGrpSpPr>
          <p:grpSpPr bwMode="auto">
            <a:xfrm>
              <a:off x="1751" y="2033"/>
              <a:ext cx="156" cy="90"/>
              <a:chOff x="0" y="0"/>
              <a:chExt cx="156" cy="90"/>
            </a:xfrm>
          </p:grpSpPr>
          <p:sp>
            <p:nvSpPr>
              <p:cNvPr id="105022"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23"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1" name="Group 116"/>
            <p:cNvGrpSpPr>
              <a:grpSpLocks/>
            </p:cNvGrpSpPr>
            <p:nvPr/>
          </p:nvGrpSpPr>
          <p:grpSpPr bwMode="auto">
            <a:xfrm>
              <a:off x="815" y="2015"/>
              <a:ext cx="151" cy="89"/>
              <a:chOff x="0" y="0"/>
              <a:chExt cx="151" cy="89"/>
            </a:xfrm>
          </p:grpSpPr>
          <p:sp>
            <p:nvSpPr>
              <p:cNvPr id="105020"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21"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2" name="Group 119"/>
            <p:cNvGrpSpPr>
              <a:grpSpLocks/>
            </p:cNvGrpSpPr>
            <p:nvPr/>
          </p:nvGrpSpPr>
          <p:grpSpPr bwMode="auto">
            <a:xfrm>
              <a:off x="432" y="1832"/>
              <a:ext cx="150" cy="84"/>
              <a:chOff x="0" y="0"/>
              <a:chExt cx="150" cy="84"/>
            </a:xfrm>
          </p:grpSpPr>
          <p:sp>
            <p:nvSpPr>
              <p:cNvPr id="105018"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19"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3" name="Group 122"/>
            <p:cNvGrpSpPr>
              <a:grpSpLocks/>
            </p:cNvGrpSpPr>
            <p:nvPr/>
          </p:nvGrpSpPr>
          <p:grpSpPr bwMode="auto">
            <a:xfrm>
              <a:off x="1237" y="1818"/>
              <a:ext cx="156" cy="83"/>
              <a:chOff x="0" y="0"/>
              <a:chExt cx="156" cy="83"/>
            </a:xfrm>
          </p:grpSpPr>
          <p:sp>
            <p:nvSpPr>
              <p:cNvPr id="105016"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17"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4" name="Group 125"/>
            <p:cNvGrpSpPr>
              <a:grpSpLocks/>
            </p:cNvGrpSpPr>
            <p:nvPr/>
          </p:nvGrpSpPr>
          <p:grpSpPr bwMode="auto">
            <a:xfrm>
              <a:off x="2466" y="1661"/>
              <a:ext cx="156" cy="83"/>
              <a:chOff x="0" y="0"/>
              <a:chExt cx="156" cy="83"/>
            </a:xfrm>
          </p:grpSpPr>
          <p:sp>
            <p:nvSpPr>
              <p:cNvPr id="105014"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15"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5" name="Group 128"/>
            <p:cNvGrpSpPr>
              <a:grpSpLocks/>
            </p:cNvGrpSpPr>
            <p:nvPr/>
          </p:nvGrpSpPr>
          <p:grpSpPr bwMode="auto">
            <a:xfrm>
              <a:off x="1975" y="1490"/>
              <a:ext cx="134" cy="73"/>
              <a:chOff x="0" y="0"/>
              <a:chExt cx="134" cy="73"/>
            </a:xfrm>
          </p:grpSpPr>
          <p:sp>
            <p:nvSpPr>
              <p:cNvPr id="105012"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13"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6" name="Group 131"/>
            <p:cNvGrpSpPr>
              <a:grpSpLocks/>
            </p:cNvGrpSpPr>
            <p:nvPr/>
          </p:nvGrpSpPr>
          <p:grpSpPr bwMode="auto">
            <a:xfrm>
              <a:off x="2319" y="1330"/>
              <a:ext cx="134" cy="61"/>
              <a:chOff x="0" y="0"/>
              <a:chExt cx="134" cy="61"/>
            </a:xfrm>
          </p:grpSpPr>
          <p:sp>
            <p:nvSpPr>
              <p:cNvPr id="105010"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11"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7" name="Group 134"/>
            <p:cNvGrpSpPr>
              <a:grpSpLocks/>
            </p:cNvGrpSpPr>
            <p:nvPr/>
          </p:nvGrpSpPr>
          <p:grpSpPr bwMode="auto">
            <a:xfrm>
              <a:off x="2807" y="1481"/>
              <a:ext cx="140" cy="72"/>
              <a:chOff x="0" y="0"/>
              <a:chExt cx="139" cy="72"/>
            </a:xfrm>
          </p:grpSpPr>
          <p:sp>
            <p:nvSpPr>
              <p:cNvPr id="105008"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09"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8" name="Group 137"/>
            <p:cNvGrpSpPr>
              <a:grpSpLocks/>
            </p:cNvGrpSpPr>
            <p:nvPr/>
          </p:nvGrpSpPr>
          <p:grpSpPr bwMode="auto">
            <a:xfrm>
              <a:off x="2877" y="1074"/>
              <a:ext cx="129" cy="61"/>
              <a:chOff x="0" y="0"/>
              <a:chExt cx="129" cy="61"/>
            </a:xfrm>
          </p:grpSpPr>
          <p:sp>
            <p:nvSpPr>
              <p:cNvPr id="105006"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07"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499" name="Group 140"/>
            <p:cNvGrpSpPr>
              <a:grpSpLocks/>
            </p:cNvGrpSpPr>
            <p:nvPr/>
          </p:nvGrpSpPr>
          <p:grpSpPr bwMode="auto">
            <a:xfrm>
              <a:off x="3786" y="968"/>
              <a:ext cx="128" cy="61"/>
              <a:chOff x="0" y="0"/>
              <a:chExt cx="128" cy="61"/>
            </a:xfrm>
          </p:grpSpPr>
          <p:sp>
            <p:nvSpPr>
              <p:cNvPr id="105004"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05"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0" name="Group 143"/>
            <p:cNvGrpSpPr>
              <a:grpSpLocks/>
            </p:cNvGrpSpPr>
            <p:nvPr/>
          </p:nvGrpSpPr>
          <p:grpSpPr bwMode="auto">
            <a:xfrm>
              <a:off x="3593" y="1072"/>
              <a:ext cx="128" cy="61"/>
              <a:chOff x="0" y="0"/>
              <a:chExt cx="128" cy="61"/>
            </a:xfrm>
          </p:grpSpPr>
          <p:sp>
            <p:nvSpPr>
              <p:cNvPr id="105002"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03"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1" name="Group 146"/>
            <p:cNvGrpSpPr>
              <a:grpSpLocks/>
            </p:cNvGrpSpPr>
            <p:nvPr/>
          </p:nvGrpSpPr>
          <p:grpSpPr bwMode="auto">
            <a:xfrm>
              <a:off x="3129" y="954"/>
              <a:ext cx="128" cy="62"/>
              <a:chOff x="0" y="0"/>
              <a:chExt cx="128" cy="62"/>
            </a:xfrm>
          </p:grpSpPr>
          <p:sp>
            <p:nvSpPr>
              <p:cNvPr id="105000"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5001"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2" name="Group 149"/>
            <p:cNvGrpSpPr>
              <a:grpSpLocks/>
            </p:cNvGrpSpPr>
            <p:nvPr/>
          </p:nvGrpSpPr>
          <p:grpSpPr bwMode="auto">
            <a:xfrm>
              <a:off x="3342" y="1200"/>
              <a:ext cx="134" cy="73"/>
              <a:chOff x="0" y="0"/>
              <a:chExt cx="134" cy="73"/>
            </a:xfrm>
          </p:grpSpPr>
          <p:sp>
            <p:nvSpPr>
              <p:cNvPr id="104998"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99"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3" name="Group 152"/>
            <p:cNvGrpSpPr>
              <a:grpSpLocks/>
            </p:cNvGrpSpPr>
            <p:nvPr/>
          </p:nvGrpSpPr>
          <p:grpSpPr bwMode="auto">
            <a:xfrm>
              <a:off x="3092" y="1336"/>
              <a:ext cx="133" cy="61"/>
              <a:chOff x="0" y="0"/>
              <a:chExt cx="133" cy="61"/>
            </a:xfrm>
          </p:grpSpPr>
          <p:sp>
            <p:nvSpPr>
              <p:cNvPr id="104996"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97"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4" name="Group 155"/>
            <p:cNvGrpSpPr>
              <a:grpSpLocks/>
            </p:cNvGrpSpPr>
            <p:nvPr/>
          </p:nvGrpSpPr>
          <p:grpSpPr bwMode="auto">
            <a:xfrm>
              <a:off x="1634" y="1629"/>
              <a:ext cx="150" cy="90"/>
              <a:chOff x="0" y="0"/>
              <a:chExt cx="150" cy="90"/>
            </a:xfrm>
          </p:grpSpPr>
          <p:sp>
            <p:nvSpPr>
              <p:cNvPr id="104994"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95"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5" name="Group 158"/>
            <p:cNvGrpSpPr>
              <a:grpSpLocks/>
            </p:cNvGrpSpPr>
            <p:nvPr/>
          </p:nvGrpSpPr>
          <p:grpSpPr bwMode="auto">
            <a:xfrm>
              <a:off x="1928" y="1204"/>
              <a:ext cx="139" cy="61"/>
              <a:chOff x="0" y="0"/>
              <a:chExt cx="139" cy="61"/>
            </a:xfrm>
          </p:grpSpPr>
          <p:sp>
            <p:nvSpPr>
              <p:cNvPr id="104992"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93"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6" name="Group 161"/>
            <p:cNvGrpSpPr>
              <a:grpSpLocks/>
            </p:cNvGrpSpPr>
            <p:nvPr/>
          </p:nvGrpSpPr>
          <p:grpSpPr bwMode="auto">
            <a:xfrm>
              <a:off x="1578" y="1351"/>
              <a:ext cx="139" cy="61"/>
              <a:chOff x="0" y="0"/>
              <a:chExt cx="139" cy="61"/>
            </a:xfrm>
          </p:grpSpPr>
          <p:sp>
            <p:nvSpPr>
              <p:cNvPr id="104990"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91"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7" name="Group 164"/>
            <p:cNvGrpSpPr>
              <a:grpSpLocks/>
            </p:cNvGrpSpPr>
            <p:nvPr/>
          </p:nvGrpSpPr>
          <p:grpSpPr bwMode="auto">
            <a:xfrm>
              <a:off x="1256" y="1487"/>
              <a:ext cx="134" cy="72"/>
              <a:chOff x="0" y="0"/>
              <a:chExt cx="134" cy="72"/>
            </a:xfrm>
          </p:grpSpPr>
          <p:sp>
            <p:nvSpPr>
              <p:cNvPr id="104988"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89"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8" name="Group 167"/>
            <p:cNvGrpSpPr>
              <a:grpSpLocks/>
            </p:cNvGrpSpPr>
            <p:nvPr/>
          </p:nvGrpSpPr>
          <p:grpSpPr bwMode="auto">
            <a:xfrm>
              <a:off x="1219" y="1223"/>
              <a:ext cx="134" cy="61"/>
              <a:chOff x="0" y="0"/>
              <a:chExt cx="134" cy="61"/>
            </a:xfrm>
          </p:grpSpPr>
          <p:sp>
            <p:nvSpPr>
              <p:cNvPr id="104986"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87"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09" name="Group 170"/>
            <p:cNvGrpSpPr>
              <a:grpSpLocks/>
            </p:cNvGrpSpPr>
            <p:nvPr/>
          </p:nvGrpSpPr>
          <p:grpSpPr bwMode="auto">
            <a:xfrm>
              <a:off x="1207" y="979"/>
              <a:ext cx="128" cy="61"/>
              <a:chOff x="0" y="0"/>
              <a:chExt cx="128" cy="61"/>
            </a:xfrm>
          </p:grpSpPr>
          <p:sp>
            <p:nvSpPr>
              <p:cNvPr id="104984"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85"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0" name="Group 173"/>
            <p:cNvGrpSpPr>
              <a:grpSpLocks/>
            </p:cNvGrpSpPr>
            <p:nvPr/>
          </p:nvGrpSpPr>
          <p:grpSpPr bwMode="auto">
            <a:xfrm>
              <a:off x="1565" y="1088"/>
              <a:ext cx="128" cy="61"/>
              <a:chOff x="0" y="0"/>
              <a:chExt cx="128" cy="61"/>
            </a:xfrm>
          </p:grpSpPr>
          <p:sp>
            <p:nvSpPr>
              <p:cNvPr id="104982"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83"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1" name="Group 176"/>
            <p:cNvGrpSpPr>
              <a:grpSpLocks/>
            </p:cNvGrpSpPr>
            <p:nvPr/>
          </p:nvGrpSpPr>
          <p:grpSpPr bwMode="auto">
            <a:xfrm>
              <a:off x="1869" y="977"/>
              <a:ext cx="128" cy="61"/>
              <a:chOff x="0" y="0"/>
              <a:chExt cx="128" cy="61"/>
            </a:xfrm>
          </p:grpSpPr>
          <p:sp>
            <p:nvSpPr>
              <p:cNvPr id="104980"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81"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2" name="Group 179"/>
            <p:cNvGrpSpPr>
              <a:grpSpLocks/>
            </p:cNvGrpSpPr>
            <p:nvPr/>
          </p:nvGrpSpPr>
          <p:grpSpPr bwMode="auto">
            <a:xfrm>
              <a:off x="2224" y="1081"/>
              <a:ext cx="128" cy="61"/>
              <a:chOff x="0" y="0"/>
              <a:chExt cx="128" cy="61"/>
            </a:xfrm>
          </p:grpSpPr>
          <p:sp>
            <p:nvSpPr>
              <p:cNvPr id="104978"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79"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3" name="Group 182"/>
            <p:cNvGrpSpPr>
              <a:grpSpLocks/>
            </p:cNvGrpSpPr>
            <p:nvPr/>
          </p:nvGrpSpPr>
          <p:grpSpPr bwMode="auto">
            <a:xfrm>
              <a:off x="2497" y="963"/>
              <a:ext cx="128" cy="61"/>
              <a:chOff x="0" y="0"/>
              <a:chExt cx="128" cy="61"/>
            </a:xfrm>
          </p:grpSpPr>
          <p:sp>
            <p:nvSpPr>
              <p:cNvPr id="104976"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77"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4" name="Group 185"/>
            <p:cNvGrpSpPr>
              <a:grpSpLocks/>
            </p:cNvGrpSpPr>
            <p:nvPr/>
          </p:nvGrpSpPr>
          <p:grpSpPr bwMode="auto">
            <a:xfrm>
              <a:off x="535" y="1208"/>
              <a:ext cx="134" cy="73"/>
              <a:chOff x="0" y="0"/>
              <a:chExt cx="134" cy="73"/>
            </a:xfrm>
          </p:grpSpPr>
          <p:sp>
            <p:nvSpPr>
              <p:cNvPr id="104974"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75"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5" name="Group 188"/>
            <p:cNvGrpSpPr>
              <a:grpSpLocks/>
            </p:cNvGrpSpPr>
            <p:nvPr/>
          </p:nvGrpSpPr>
          <p:grpSpPr bwMode="auto">
            <a:xfrm>
              <a:off x="133" y="1342"/>
              <a:ext cx="134" cy="73"/>
              <a:chOff x="0" y="0"/>
              <a:chExt cx="134" cy="73"/>
            </a:xfrm>
          </p:grpSpPr>
          <p:sp>
            <p:nvSpPr>
              <p:cNvPr id="104972"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73"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6" name="Group 191"/>
            <p:cNvGrpSpPr>
              <a:grpSpLocks/>
            </p:cNvGrpSpPr>
            <p:nvPr/>
          </p:nvGrpSpPr>
          <p:grpSpPr bwMode="auto">
            <a:xfrm>
              <a:off x="863" y="1092"/>
              <a:ext cx="128" cy="61"/>
              <a:chOff x="0" y="0"/>
              <a:chExt cx="128" cy="61"/>
            </a:xfrm>
          </p:grpSpPr>
          <p:sp>
            <p:nvSpPr>
              <p:cNvPr id="104970"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71"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7" name="Group 194"/>
            <p:cNvGrpSpPr>
              <a:grpSpLocks/>
            </p:cNvGrpSpPr>
            <p:nvPr/>
          </p:nvGrpSpPr>
          <p:grpSpPr bwMode="auto">
            <a:xfrm>
              <a:off x="520" y="973"/>
              <a:ext cx="128" cy="61"/>
              <a:chOff x="0" y="0"/>
              <a:chExt cx="128" cy="61"/>
            </a:xfrm>
          </p:grpSpPr>
          <p:sp>
            <p:nvSpPr>
              <p:cNvPr id="104968"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69"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8" name="Group 197"/>
            <p:cNvGrpSpPr>
              <a:grpSpLocks/>
            </p:cNvGrpSpPr>
            <p:nvPr/>
          </p:nvGrpSpPr>
          <p:grpSpPr bwMode="auto">
            <a:xfrm>
              <a:off x="178" y="1077"/>
              <a:ext cx="128" cy="61"/>
              <a:chOff x="0" y="0"/>
              <a:chExt cx="128" cy="61"/>
            </a:xfrm>
          </p:grpSpPr>
          <p:sp>
            <p:nvSpPr>
              <p:cNvPr id="104966"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67"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19" name="Group 200"/>
            <p:cNvGrpSpPr>
              <a:grpSpLocks/>
            </p:cNvGrpSpPr>
            <p:nvPr/>
          </p:nvGrpSpPr>
          <p:grpSpPr bwMode="auto">
            <a:xfrm>
              <a:off x="497" y="1499"/>
              <a:ext cx="139" cy="61"/>
              <a:chOff x="0" y="0"/>
              <a:chExt cx="139" cy="61"/>
            </a:xfrm>
          </p:grpSpPr>
          <p:sp>
            <p:nvSpPr>
              <p:cNvPr id="104964"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65"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0" name="Group 203"/>
            <p:cNvGrpSpPr>
              <a:grpSpLocks/>
            </p:cNvGrpSpPr>
            <p:nvPr/>
          </p:nvGrpSpPr>
          <p:grpSpPr bwMode="auto">
            <a:xfrm>
              <a:off x="879" y="1354"/>
              <a:ext cx="134" cy="61"/>
              <a:chOff x="0" y="0"/>
              <a:chExt cx="134" cy="61"/>
            </a:xfrm>
          </p:grpSpPr>
          <p:sp>
            <p:nvSpPr>
              <p:cNvPr id="104962"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63"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1" name="Group 206"/>
            <p:cNvGrpSpPr>
              <a:grpSpLocks/>
            </p:cNvGrpSpPr>
            <p:nvPr/>
          </p:nvGrpSpPr>
          <p:grpSpPr bwMode="auto">
            <a:xfrm>
              <a:off x="854" y="1648"/>
              <a:ext cx="156" cy="89"/>
              <a:chOff x="0" y="0"/>
              <a:chExt cx="156" cy="89"/>
            </a:xfrm>
          </p:grpSpPr>
          <p:sp>
            <p:nvSpPr>
              <p:cNvPr id="104960"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61"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2" name="Group 209"/>
            <p:cNvGrpSpPr>
              <a:grpSpLocks/>
            </p:cNvGrpSpPr>
            <p:nvPr/>
          </p:nvGrpSpPr>
          <p:grpSpPr bwMode="auto">
            <a:xfrm>
              <a:off x="2609" y="1191"/>
              <a:ext cx="140" cy="72"/>
              <a:chOff x="0" y="0"/>
              <a:chExt cx="139" cy="72"/>
            </a:xfrm>
          </p:grpSpPr>
          <p:sp>
            <p:nvSpPr>
              <p:cNvPr id="104958"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59"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3" name="Group 212"/>
            <p:cNvGrpSpPr>
              <a:grpSpLocks/>
            </p:cNvGrpSpPr>
            <p:nvPr/>
          </p:nvGrpSpPr>
          <p:grpSpPr bwMode="auto">
            <a:xfrm>
              <a:off x="1522" y="876"/>
              <a:ext cx="123" cy="51"/>
              <a:chOff x="0" y="0"/>
              <a:chExt cx="122" cy="51"/>
            </a:xfrm>
          </p:grpSpPr>
          <p:sp>
            <p:nvSpPr>
              <p:cNvPr id="104956"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57"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4" name="Group 215"/>
            <p:cNvGrpSpPr>
              <a:grpSpLocks/>
            </p:cNvGrpSpPr>
            <p:nvPr/>
          </p:nvGrpSpPr>
          <p:grpSpPr bwMode="auto">
            <a:xfrm>
              <a:off x="1812" y="775"/>
              <a:ext cx="123" cy="50"/>
              <a:chOff x="0" y="0"/>
              <a:chExt cx="122" cy="50"/>
            </a:xfrm>
          </p:grpSpPr>
          <p:sp>
            <p:nvSpPr>
              <p:cNvPr id="104954"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55"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5" name="Group 218"/>
            <p:cNvGrpSpPr>
              <a:grpSpLocks/>
            </p:cNvGrpSpPr>
            <p:nvPr/>
          </p:nvGrpSpPr>
          <p:grpSpPr bwMode="auto">
            <a:xfrm>
              <a:off x="1450" y="682"/>
              <a:ext cx="123" cy="50"/>
              <a:chOff x="0" y="0"/>
              <a:chExt cx="122" cy="50"/>
            </a:xfrm>
          </p:grpSpPr>
          <p:sp>
            <p:nvSpPr>
              <p:cNvPr id="104952"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53"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6" name="Group 221"/>
            <p:cNvGrpSpPr>
              <a:grpSpLocks/>
            </p:cNvGrpSpPr>
            <p:nvPr/>
          </p:nvGrpSpPr>
          <p:grpSpPr bwMode="auto">
            <a:xfrm>
              <a:off x="1158" y="771"/>
              <a:ext cx="123" cy="51"/>
              <a:chOff x="0" y="0"/>
              <a:chExt cx="122" cy="51"/>
            </a:xfrm>
          </p:grpSpPr>
          <p:sp>
            <p:nvSpPr>
              <p:cNvPr id="104950"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51"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7" name="Group 224"/>
            <p:cNvGrpSpPr>
              <a:grpSpLocks/>
            </p:cNvGrpSpPr>
            <p:nvPr/>
          </p:nvGrpSpPr>
          <p:grpSpPr bwMode="auto">
            <a:xfrm>
              <a:off x="857" y="866"/>
              <a:ext cx="124" cy="51"/>
              <a:chOff x="0" y="0"/>
              <a:chExt cx="124" cy="51"/>
            </a:xfrm>
          </p:grpSpPr>
          <p:sp>
            <p:nvSpPr>
              <p:cNvPr id="104948"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49"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8" name="Group 227"/>
            <p:cNvGrpSpPr>
              <a:grpSpLocks/>
            </p:cNvGrpSpPr>
            <p:nvPr/>
          </p:nvGrpSpPr>
          <p:grpSpPr bwMode="auto">
            <a:xfrm>
              <a:off x="2076" y="688"/>
              <a:ext cx="123" cy="50"/>
              <a:chOff x="0" y="0"/>
              <a:chExt cx="122" cy="50"/>
            </a:xfrm>
          </p:grpSpPr>
          <p:sp>
            <p:nvSpPr>
              <p:cNvPr id="104946"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47"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29" name="Group 230"/>
            <p:cNvGrpSpPr>
              <a:grpSpLocks/>
            </p:cNvGrpSpPr>
            <p:nvPr/>
          </p:nvGrpSpPr>
          <p:grpSpPr bwMode="auto">
            <a:xfrm>
              <a:off x="2152" y="872"/>
              <a:ext cx="123" cy="50"/>
              <a:chOff x="0" y="0"/>
              <a:chExt cx="122" cy="50"/>
            </a:xfrm>
          </p:grpSpPr>
          <p:sp>
            <p:nvSpPr>
              <p:cNvPr id="104944"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45"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0" name="Group 233"/>
            <p:cNvGrpSpPr>
              <a:grpSpLocks/>
            </p:cNvGrpSpPr>
            <p:nvPr/>
          </p:nvGrpSpPr>
          <p:grpSpPr bwMode="auto">
            <a:xfrm>
              <a:off x="2410" y="777"/>
              <a:ext cx="123" cy="50"/>
              <a:chOff x="0" y="0"/>
              <a:chExt cx="122" cy="50"/>
            </a:xfrm>
          </p:grpSpPr>
          <p:sp>
            <p:nvSpPr>
              <p:cNvPr id="104942"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43"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1" name="Group 236"/>
            <p:cNvGrpSpPr>
              <a:grpSpLocks/>
            </p:cNvGrpSpPr>
            <p:nvPr/>
          </p:nvGrpSpPr>
          <p:grpSpPr bwMode="auto">
            <a:xfrm>
              <a:off x="2749" y="862"/>
              <a:ext cx="123" cy="51"/>
              <a:chOff x="0" y="0"/>
              <a:chExt cx="122" cy="51"/>
            </a:xfrm>
          </p:grpSpPr>
          <p:sp>
            <p:nvSpPr>
              <p:cNvPr id="104940"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41"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2" name="Group 239"/>
            <p:cNvGrpSpPr>
              <a:grpSpLocks/>
            </p:cNvGrpSpPr>
            <p:nvPr/>
          </p:nvGrpSpPr>
          <p:grpSpPr bwMode="auto">
            <a:xfrm>
              <a:off x="871" y="688"/>
              <a:ext cx="123" cy="50"/>
              <a:chOff x="0" y="0"/>
              <a:chExt cx="122" cy="50"/>
            </a:xfrm>
          </p:grpSpPr>
          <p:sp>
            <p:nvSpPr>
              <p:cNvPr id="104938"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39"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3" name="Group 242"/>
            <p:cNvGrpSpPr>
              <a:grpSpLocks/>
            </p:cNvGrpSpPr>
            <p:nvPr/>
          </p:nvGrpSpPr>
          <p:grpSpPr bwMode="auto">
            <a:xfrm>
              <a:off x="560" y="773"/>
              <a:ext cx="123" cy="50"/>
              <a:chOff x="0" y="0"/>
              <a:chExt cx="122" cy="50"/>
            </a:xfrm>
          </p:grpSpPr>
          <p:sp>
            <p:nvSpPr>
              <p:cNvPr id="104936"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37"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4" name="Group 245"/>
            <p:cNvGrpSpPr>
              <a:grpSpLocks/>
            </p:cNvGrpSpPr>
            <p:nvPr/>
          </p:nvGrpSpPr>
          <p:grpSpPr bwMode="auto">
            <a:xfrm>
              <a:off x="293" y="684"/>
              <a:ext cx="123" cy="50"/>
              <a:chOff x="0" y="0"/>
              <a:chExt cx="122" cy="50"/>
            </a:xfrm>
          </p:grpSpPr>
          <p:sp>
            <p:nvSpPr>
              <p:cNvPr id="104934"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35"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5" name="Group 248"/>
            <p:cNvGrpSpPr>
              <a:grpSpLocks/>
            </p:cNvGrpSpPr>
            <p:nvPr/>
          </p:nvGrpSpPr>
          <p:grpSpPr bwMode="auto">
            <a:xfrm>
              <a:off x="222" y="874"/>
              <a:ext cx="123" cy="50"/>
              <a:chOff x="0" y="0"/>
              <a:chExt cx="122" cy="50"/>
            </a:xfrm>
          </p:grpSpPr>
          <p:sp>
            <p:nvSpPr>
              <p:cNvPr id="104932"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33"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6" name="Group 251"/>
            <p:cNvGrpSpPr>
              <a:grpSpLocks/>
            </p:cNvGrpSpPr>
            <p:nvPr/>
          </p:nvGrpSpPr>
          <p:grpSpPr bwMode="auto">
            <a:xfrm>
              <a:off x="2952" y="771"/>
              <a:ext cx="124" cy="50"/>
              <a:chOff x="0" y="0"/>
              <a:chExt cx="124" cy="50"/>
            </a:xfrm>
          </p:grpSpPr>
          <p:sp>
            <p:nvSpPr>
              <p:cNvPr id="104930"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31"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7" name="Group 254"/>
            <p:cNvGrpSpPr>
              <a:grpSpLocks/>
            </p:cNvGrpSpPr>
            <p:nvPr/>
          </p:nvGrpSpPr>
          <p:grpSpPr bwMode="auto">
            <a:xfrm>
              <a:off x="3144" y="687"/>
              <a:ext cx="124" cy="51"/>
              <a:chOff x="0" y="0"/>
              <a:chExt cx="124" cy="51"/>
            </a:xfrm>
          </p:grpSpPr>
          <p:sp>
            <p:nvSpPr>
              <p:cNvPr id="104928"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29"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8" name="Group 257"/>
            <p:cNvGrpSpPr>
              <a:grpSpLocks/>
            </p:cNvGrpSpPr>
            <p:nvPr/>
          </p:nvGrpSpPr>
          <p:grpSpPr bwMode="auto">
            <a:xfrm>
              <a:off x="3335" y="864"/>
              <a:ext cx="124" cy="51"/>
              <a:chOff x="0" y="0"/>
              <a:chExt cx="124" cy="51"/>
            </a:xfrm>
          </p:grpSpPr>
          <p:sp>
            <p:nvSpPr>
              <p:cNvPr id="104926"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27"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39" name="Group 260"/>
            <p:cNvGrpSpPr>
              <a:grpSpLocks/>
            </p:cNvGrpSpPr>
            <p:nvPr/>
          </p:nvGrpSpPr>
          <p:grpSpPr bwMode="auto">
            <a:xfrm>
              <a:off x="3518" y="775"/>
              <a:ext cx="123" cy="50"/>
              <a:chOff x="0" y="0"/>
              <a:chExt cx="122" cy="50"/>
            </a:xfrm>
          </p:grpSpPr>
          <p:sp>
            <p:nvSpPr>
              <p:cNvPr id="104924"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25"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0" name="Group 263"/>
            <p:cNvGrpSpPr>
              <a:grpSpLocks/>
            </p:cNvGrpSpPr>
            <p:nvPr/>
          </p:nvGrpSpPr>
          <p:grpSpPr bwMode="auto">
            <a:xfrm>
              <a:off x="3716" y="682"/>
              <a:ext cx="123" cy="50"/>
              <a:chOff x="0" y="0"/>
              <a:chExt cx="122" cy="50"/>
            </a:xfrm>
          </p:grpSpPr>
          <p:sp>
            <p:nvSpPr>
              <p:cNvPr id="104922"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23"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1" name="Group 266"/>
            <p:cNvGrpSpPr>
              <a:grpSpLocks/>
            </p:cNvGrpSpPr>
            <p:nvPr/>
          </p:nvGrpSpPr>
          <p:grpSpPr bwMode="auto">
            <a:xfrm>
              <a:off x="4316" y="689"/>
              <a:ext cx="124" cy="51"/>
              <a:chOff x="0" y="0"/>
              <a:chExt cx="124" cy="51"/>
            </a:xfrm>
          </p:grpSpPr>
          <p:sp>
            <p:nvSpPr>
              <p:cNvPr id="104920"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21"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2" name="Group 269"/>
            <p:cNvGrpSpPr>
              <a:grpSpLocks/>
            </p:cNvGrpSpPr>
            <p:nvPr/>
          </p:nvGrpSpPr>
          <p:grpSpPr bwMode="auto">
            <a:xfrm>
              <a:off x="3966" y="877"/>
              <a:ext cx="128" cy="50"/>
              <a:chOff x="0" y="0"/>
              <a:chExt cx="128" cy="50"/>
            </a:xfrm>
          </p:grpSpPr>
          <p:sp>
            <p:nvSpPr>
              <p:cNvPr id="104918"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19"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3" name="Group 272"/>
            <p:cNvGrpSpPr>
              <a:grpSpLocks/>
            </p:cNvGrpSpPr>
            <p:nvPr/>
          </p:nvGrpSpPr>
          <p:grpSpPr bwMode="auto">
            <a:xfrm>
              <a:off x="4151" y="784"/>
              <a:ext cx="128" cy="50"/>
              <a:chOff x="0" y="0"/>
              <a:chExt cx="128" cy="50"/>
            </a:xfrm>
          </p:grpSpPr>
          <p:sp>
            <p:nvSpPr>
              <p:cNvPr id="104916"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17"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4" name="Group 275"/>
            <p:cNvGrpSpPr>
              <a:grpSpLocks/>
            </p:cNvGrpSpPr>
            <p:nvPr/>
          </p:nvGrpSpPr>
          <p:grpSpPr bwMode="auto">
            <a:xfrm>
              <a:off x="1347" y="2829"/>
              <a:ext cx="196" cy="111"/>
              <a:chOff x="0" y="0"/>
              <a:chExt cx="196" cy="111"/>
            </a:xfrm>
          </p:grpSpPr>
          <p:sp>
            <p:nvSpPr>
              <p:cNvPr id="104914"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15"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5" name="Group 278"/>
            <p:cNvGrpSpPr>
              <a:grpSpLocks/>
            </p:cNvGrpSpPr>
            <p:nvPr/>
          </p:nvGrpSpPr>
          <p:grpSpPr bwMode="auto">
            <a:xfrm>
              <a:off x="772" y="3190"/>
              <a:ext cx="191" cy="112"/>
              <a:chOff x="0" y="0"/>
              <a:chExt cx="191" cy="112"/>
            </a:xfrm>
          </p:grpSpPr>
          <p:sp>
            <p:nvSpPr>
              <p:cNvPr id="104912"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13"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6" name="Group 281"/>
            <p:cNvGrpSpPr>
              <a:grpSpLocks/>
            </p:cNvGrpSpPr>
            <p:nvPr/>
          </p:nvGrpSpPr>
          <p:grpSpPr bwMode="auto">
            <a:xfrm>
              <a:off x="2294" y="2266"/>
              <a:ext cx="168" cy="95"/>
              <a:chOff x="0" y="0"/>
              <a:chExt cx="168" cy="95"/>
            </a:xfrm>
          </p:grpSpPr>
          <p:sp>
            <p:nvSpPr>
              <p:cNvPr id="104910"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11"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7" name="Group 284"/>
            <p:cNvGrpSpPr>
              <a:grpSpLocks/>
            </p:cNvGrpSpPr>
            <p:nvPr/>
          </p:nvGrpSpPr>
          <p:grpSpPr bwMode="auto">
            <a:xfrm>
              <a:off x="2669" y="2043"/>
              <a:ext cx="156" cy="89"/>
              <a:chOff x="0" y="0"/>
              <a:chExt cx="156" cy="89"/>
            </a:xfrm>
          </p:grpSpPr>
          <p:sp>
            <p:nvSpPr>
              <p:cNvPr id="104908"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09"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8" name="Group 287"/>
            <p:cNvGrpSpPr>
              <a:grpSpLocks/>
            </p:cNvGrpSpPr>
            <p:nvPr/>
          </p:nvGrpSpPr>
          <p:grpSpPr bwMode="auto">
            <a:xfrm>
              <a:off x="2972" y="1844"/>
              <a:ext cx="156" cy="84"/>
              <a:chOff x="0" y="0"/>
              <a:chExt cx="156" cy="84"/>
            </a:xfrm>
          </p:grpSpPr>
          <p:sp>
            <p:nvSpPr>
              <p:cNvPr id="104906"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07"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49" name="Group 290"/>
            <p:cNvGrpSpPr>
              <a:grpSpLocks/>
            </p:cNvGrpSpPr>
            <p:nvPr/>
          </p:nvGrpSpPr>
          <p:grpSpPr bwMode="auto">
            <a:xfrm>
              <a:off x="3313" y="1630"/>
              <a:ext cx="150" cy="90"/>
              <a:chOff x="0" y="0"/>
              <a:chExt cx="150" cy="90"/>
            </a:xfrm>
          </p:grpSpPr>
          <p:sp>
            <p:nvSpPr>
              <p:cNvPr id="104904"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05"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0" name="Group 293"/>
            <p:cNvGrpSpPr>
              <a:grpSpLocks/>
            </p:cNvGrpSpPr>
            <p:nvPr/>
          </p:nvGrpSpPr>
          <p:grpSpPr bwMode="auto">
            <a:xfrm>
              <a:off x="1866" y="2536"/>
              <a:ext cx="168" cy="95"/>
              <a:chOff x="0" y="0"/>
              <a:chExt cx="168" cy="95"/>
            </a:xfrm>
          </p:grpSpPr>
          <p:sp>
            <p:nvSpPr>
              <p:cNvPr id="104902"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03"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1" name="Group 296"/>
            <p:cNvGrpSpPr>
              <a:grpSpLocks/>
            </p:cNvGrpSpPr>
            <p:nvPr/>
          </p:nvGrpSpPr>
          <p:grpSpPr bwMode="auto">
            <a:xfrm>
              <a:off x="3577" y="1478"/>
              <a:ext cx="134" cy="73"/>
              <a:chOff x="0" y="0"/>
              <a:chExt cx="134" cy="73"/>
            </a:xfrm>
          </p:grpSpPr>
          <p:sp>
            <p:nvSpPr>
              <p:cNvPr id="104900"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901"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2" name="Group 299"/>
            <p:cNvGrpSpPr>
              <a:grpSpLocks/>
            </p:cNvGrpSpPr>
            <p:nvPr/>
          </p:nvGrpSpPr>
          <p:grpSpPr bwMode="auto">
            <a:xfrm>
              <a:off x="4045" y="1190"/>
              <a:ext cx="134" cy="72"/>
              <a:chOff x="0" y="0"/>
              <a:chExt cx="134" cy="72"/>
            </a:xfrm>
          </p:grpSpPr>
          <p:sp>
            <p:nvSpPr>
              <p:cNvPr id="104898"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99"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3" name="Group 302"/>
            <p:cNvGrpSpPr>
              <a:grpSpLocks/>
            </p:cNvGrpSpPr>
            <p:nvPr/>
          </p:nvGrpSpPr>
          <p:grpSpPr bwMode="auto">
            <a:xfrm>
              <a:off x="3818" y="1334"/>
              <a:ext cx="134" cy="61"/>
              <a:chOff x="0" y="0"/>
              <a:chExt cx="134" cy="61"/>
            </a:xfrm>
          </p:grpSpPr>
          <p:sp>
            <p:nvSpPr>
              <p:cNvPr id="104896"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97"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4" name="Group 305"/>
            <p:cNvGrpSpPr>
              <a:grpSpLocks/>
            </p:cNvGrpSpPr>
            <p:nvPr/>
          </p:nvGrpSpPr>
          <p:grpSpPr bwMode="auto">
            <a:xfrm>
              <a:off x="4241" y="1074"/>
              <a:ext cx="128" cy="61"/>
              <a:chOff x="0" y="0"/>
              <a:chExt cx="128" cy="61"/>
            </a:xfrm>
          </p:grpSpPr>
          <p:sp>
            <p:nvSpPr>
              <p:cNvPr id="104894"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95"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5" name="Group 308"/>
            <p:cNvGrpSpPr>
              <a:grpSpLocks/>
            </p:cNvGrpSpPr>
            <p:nvPr/>
          </p:nvGrpSpPr>
          <p:grpSpPr bwMode="auto">
            <a:xfrm>
              <a:off x="4403" y="973"/>
              <a:ext cx="129" cy="61"/>
              <a:chOff x="0" y="0"/>
              <a:chExt cx="129" cy="61"/>
            </a:xfrm>
          </p:grpSpPr>
          <p:sp>
            <p:nvSpPr>
              <p:cNvPr id="104892"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93"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6" name="Group 311"/>
            <p:cNvGrpSpPr>
              <a:grpSpLocks/>
            </p:cNvGrpSpPr>
            <p:nvPr/>
          </p:nvGrpSpPr>
          <p:grpSpPr bwMode="auto">
            <a:xfrm>
              <a:off x="4570" y="876"/>
              <a:ext cx="124" cy="51"/>
              <a:chOff x="0" y="0"/>
              <a:chExt cx="124" cy="51"/>
            </a:xfrm>
          </p:grpSpPr>
          <p:sp>
            <p:nvSpPr>
              <p:cNvPr id="104890"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91"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7" name="Group 314"/>
            <p:cNvGrpSpPr>
              <a:grpSpLocks/>
            </p:cNvGrpSpPr>
            <p:nvPr/>
          </p:nvGrpSpPr>
          <p:grpSpPr bwMode="auto">
            <a:xfrm>
              <a:off x="4726" y="779"/>
              <a:ext cx="123" cy="50"/>
              <a:chOff x="0" y="0"/>
              <a:chExt cx="122" cy="50"/>
            </a:xfrm>
          </p:grpSpPr>
          <p:sp>
            <p:nvSpPr>
              <p:cNvPr id="104888"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89"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8" name="Group 317"/>
            <p:cNvGrpSpPr>
              <a:grpSpLocks/>
            </p:cNvGrpSpPr>
            <p:nvPr/>
          </p:nvGrpSpPr>
          <p:grpSpPr bwMode="auto">
            <a:xfrm>
              <a:off x="4868" y="688"/>
              <a:ext cx="128" cy="51"/>
              <a:chOff x="0" y="0"/>
              <a:chExt cx="128" cy="51"/>
            </a:xfrm>
          </p:grpSpPr>
          <p:sp>
            <p:nvSpPr>
              <p:cNvPr id="104886"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87"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59" name="Group 320"/>
            <p:cNvGrpSpPr>
              <a:grpSpLocks/>
            </p:cNvGrpSpPr>
            <p:nvPr/>
          </p:nvGrpSpPr>
          <p:grpSpPr bwMode="auto">
            <a:xfrm>
              <a:off x="4995" y="607"/>
              <a:ext cx="111" cy="50"/>
              <a:chOff x="0" y="0"/>
              <a:chExt cx="111" cy="50"/>
            </a:xfrm>
          </p:grpSpPr>
          <p:sp>
            <p:nvSpPr>
              <p:cNvPr id="104884"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85"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0" name="Group 323"/>
            <p:cNvGrpSpPr>
              <a:grpSpLocks/>
            </p:cNvGrpSpPr>
            <p:nvPr/>
          </p:nvGrpSpPr>
          <p:grpSpPr bwMode="auto">
            <a:xfrm>
              <a:off x="3900" y="606"/>
              <a:ext cx="112" cy="50"/>
              <a:chOff x="0" y="0"/>
              <a:chExt cx="112" cy="50"/>
            </a:xfrm>
          </p:grpSpPr>
          <p:sp>
            <p:nvSpPr>
              <p:cNvPr id="104882"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83"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1" name="Group 326"/>
            <p:cNvGrpSpPr>
              <a:grpSpLocks/>
            </p:cNvGrpSpPr>
            <p:nvPr/>
          </p:nvGrpSpPr>
          <p:grpSpPr bwMode="auto">
            <a:xfrm>
              <a:off x="3351" y="606"/>
              <a:ext cx="112" cy="50"/>
              <a:chOff x="0" y="0"/>
              <a:chExt cx="112" cy="50"/>
            </a:xfrm>
          </p:grpSpPr>
          <p:sp>
            <p:nvSpPr>
              <p:cNvPr id="104880"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81"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2" name="Group 329"/>
            <p:cNvGrpSpPr>
              <a:grpSpLocks/>
            </p:cNvGrpSpPr>
            <p:nvPr/>
          </p:nvGrpSpPr>
          <p:grpSpPr bwMode="auto">
            <a:xfrm>
              <a:off x="3037" y="542"/>
              <a:ext cx="111" cy="51"/>
              <a:chOff x="0" y="0"/>
              <a:chExt cx="111" cy="51"/>
            </a:xfrm>
          </p:grpSpPr>
          <p:sp>
            <p:nvSpPr>
              <p:cNvPr id="104878"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79"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3" name="Group 332"/>
            <p:cNvGrpSpPr>
              <a:grpSpLocks/>
            </p:cNvGrpSpPr>
            <p:nvPr/>
          </p:nvGrpSpPr>
          <p:grpSpPr bwMode="auto">
            <a:xfrm>
              <a:off x="3217" y="468"/>
              <a:ext cx="112" cy="50"/>
              <a:chOff x="0" y="0"/>
              <a:chExt cx="112" cy="50"/>
            </a:xfrm>
          </p:grpSpPr>
          <p:sp>
            <p:nvSpPr>
              <p:cNvPr id="104876"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77"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4" name="Group 335"/>
            <p:cNvGrpSpPr>
              <a:grpSpLocks/>
            </p:cNvGrpSpPr>
            <p:nvPr/>
          </p:nvGrpSpPr>
          <p:grpSpPr bwMode="auto">
            <a:xfrm>
              <a:off x="3085" y="346"/>
              <a:ext cx="112" cy="50"/>
              <a:chOff x="0" y="0"/>
              <a:chExt cx="112" cy="50"/>
            </a:xfrm>
          </p:grpSpPr>
          <p:sp>
            <p:nvSpPr>
              <p:cNvPr id="104874"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75"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5" name="Group 338"/>
            <p:cNvGrpSpPr>
              <a:grpSpLocks/>
            </p:cNvGrpSpPr>
            <p:nvPr/>
          </p:nvGrpSpPr>
          <p:grpSpPr bwMode="auto">
            <a:xfrm>
              <a:off x="2508" y="544"/>
              <a:ext cx="112" cy="51"/>
              <a:chOff x="0" y="0"/>
              <a:chExt cx="112" cy="51"/>
            </a:xfrm>
          </p:grpSpPr>
          <p:sp>
            <p:nvSpPr>
              <p:cNvPr id="104872"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73"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6" name="Group 341"/>
            <p:cNvGrpSpPr>
              <a:grpSpLocks/>
            </p:cNvGrpSpPr>
            <p:nvPr/>
          </p:nvGrpSpPr>
          <p:grpSpPr bwMode="auto">
            <a:xfrm>
              <a:off x="2366" y="396"/>
              <a:ext cx="112" cy="51"/>
              <a:chOff x="0" y="0"/>
              <a:chExt cx="112" cy="51"/>
            </a:xfrm>
          </p:grpSpPr>
          <p:sp>
            <p:nvSpPr>
              <p:cNvPr id="104870"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71"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7" name="Group 344"/>
            <p:cNvGrpSpPr>
              <a:grpSpLocks/>
            </p:cNvGrpSpPr>
            <p:nvPr/>
          </p:nvGrpSpPr>
          <p:grpSpPr bwMode="auto">
            <a:xfrm>
              <a:off x="2160" y="460"/>
              <a:ext cx="112" cy="51"/>
              <a:chOff x="0" y="0"/>
              <a:chExt cx="112" cy="51"/>
            </a:xfrm>
          </p:grpSpPr>
          <p:sp>
            <p:nvSpPr>
              <p:cNvPr id="104868"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69"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8" name="Group 347"/>
            <p:cNvGrpSpPr>
              <a:grpSpLocks/>
            </p:cNvGrpSpPr>
            <p:nvPr/>
          </p:nvGrpSpPr>
          <p:grpSpPr bwMode="auto">
            <a:xfrm>
              <a:off x="2293" y="618"/>
              <a:ext cx="111" cy="50"/>
              <a:chOff x="0" y="0"/>
              <a:chExt cx="111" cy="50"/>
            </a:xfrm>
          </p:grpSpPr>
          <p:sp>
            <p:nvSpPr>
              <p:cNvPr id="104866"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67"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69" name="Group 350"/>
            <p:cNvGrpSpPr>
              <a:grpSpLocks/>
            </p:cNvGrpSpPr>
            <p:nvPr/>
          </p:nvGrpSpPr>
          <p:grpSpPr bwMode="auto">
            <a:xfrm>
              <a:off x="1174" y="600"/>
              <a:ext cx="112" cy="50"/>
              <a:chOff x="0" y="0"/>
              <a:chExt cx="112" cy="50"/>
            </a:xfrm>
          </p:grpSpPr>
          <p:sp>
            <p:nvSpPr>
              <p:cNvPr id="104864"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65"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0" name="Group 353"/>
            <p:cNvGrpSpPr>
              <a:grpSpLocks/>
            </p:cNvGrpSpPr>
            <p:nvPr/>
          </p:nvGrpSpPr>
          <p:grpSpPr bwMode="auto">
            <a:xfrm>
              <a:off x="676" y="460"/>
              <a:ext cx="111" cy="51"/>
              <a:chOff x="0" y="0"/>
              <a:chExt cx="111" cy="51"/>
            </a:xfrm>
          </p:grpSpPr>
          <p:sp>
            <p:nvSpPr>
              <p:cNvPr id="104862"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63"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1" name="Group 356"/>
            <p:cNvGrpSpPr>
              <a:grpSpLocks/>
            </p:cNvGrpSpPr>
            <p:nvPr/>
          </p:nvGrpSpPr>
          <p:grpSpPr bwMode="auto">
            <a:xfrm>
              <a:off x="370" y="534"/>
              <a:ext cx="111" cy="51"/>
              <a:chOff x="0" y="0"/>
              <a:chExt cx="111" cy="51"/>
            </a:xfrm>
          </p:grpSpPr>
          <p:sp>
            <p:nvSpPr>
              <p:cNvPr id="104860"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61"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2" name="Group 359"/>
            <p:cNvGrpSpPr>
              <a:grpSpLocks/>
            </p:cNvGrpSpPr>
            <p:nvPr/>
          </p:nvGrpSpPr>
          <p:grpSpPr bwMode="auto">
            <a:xfrm>
              <a:off x="221" y="330"/>
              <a:ext cx="112" cy="50"/>
              <a:chOff x="0" y="0"/>
              <a:chExt cx="112" cy="50"/>
            </a:xfrm>
          </p:grpSpPr>
          <p:sp>
            <p:nvSpPr>
              <p:cNvPr id="104858"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59"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3" name="Group 362"/>
            <p:cNvGrpSpPr>
              <a:grpSpLocks/>
            </p:cNvGrpSpPr>
            <p:nvPr/>
          </p:nvGrpSpPr>
          <p:grpSpPr bwMode="auto">
            <a:xfrm>
              <a:off x="4603" y="541"/>
              <a:ext cx="106" cy="45"/>
              <a:chOff x="0" y="0"/>
              <a:chExt cx="106" cy="45"/>
            </a:xfrm>
          </p:grpSpPr>
          <p:sp>
            <p:nvSpPr>
              <p:cNvPr id="104856"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57"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4" name="Group 365"/>
            <p:cNvGrpSpPr>
              <a:grpSpLocks/>
            </p:cNvGrpSpPr>
            <p:nvPr/>
          </p:nvGrpSpPr>
          <p:grpSpPr bwMode="auto">
            <a:xfrm>
              <a:off x="4472" y="616"/>
              <a:ext cx="105" cy="44"/>
              <a:chOff x="0" y="0"/>
              <a:chExt cx="105" cy="44"/>
            </a:xfrm>
          </p:grpSpPr>
          <p:sp>
            <p:nvSpPr>
              <p:cNvPr id="104854"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55"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5" name="Group 368"/>
            <p:cNvGrpSpPr>
              <a:grpSpLocks/>
            </p:cNvGrpSpPr>
            <p:nvPr/>
          </p:nvGrpSpPr>
          <p:grpSpPr bwMode="auto">
            <a:xfrm>
              <a:off x="4057" y="532"/>
              <a:ext cx="106" cy="45"/>
              <a:chOff x="0" y="0"/>
              <a:chExt cx="106" cy="45"/>
            </a:xfrm>
          </p:grpSpPr>
          <p:sp>
            <p:nvSpPr>
              <p:cNvPr id="104852"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53"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6" name="Group 371"/>
            <p:cNvGrpSpPr>
              <a:grpSpLocks/>
            </p:cNvGrpSpPr>
            <p:nvPr/>
          </p:nvGrpSpPr>
          <p:grpSpPr bwMode="auto">
            <a:xfrm>
              <a:off x="3531" y="532"/>
              <a:ext cx="106" cy="45"/>
              <a:chOff x="0" y="0"/>
              <a:chExt cx="106" cy="45"/>
            </a:xfrm>
          </p:grpSpPr>
          <p:sp>
            <p:nvSpPr>
              <p:cNvPr id="104850"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51"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7" name="Group 374"/>
            <p:cNvGrpSpPr>
              <a:grpSpLocks/>
            </p:cNvGrpSpPr>
            <p:nvPr/>
          </p:nvGrpSpPr>
          <p:grpSpPr bwMode="auto">
            <a:xfrm>
              <a:off x="2917" y="404"/>
              <a:ext cx="106" cy="44"/>
              <a:chOff x="0" y="0"/>
              <a:chExt cx="106" cy="44"/>
            </a:xfrm>
          </p:grpSpPr>
          <p:sp>
            <p:nvSpPr>
              <p:cNvPr id="104848"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49"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8" name="Group 377"/>
            <p:cNvGrpSpPr>
              <a:grpSpLocks/>
            </p:cNvGrpSpPr>
            <p:nvPr/>
          </p:nvGrpSpPr>
          <p:grpSpPr bwMode="auto">
            <a:xfrm>
              <a:off x="2743" y="285"/>
              <a:ext cx="106" cy="44"/>
              <a:chOff x="0" y="0"/>
              <a:chExt cx="106" cy="44"/>
            </a:xfrm>
          </p:grpSpPr>
          <p:sp>
            <p:nvSpPr>
              <p:cNvPr id="104846"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47"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79" name="Group 380"/>
            <p:cNvGrpSpPr>
              <a:grpSpLocks/>
            </p:cNvGrpSpPr>
            <p:nvPr/>
          </p:nvGrpSpPr>
          <p:grpSpPr bwMode="auto">
            <a:xfrm>
              <a:off x="2924" y="221"/>
              <a:ext cx="106" cy="45"/>
              <a:chOff x="0" y="0"/>
              <a:chExt cx="106" cy="45"/>
            </a:xfrm>
          </p:grpSpPr>
          <p:sp>
            <p:nvSpPr>
              <p:cNvPr id="104844"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45"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0" name="Group 383"/>
            <p:cNvGrpSpPr>
              <a:grpSpLocks/>
            </p:cNvGrpSpPr>
            <p:nvPr/>
          </p:nvGrpSpPr>
          <p:grpSpPr bwMode="auto">
            <a:xfrm>
              <a:off x="2007" y="216"/>
              <a:ext cx="106" cy="45"/>
              <a:chOff x="0" y="0"/>
              <a:chExt cx="106" cy="45"/>
            </a:xfrm>
          </p:grpSpPr>
          <p:sp>
            <p:nvSpPr>
              <p:cNvPr id="104842"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43"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1" name="Group 386"/>
            <p:cNvGrpSpPr>
              <a:grpSpLocks/>
            </p:cNvGrpSpPr>
            <p:nvPr/>
          </p:nvGrpSpPr>
          <p:grpSpPr bwMode="auto">
            <a:xfrm>
              <a:off x="1153" y="453"/>
              <a:ext cx="106" cy="44"/>
              <a:chOff x="0" y="0"/>
              <a:chExt cx="106" cy="44"/>
            </a:xfrm>
          </p:grpSpPr>
          <p:sp>
            <p:nvSpPr>
              <p:cNvPr id="104840"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41"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2" name="Group 389"/>
            <p:cNvGrpSpPr>
              <a:grpSpLocks/>
            </p:cNvGrpSpPr>
            <p:nvPr/>
          </p:nvGrpSpPr>
          <p:grpSpPr bwMode="auto">
            <a:xfrm>
              <a:off x="892" y="526"/>
              <a:ext cx="106" cy="45"/>
              <a:chOff x="0" y="0"/>
              <a:chExt cx="106" cy="45"/>
            </a:xfrm>
          </p:grpSpPr>
          <p:sp>
            <p:nvSpPr>
              <p:cNvPr id="104838"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39"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3" name="Group 392"/>
            <p:cNvGrpSpPr>
              <a:grpSpLocks/>
            </p:cNvGrpSpPr>
            <p:nvPr/>
          </p:nvGrpSpPr>
          <p:grpSpPr bwMode="auto">
            <a:xfrm>
              <a:off x="602" y="604"/>
              <a:ext cx="106" cy="45"/>
              <a:chOff x="0" y="0"/>
              <a:chExt cx="106" cy="45"/>
            </a:xfrm>
          </p:grpSpPr>
          <p:sp>
            <p:nvSpPr>
              <p:cNvPr id="104836"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37"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4" name="Group 395"/>
            <p:cNvGrpSpPr>
              <a:grpSpLocks/>
            </p:cNvGrpSpPr>
            <p:nvPr/>
          </p:nvGrpSpPr>
          <p:grpSpPr bwMode="auto">
            <a:xfrm>
              <a:off x="700" y="236"/>
              <a:ext cx="106" cy="45"/>
              <a:chOff x="0" y="0"/>
              <a:chExt cx="106" cy="45"/>
            </a:xfrm>
          </p:grpSpPr>
          <p:sp>
            <p:nvSpPr>
              <p:cNvPr id="104834"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35"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5" name="Group 398"/>
            <p:cNvGrpSpPr>
              <a:grpSpLocks/>
            </p:cNvGrpSpPr>
            <p:nvPr/>
          </p:nvGrpSpPr>
          <p:grpSpPr bwMode="auto">
            <a:xfrm>
              <a:off x="1605" y="226"/>
              <a:ext cx="106" cy="45"/>
              <a:chOff x="0" y="0"/>
              <a:chExt cx="106" cy="45"/>
            </a:xfrm>
          </p:grpSpPr>
          <p:sp>
            <p:nvSpPr>
              <p:cNvPr id="104832"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33"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6" name="Group 401"/>
            <p:cNvGrpSpPr>
              <a:grpSpLocks/>
            </p:cNvGrpSpPr>
            <p:nvPr/>
          </p:nvGrpSpPr>
          <p:grpSpPr bwMode="auto">
            <a:xfrm>
              <a:off x="1185" y="239"/>
              <a:ext cx="105" cy="45"/>
              <a:chOff x="0" y="0"/>
              <a:chExt cx="105" cy="45"/>
            </a:xfrm>
          </p:grpSpPr>
          <p:sp>
            <p:nvSpPr>
              <p:cNvPr id="104830"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31"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7" name="Group 404"/>
            <p:cNvGrpSpPr>
              <a:grpSpLocks/>
            </p:cNvGrpSpPr>
            <p:nvPr/>
          </p:nvGrpSpPr>
          <p:grpSpPr bwMode="auto">
            <a:xfrm>
              <a:off x="4196" y="460"/>
              <a:ext cx="111" cy="45"/>
              <a:chOff x="0" y="0"/>
              <a:chExt cx="111" cy="45"/>
            </a:xfrm>
          </p:grpSpPr>
          <p:sp>
            <p:nvSpPr>
              <p:cNvPr id="104828"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29"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8" name="Group 407"/>
            <p:cNvGrpSpPr>
              <a:grpSpLocks/>
            </p:cNvGrpSpPr>
            <p:nvPr/>
          </p:nvGrpSpPr>
          <p:grpSpPr bwMode="auto">
            <a:xfrm>
              <a:off x="3542" y="339"/>
              <a:ext cx="112" cy="45"/>
              <a:chOff x="0" y="0"/>
              <a:chExt cx="112" cy="45"/>
            </a:xfrm>
          </p:grpSpPr>
          <p:sp>
            <p:nvSpPr>
              <p:cNvPr id="104826"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27"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89" name="Group 410"/>
            <p:cNvGrpSpPr>
              <a:grpSpLocks/>
            </p:cNvGrpSpPr>
            <p:nvPr/>
          </p:nvGrpSpPr>
          <p:grpSpPr bwMode="auto">
            <a:xfrm>
              <a:off x="3380" y="405"/>
              <a:ext cx="112" cy="45"/>
              <a:chOff x="0" y="0"/>
              <a:chExt cx="112" cy="45"/>
            </a:xfrm>
          </p:grpSpPr>
          <p:sp>
            <p:nvSpPr>
              <p:cNvPr id="104824"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25"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0" name="Group 413"/>
            <p:cNvGrpSpPr>
              <a:grpSpLocks/>
            </p:cNvGrpSpPr>
            <p:nvPr/>
          </p:nvGrpSpPr>
          <p:grpSpPr bwMode="auto">
            <a:xfrm>
              <a:off x="3239" y="288"/>
              <a:ext cx="112" cy="44"/>
              <a:chOff x="0" y="0"/>
              <a:chExt cx="112" cy="44"/>
            </a:xfrm>
          </p:grpSpPr>
          <p:sp>
            <p:nvSpPr>
              <p:cNvPr id="104822"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23"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1" name="Group 416"/>
            <p:cNvGrpSpPr>
              <a:grpSpLocks/>
            </p:cNvGrpSpPr>
            <p:nvPr/>
          </p:nvGrpSpPr>
          <p:grpSpPr bwMode="auto">
            <a:xfrm>
              <a:off x="2461" y="227"/>
              <a:ext cx="112" cy="45"/>
              <a:chOff x="0" y="0"/>
              <a:chExt cx="112" cy="45"/>
            </a:xfrm>
          </p:grpSpPr>
          <p:sp>
            <p:nvSpPr>
              <p:cNvPr id="104820"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21"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2" name="Group 419"/>
            <p:cNvGrpSpPr>
              <a:grpSpLocks/>
            </p:cNvGrpSpPr>
            <p:nvPr/>
          </p:nvGrpSpPr>
          <p:grpSpPr bwMode="auto">
            <a:xfrm>
              <a:off x="2834" y="622"/>
              <a:ext cx="111" cy="44"/>
              <a:chOff x="0" y="0"/>
              <a:chExt cx="111" cy="44"/>
            </a:xfrm>
          </p:grpSpPr>
          <p:sp>
            <p:nvSpPr>
              <p:cNvPr id="104818"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19"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3" name="Group 422"/>
            <p:cNvGrpSpPr>
              <a:grpSpLocks/>
            </p:cNvGrpSpPr>
            <p:nvPr/>
          </p:nvGrpSpPr>
          <p:grpSpPr bwMode="auto">
            <a:xfrm>
              <a:off x="2721" y="470"/>
              <a:ext cx="112" cy="45"/>
              <a:chOff x="0" y="0"/>
              <a:chExt cx="112" cy="45"/>
            </a:xfrm>
          </p:grpSpPr>
          <p:sp>
            <p:nvSpPr>
              <p:cNvPr id="104816"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17"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4" name="Group 425"/>
            <p:cNvGrpSpPr>
              <a:grpSpLocks/>
            </p:cNvGrpSpPr>
            <p:nvPr/>
          </p:nvGrpSpPr>
          <p:grpSpPr bwMode="auto">
            <a:xfrm>
              <a:off x="2566" y="335"/>
              <a:ext cx="111" cy="45"/>
              <a:chOff x="0" y="0"/>
              <a:chExt cx="111" cy="45"/>
            </a:xfrm>
          </p:grpSpPr>
          <p:sp>
            <p:nvSpPr>
              <p:cNvPr id="104814"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15"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5" name="Group 428"/>
            <p:cNvGrpSpPr>
              <a:grpSpLocks/>
            </p:cNvGrpSpPr>
            <p:nvPr/>
          </p:nvGrpSpPr>
          <p:grpSpPr bwMode="auto">
            <a:xfrm>
              <a:off x="2287" y="277"/>
              <a:ext cx="112" cy="44"/>
              <a:chOff x="0" y="0"/>
              <a:chExt cx="112" cy="44"/>
            </a:xfrm>
          </p:grpSpPr>
          <p:sp>
            <p:nvSpPr>
              <p:cNvPr id="104812"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13"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6" name="Group 431"/>
            <p:cNvGrpSpPr>
              <a:grpSpLocks/>
            </p:cNvGrpSpPr>
            <p:nvPr/>
          </p:nvGrpSpPr>
          <p:grpSpPr bwMode="auto">
            <a:xfrm>
              <a:off x="2094" y="338"/>
              <a:ext cx="111" cy="45"/>
              <a:chOff x="0" y="0"/>
              <a:chExt cx="111" cy="45"/>
            </a:xfrm>
          </p:grpSpPr>
          <p:sp>
            <p:nvSpPr>
              <p:cNvPr id="104810"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11"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7" name="Group 434"/>
            <p:cNvGrpSpPr>
              <a:grpSpLocks/>
            </p:cNvGrpSpPr>
            <p:nvPr/>
          </p:nvGrpSpPr>
          <p:grpSpPr bwMode="auto">
            <a:xfrm>
              <a:off x="1940" y="532"/>
              <a:ext cx="112" cy="45"/>
              <a:chOff x="0" y="0"/>
              <a:chExt cx="112" cy="45"/>
            </a:xfrm>
          </p:grpSpPr>
          <p:sp>
            <p:nvSpPr>
              <p:cNvPr id="104808"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09"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8" name="Group 437"/>
            <p:cNvGrpSpPr>
              <a:grpSpLocks/>
            </p:cNvGrpSpPr>
            <p:nvPr/>
          </p:nvGrpSpPr>
          <p:grpSpPr bwMode="auto">
            <a:xfrm>
              <a:off x="1874" y="399"/>
              <a:ext cx="111" cy="45"/>
              <a:chOff x="0" y="0"/>
              <a:chExt cx="111" cy="45"/>
            </a:xfrm>
          </p:grpSpPr>
          <p:sp>
            <p:nvSpPr>
              <p:cNvPr id="104806"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07"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599" name="Group 440"/>
            <p:cNvGrpSpPr>
              <a:grpSpLocks/>
            </p:cNvGrpSpPr>
            <p:nvPr/>
          </p:nvGrpSpPr>
          <p:grpSpPr bwMode="auto">
            <a:xfrm>
              <a:off x="1803" y="274"/>
              <a:ext cx="112" cy="45"/>
              <a:chOff x="0" y="0"/>
              <a:chExt cx="112" cy="45"/>
            </a:xfrm>
          </p:grpSpPr>
          <p:sp>
            <p:nvSpPr>
              <p:cNvPr id="104804"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05"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0" name="Group 443"/>
            <p:cNvGrpSpPr>
              <a:grpSpLocks/>
            </p:cNvGrpSpPr>
            <p:nvPr/>
          </p:nvGrpSpPr>
          <p:grpSpPr bwMode="auto">
            <a:xfrm>
              <a:off x="1648" y="465"/>
              <a:ext cx="112" cy="45"/>
              <a:chOff x="0" y="0"/>
              <a:chExt cx="112" cy="45"/>
            </a:xfrm>
          </p:grpSpPr>
          <p:sp>
            <p:nvSpPr>
              <p:cNvPr id="104802"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03"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1" name="Group 446"/>
            <p:cNvGrpSpPr>
              <a:grpSpLocks/>
            </p:cNvGrpSpPr>
            <p:nvPr/>
          </p:nvGrpSpPr>
          <p:grpSpPr bwMode="auto">
            <a:xfrm>
              <a:off x="1444" y="519"/>
              <a:ext cx="112" cy="45"/>
              <a:chOff x="0" y="0"/>
              <a:chExt cx="112" cy="45"/>
            </a:xfrm>
          </p:grpSpPr>
          <p:sp>
            <p:nvSpPr>
              <p:cNvPr id="104800"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801"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2" name="Group 449"/>
            <p:cNvGrpSpPr>
              <a:grpSpLocks/>
            </p:cNvGrpSpPr>
            <p:nvPr/>
          </p:nvGrpSpPr>
          <p:grpSpPr bwMode="auto">
            <a:xfrm>
              <a:off x="1594" y="332"/>
              <a:ext cx="112" cy="45"/>
              <a:chOff x="0" y="0"/>
              <a:chExt cx="112" cy="45"/>
            </a:xfrm>
          </p:grpSpPr>
          <p:sp>
            <p:nvSpPr>
              <p:cNvPr id="104798"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99"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3" name="Group 452"/>
            <p:cNvGrpSpPr>
              <a:grpSpLocks/>
            </p:cNvGrpSpPr>
            <p:nvPr/>
          </p:nvGrpSpPr>
          <p:grpSpPr bwMode="auto">
            <a:xfrm>
              <a:off x="1359" y="398"/>
              <a:ext cx="112" cy="45"/>
              <a:chOff x="0" y="0"/>
              <a:chExt cx="112" cy="45"/>
            </a:xfrm>
          </p:grpSpPr>
          <p:sp>
            <p:nvSpPr>
              <p:cNvPr id="104796"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97"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4" name="Group 455"/>
            <p:cNvGrpSpPr>
              <a:grpSpLocks/>
            </p:cNvGrpSpPr>
            <p:nvPr/>
          </p:nvGrpSpPr>
          <p:grpSpPr bwMode="auto">
            <a:xfrm>
              <a:off x="1379" y="288"/>
              <a:ext cx="112" cy="44"/>
              <a:chOff x="0" y="0"/>
              <a:chExt cx="112" cy="44"/>
            </a:xfrm>
          </p:grpSpPr>
          <p:sp>
            <p:nvSpPr>
              <p:cNvPr id="104794"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95"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5" name="Group 458"/>
            <p:cNvGrpSpPr>
              <a:grpSpLocks/>
            </p:cNvGrpSpPr>
            <p:nvPr/>
          </p:nvGrpSpPr>
          <p:grpSpPr bwMode="auto">
            <a:xfrm>
              <a:off x="1147" y="342"/>
              <a:ext cx="111" cy="45"/>
              <a:chOff x="0" y="0"/>
              <a:chExt cx="111" cy="45"/>
            </a:xfrm>
          </p:grpSpPr>
          <p:sp>
            <p:nvSpPr>
              <p:cNvPr id="104792"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93"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6" name="Group 461"/>
            <p:cNvGrpSpPr>
              <a:grpSpLocks/>
            </p:cNvGrpSpPr>
            <p:nvPr/>
          </p:nvGrpSpPr>
          <p:grpSpPr bwMode="auto">
            <a:xfrm>
              <a:off x="942" y="297"/>
              <a:ext cx="112" cy="45"/>
              <a:chOff x="0" y="0"/>
              <a:chExt cx="112" cy="45"/>
            </a:xfrm>
          </p:grpSpPr>
          <p:sp>
            <p:nvSpPr>
              <p:cNvPr id="104790"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91"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7" name="Group 464"/>
            <p:cNvGrpSpPr>
              <a:grpSpLocks/>
            </p:cNvGrpSpPr>
            <p:nvPr/>
          </p:nvGrpSpPr>
          <p:grpSpPr bwMode="auto">
            <a:xfrm>
              <a:off x="940" y="392"/>
              <a:ext cx="111" cy="45"/>
              <a:chOff x="0" y="0"/>
              <a:chExt cx="111" cy="45"/>
            </a:xfrm>
          </p:grpSpPr>
          <p:sp>
            <p:nvSpPr>
              <p:cNvPr id="104788"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89"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8" name="Group 467"/>
            <p:cNvGrpSpPr>
              <a:grpSpLocks/>
            </p:cNvGrpSpPr>
            <p:nvPr/>
          </p:nvGrpSpPr>
          <p:grpSpPr bwMode="auto">
            <a:xfrm>
              <a:off x="745" y="346"/>
              <a:ext cx="112" cy="44"/>
              <a:chOff x="0" y="0"/>
              <a:chExt cx="112" cy="44"/>
            </a:xfrm>
          </p:grpSpPr>
          <p:sp>
            <p:nvSpPr>
              <p:cNvPr id="104786"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87"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09" name="Group 470"/>
            <p:cNvGrpSpPr>
              <a:grpSpLocks/>
            </p:cNvGrpSpPr>
            <p:nvPr/>
          </p:nvGrpSpPr>
          <p:grpSpPr bwMode="auto">
            <a:xfrm>
              <a:off x="476" y="408"/>
              <a:ext cx="111" cy="44"/>
              <a:chOff x="0" y="0"/>
              <a:chExt cx="111" cy="44"/>
            </a:xfrm>
          </p:grpSpPr>
          <p:sp>
            <p:nvSpPr>
              <p:cNvPr id="104784"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85"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0" name="Group 473"/>
            <p:cNvGrpSpPr>
              <a:grpSpLocks/>
            </p:cNvGrpSpPr>
            <p:nvPr/>
          </p:nvGrpSpPr>
          <p:grpSpPr bwMode="auto">
            <a:xfrm>
              <a:off x="499" y="276"/>
              <a:ext cx="112" cy="44"/>
              <a:chOff x="0" y="0"/>
              <a:chExt cx="112" cy="44"/>
            </a:xfrm>
          </p:grpSpPr>
          <p:sp>
            <p:nvSpPr>
              <p:cNvPr id="104782"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83"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1" name="Group 476"/>
            <p:cNvGrpSpPr>
              <a:grpSpLocks/>
            </p:cNvGrpSpPr>
            <p:nvPr/>
          </p:nvGrpSpPr>
          <p:grpSpPr bwMode="auto">
            <a:xfrm>
              <a:off x="184" y="488"/>
              <a:ext cx="111" cy="44"/>
              <a:chOff x="0" y="0"/>
              <a:chExt cx="111" cy="44"/>
            </a:xfrm>
          </p:grpSpPr>
          <p:sp>
            <p:nvSpPr>
              <p:cNvPr id="104780"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81"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2" name="Group 479"/>
            <p:cNvGrpSpPr>
              <a:grpSpLocks/>
            </p:cNvGrpSpPr>
            <p:nvPr/>
          </p:nvGrpSpPr>
          <p:grpSpPr bwMode="auto">
            <a:xfrm>
              <a:off x="923" y="177"/>
              <a:ext cx="101" cy="38"/>
              <a:chOff x="0" y="0"/>
              <a:chExt cx="101" cy="38"/>
            </a:xfrm>
          </p:grpSpPr>
          <p:sp>
            <p:nvSpPr>
              <p:cNvPr id="104778"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79"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3" name="Group 482"/>
            <p:cNvGrpSpPr>
              <a:grpSpLocks/>
            </p:cNvGrpSpPr>
            <p:nvPr/>
          </p:nvGrpSpPr>
          <p:grpSpPr bwMode="auto">
            <a:xfrm>
              <a:off x="1406" y="189"/>
              <a:ext cx="101" cy="39"/>
              <a:chOff x="0" y="0"/>
              <a:chExt cx="101" cy="39"/>
            </a:xfrm>
          </p:grpSpPr>
          <p:sp>
            <p:nvSpPr>
              <p:cNvPr id="104776"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77"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4" name="Group 485"/>
            <p:cNvGrpSpPr>
              <a:grpSpLocks/>
            </p:cNvGrpSpPr>
            <p:nvPr/>
          </p:nvGrpSpPr>
          <p:grpSpPr bwMode="auto">
            <a:xfrm>
              <a:off x="1804" y="184"/>
              <a:ext cx="101" cy="38"/>
              <a:chOff x="0" y="0"/>
              <a:chExt cx="101" cy="38"/>
            </a:xfrm>
          </p:grpSpPr>
          <p:sp>
            <p:nvSpPr>
              <p:cNvPr id="104774"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75"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5" name="Group 488"/>
            <p:cNvGrpSpPr>
              <a:grpSpLocks/>
            </p:cNvGrpSpPr>
            <p:nvPr/>
          </p:nvGrpSpPr>
          <p:grpSpPr bwMode="auto">
            <a:xfrm>
              <a:off x="2181" y="177"/>
              <a:ext cx="100" cy="39"/>
              <a:chOff x="0" y="0"/>
              <a:chExt cx="100" cy="39"/>
            </a:xfrm>
          </p:grpSpPr>
          <p:sp>
            <p:nvSpPr>
              <p:cNvPr id="104772"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73"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6" name="Group 491"/>
            <p:cNvGrpSpPr>
              <a:grpSpLocks/>
            </p:cNvGrpSpPr>
            <p:nvPr/>
          </p:nvGrpSpPr>
          <p:grpSpPr bwMode="auto">
            <a:xfrm>
              <a:off x="2385" y="117"/>
              <a:ext cx="101" cy="39"/>
              <a:chOff x="0" y="0"/>
              <a:chExt cx="101" cy="39"/>
            </a:xfrm>
          </p:grpSpPr>
          <p:sp>
            <p:nvSpPr>
              <p:cNvPr id="104770"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71"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7" name="Group 494"/>
            <p:cNvGrpSpPr>
              <a:grpSpLocks/>
            </p:cNvGrpSpPr>
            <p:nvPr/>
          </p:nvGrpSpPr>
          <p:grpSpPr bwMode="auto">
            <a:xfrm>
              <a:off x="2666" y="171"/>
              <a:ext cx="101" cy="39"/>
              <a:chOff x="0" y="0"/>
              <a:chExt cx="101" cy="39"/>
            </a:xfrm>
          </p:grpSpPr>
          <p:sp>
            <p:nvSpPr>
              <p:cNvPr id="104768"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69"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8" name="Group 497"/>
            <p:cNvGrpSpPr>
              <a:grpSpLocks/>
            </p:cNvGrpSpPr>
            <p:nvPr/>
          </p:nvGrpSpPr>
          <p:grpSpPr bwMode="auto">
            <a:xfrm>
              <a:off x="1732" y="596"/>
              <a:ext cx="106" cy="51"/>
              <a:chOff x="0" y="0"/>
              <a:chExt cx="106" cy="51"/>
            </a:xfrm>
          </p:grpSpPr>
          <p:sp>
            <p:nvSpPr>
              <p:cNvPr id="104766"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67"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19" name="Group 500"/>
            <p:cNvGrpSpPr>
              <a:grpSpLocks/>
            </p:cNvGrpSpPr>
            <p:nvPr/>
          </p:nvGrpSpPr>
          <p:grpSpPr bwMode="auto">
            <a:xfrm>
              <a:off x="2622" y="692"/>
              <a:ext cx="123" cy="51"/>
              <a:chOff x="0" y="0"/>
              <a:chExt cx="122" cy="51"/>
            </a:xfrm>
          </p:grpSpPr>
          <p:sp>
            <p:nvSpPr>
              <p:cNvPr id="104764"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65"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0" name="Group 503"/>
            <p:cNvGrpSpPr>
              <a:grpSpLocks/>
            </p:cNvGrpSpPr>
            <p:nvPr/>
          </p:nvGrpSpPr>
          <p:grpSpPr bwMode="auto">
            <a:xfrm>
              <a:off x="3684" y="463"/>
              <a:ext cx="112" cy="51"/>
              <a:chOff x="0" y="0"/>
              <a:chExt cx="112" cy="51"/>
            </a:xfrm>
          </p:grpSpPr>
          <p:sp>
            <p:nvSpPr>
              <p:cNvPr id="104762"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63"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1" name="Group 506"/>
            <p:cNvGrpSpPr>
              <a:grpSpLocks/>
            </p:cNvGrpSpPr>
            <p:nvPr/>
          </p:nvGrpSpPr>
          <p:grpSpPr bwMode="auto">
            <a:xfrm>
              <a:off x="3856" y="388"/>
              <a:ext cx="111" cy="51"/>
              <a:chOff x="0" y="0"/>
              <a:chExt cx="111" cy="51"/>
            </a:xfrm>
          </p:grpSpPr>
          <p:sp>
            <p:nvSpPr>
              <p:cNvPr id="104760"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61"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2" name="Group 509"/>
            <p:cNvGrpSpPr>
              <a:grpSpLocks/>
            </p:cNvGrpSpPr>
            <p:nvPr/>
          </p:nvGrpSpPr>
          <p:grpSpPr bwMode="auto">
            <a:xfrm>
              <a:off x="2199" y="84"/>
              <a:ext cx="79" cy="34"/>
              <a:chOff x="0" y="0"/>
              <a:chExt cx="79" cy="34"/>
            </a:xfrm>
          </p:grpSpPr>
          <p:sp>
            <p:nvSpPr>
              <p:cNvPr id="104758"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59"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3" name="Group 512"/>
            <p:cNvGrpSpPr>
              <a:grpSpLocks/>
            </p:cNvGrpSpPr>
            <p:nvPr/>
          </p:nvGrpSpPr>
          <p:grpSpPr bwMode="auto">
            <a:xfrm>
              <a:off x="1329" y="84"/>
              <a:ext cx="79" cy="34"/>
              <a:chOff x="0" y="0"/>
              <a:chExt cx="79" cy="34"/>
            </a:xfrm>
          </p:grpSpPr>
          <p:sp>
            <p:nvSpPr>
              <p:cNvPr id="104756"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57"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4" name="Group 515"/>
            <p:cNvGrpSpPr>
              <a:grpSpLocks/>
            </p:cNvGrpSpPr>
            <p:nvPr/>
          </p:nvGrpSpPr>
          <p:grpSpPr bwMode="auto">
            <a:xfrm>
              <a:off x="1536" y="45"/>
              <a:ext cx="79" cy="34"/>
              <a:chOff x="0" y="0"/>
              <a:chExt cx="79" cy="34"/>
            </a:xfrm>
          </p:grpSpPr>
          <p:sp>
            <p:nvSpPr>
              <p:cNvPr id="104754"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55"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5" name="Group 518"/>
            <p:cNvGrpSpPr>
              <a:grpSpLocks/>
            </p:cNvGrpSpPr>
            <p:nvPr/>
          </p:nvGrpSpPr>
          <p:grpSpPr bwMode="auto">
            <a:xfrm>
              <a:off x="1715" y="0"/>
              <a:ext cx="83" cy="34"/>
              <a:chOff x="0" y="0"/>
              <a:chExt cx="83" cy="34"/>
            </a:xfrm>
          </p:grpSpPr>
          <p:sp>
            <p:nvSpPr>
              <p:cNvPr id="104752"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53"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6" name="Group 521"/>
            <p:cNvGrpSpPr>
              <a:grpSpLocks/>
            </p:cNvGrpSpPr>
            <p:nvPr/>
          </p:nvGrpSpPr>
          <p:grpSpPr bwMode="auto">
            <a:xfrm>
              <a:off x="1983" y="45"/>
              <a:ext cx="84" cy="34"/>
              <a:chOff x="0" y="0"/>
              <a:chExt cx="84" cy="34"/>
            </a:xfrm>
          </p:grpSpPr>
          <p:sp>
            <p:nvSpPr>
              <p:cNvPr id="104750"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51"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7" name="Group 524"/>
            <p:cNvGrpSpPr>
              <a:grpSpLocks/>
            </p:cNvGrpSpPr>
            <p:nvPr/>
          </p:nvGrpSpPr>
          <p:grpSpPr bwMode="auto">
            <a:xfrm>
              <a:off x="1785" y="99"/>
              <a:ext cx="83" cy="34"/>
              <a:chOff x="0" y="0"/>
              <a:chExt cx="83" cy="34"/>
            </a:xfrm>
          </p:grpSpPr>
          <p:sp>
            <p:nvSpPr>
              <p:cNvPr id="104748"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49"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8" name="Group 527"/>
            <p:cNvGrpSpPr>
              <a:grpSpLocks/>
            </p:cNvGrpSpPr>
            <p:nvPr/>
          </p:nvGrpSpPr>
          <p:grpSpPr bwMode="auto">
            <a:xfrm>
              <a:off x="1978" y="133"/>
              <a:ext cx="95" cy="45"/>
              <a:chOff x="0" y="0"/>
              <a:chExt cx="95" cy="45"/>
            </a:xfrm>
          </p:grpSpPr>
          <p:sp>
            <p:nvSpPr>
              <p:cNvPr id="104746"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47"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29" name="Group 530"/>
            <p:cNvGrpSpPr>
              <a:grpSpLocks/>
            </p:cNvGrpSpPr>
            <p:nvPr/>
          </p:nvGrpSpPr>
          <p:grpSpPr bwMode="auto">
            <a:xfrm>
              <a:off x="1606" y="138"/>
              <a:ext cx="89" cy="45"/>
              <a:chOff x="0" y="0"/>
              <a:chExt cx="89" cy="45"/>
            </a:xfrm>
          </p:grpSpPr>
          <p:sp>
            <p:nvSpPr>
              <p:cNvPr id="104744"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45"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0" name="Group 533"/>
            <p:cNvGrpSpPr>
              <a:grpSpLocks/>
            </p:cNvGrpSpPr>
            <p:nvPr/>
          </p:nvGrpSpPr>
          <p:grpSpPr bwMode="auto">
            <a:xfrm>
              <a:off x="1141" y="129"/>
              <a:ext cx="101" cy="45"/>
              <a:chOff x="0" y="0"/>
              <a:chExt cx="101" cy="45"/>
            </a:xfrm>
          </p:grpSpPr>
          <p:sp>
            <p:nvSpPr>
              <p:cNvPr id="104742"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43"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1" name="Group 536"/>
            <p:cNvGrpSpPr>
              <a:grpSpLocks/>
            </p:cNvGrpSpPr>
            <p:nvPr/>
          </p:nvGrpSpPr>
          <p:grpSpPr bwMode="auto">
            <a:xfrm>
              <a:off x="2048" y="3203"/>
              <a:ext cx="195" cy="105"/>
              <a:chOff x="0" y="0"/>
              <a:chExt cx="195" cy="105"/>
            </a:xfrm>
          </p:grpSpPr>
          <p:sp>
            <p:nvSpPr>
              <p:cNvPr id="104740"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41"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2" name="Group 539"/>
            <p:cNvGrpSpPr>
              <a:grpSpLocks/>
            </p:cNvGrpSpPr>
            <p:nvPr/>
          </p:nvGrpSpPr>
          <p:grpSpPr bwMode="auto">
            <a:xfrm>
              <a:off x="2525" y="2847"/>
              <a:ext cx="196" cy="112"/>
              <a:chOff x="0" y="0"/>
              <a:chExt cx="196" cy="112"/>
            </a:xfrm>
          </p:grpSpPr>
          <p:sp>
            <p:nvSpPr>
              <p:cNvPr id="104738"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39"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3" name="Group 542"/>
            <p:cNvGrpSpPr>
              <a:grpSpLocks/>
            </p:cNvGrpSpPr>
            <p:nvPr/>
          </p:nvGrpSpPr>
          <p:grpSpPr bwMode="auto">
            <a:xfrm>
              <a:off x="3303" y="2297"/>
              <a:ext cx="168" cy="95"/>
              <a:chOff x="0" y="0"/>
              <a:chExt cx="168" cy="95"/>
            </a:xfrm>
          </p:grpSpPr>
          <p:sp>
            <p:nvSpPr>
              <p:cNvPr id="104736"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37"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4" name="Group 545"/>
            <p:cNvGrpSpPr>
              <a:grpSpLocks/>
            </p:cNvGrpSpPr>
            <p:nvPr/>
          </p:nvGrpSpPr>
          <p:grpSpPr bwMode="auto">
            <a:xfrm>
              <a:off x="3615" y="2056"/>
              <a:ext cx="157" cy="89"/>
              <a:chOff x="0" y="0"/>
              <a:chExt cx="157" cy="89"/>
            </a:xfrm>
          </p:grpSpPr>
          <p:sp>
            <p:nvSpPr>
              <p:cNvPr id="104734"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35"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5" name="Group 548"/>
            <p:cNvGrpSpPr>
              <a:grpSpLocks/>
            </p:cNvGrpSpPr>
            <p:nvPr/>
          </p:nvGrpSpPr>
          <p:grpSpPr bwMode="auto">
            <a:xfrm>
              <a:off x="2957" y="2553"/>
              <a:ext cx="168" cy="95"/>
              <a:chOff x="0" y="0"/>
              <a:chExt cx="168" cy="95"/>
            </a:xfrm>
          </p:grpSpPr>
          <p:sp>
            <p:nvSpPr>
              <p:cNvPr id="104732"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33"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6" name="Group 551"/>
            <p:cNvGrpSpPr>
              <a:grpSpLocks/>
            </p:cNvGrpSpPr>
            <p:nvPr/>
          </p:nvGrpSpPr>
          <p:grpSpPr bwMode="auto">
            <a:xfrm>
              <a:off x="3934" y="1833"/>
              <a:ext cx="151" cy="84"/>
              <a:chOff x="0" y="0"/>
              <a:chExt cx="151" cy="84"/>
            </a:xfrm>
          </p:grpSpPr>
          <p:sp>
            <p:nvSpPr>
              <p:cNvPr id="104730"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31"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7" name="Group 554"/>
            <p:cNvGrpSpPr>
              <a:grpSpLocks/>
            </p:cNvGrpSpPr>
            <p:nvPr/>
          </p:nvGrpSpPr>
          <p:grpSpPr bwMode="auto">
            <a:xfrm>
              <a:off x="4155" y="1651"/>
              <a:ext cx="156" cy="89"/>
              <a:chOff x="0" y="0"/>
              <a:chExt cx="156" cy="89"/>
            </a:xfrm>
          </p:grpSpPr>
          <p:sp>
            <p:nvSpPr>
              <p:cNvPr id="104728"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29"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8" name="Group 557"/>
            <p:cNvGrpSpPr>
              <a:grpSpLocks/>
            </p:cNvGrpSpPr>
            <p:nvPr/>
          </p:nvGrpSpPr>
          <p:grpSpPr bwMode="auto">
            <a:xfrm>
              <a:off x="4392" y="1490"/>
              <a:ext cx="134" cy="72"/>
              <a:chOff x="0" y="0"/>
              <a:chExt cx="134" cy="72"/>
            </a:xfrm>
          </p:grpSpPr>
          <p:sp>
            <p:nvSpPr>
              <p:cNvPr id="104726"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27"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39" name="Group 560"/>
            <p:cNvGrpSpPr>
              <a:grpSpLocks/>
            </p:cNvGrpSpPr>
            <p:nvPr/>
          </p:nvGrpSpPr>
          <p:grpSpPr bwMode="auto">
            <a:xfrm>
              <a:off x="4777" y="1198"/>
              <a:ext cx="134" cy="73"/>
              <a:chOff x="0" y="0"/>
              <a:chExt cx="134" cy="73"/>
            </a:xfrm>
          </p:grpSpPr>
          <p:sp>
            <p:nvSpPr>
              <p:cNvPr id="104724"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25"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0" name="Group 563"/>
            <p:cNvGrpSpPr>
              <a:grpSpLocks/>
            </p:cNvGrpSpPr>
            <p:nvPr/>
          </p:nvGrpSpPr>
          <p:grpSpPr bwMode="auto">
            <a:xfrm>
              <a:off x="4598" y="1338"/>
              <a:ext cx="139" cy="61"/>
              <a:chOff x="0" y="0"/>
              <a:chExt cx="139" cy="61"/>
            </a:xfrm>
          </p:grpSpPr>
          <p:sp>
            <p:nvSpPr>
              <p:cNvPr id="104722"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23"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1" name="Group 566"/>
            <p:cNvGrpSpPr>
              <a:grpSpLocks/>
            </p:cNvGrpSpPr>
            <p:nvPr/>
          </p:nvGrpSpPr>
          <p:grpSpPr bwMode="auto">
            <a:xfrm>
              <a:off x="4928" y="1096"/>
              <a:ext cx="128" cy="61"/>
              <a:chOff x="0" y="0"/>
              <a:chExt cx="128" cy="61"/>
            </a:xfrm>
          </p:grpSpPr>
          <p:sp>
            <p:nvSpPr>
              <p:cNvPr id="104720"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21"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2" name="Group 569"/>
            <p:cNvGrpSpPr>
              <a:grpSpLocks/>
            </p:cNvGrpSpPr>
            <p:nvPr/>
          </p:nvGrpSpPr>
          <p:grpSpPr bwMode="auto">
            <a:xfrm>
              <a:off x="5074" y="983"/>
              <a:ext cx="128" cy="61"/>
              <a:chOff x="0" y="0"/>
              <a:chExt cx="128" cy="61"/>
            </a:xfrm>
          </p:grpSpPr>
          <p:sp>
            <p:nvSpPr>
              <p:cNvPr id="104718"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19"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3" name="Group 572"/>
            <p:cNvGrpSpPr>
              <a:grpSpLocks/>
            </p:cNvGrpSpPr>
            <p:nvPr/>
          </p:nvGrpSpPr>
          <p:grpSpPr bwMode="auto">
            <a:xfrm>
              <a:off x="5226" y="878"/>
              <a:ext cx="123" cy="50"/>
              <a:chOff x="0" y="0"/>
              <a:chExt cx="122" cy="50"/>
            </a:xfrm>
          </p:grpSpPr>
          <p:sp>
            <p:nvSpPr>
              <p:cNvPr id="104716"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17"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4" name="Group 575"/>
            <p:cNvGrpSpPr>
              <a:grpSpLocks/>
            </p:cNvGrpSpPr>
            <p:nvPr/>
          </p:nvGrpSpPr>
          <p:grpSpPr bwMode="auto">
            <a:xfrm>
              <a:off x="5342" y="790"/>
              <a:ext cx="124" cy="51"/>
              <a:chOff x="0" y="0"/>
              <a:chExt cx="124" cy="51"/>
            </a:xfrm>
          </p:grpSpPr>
          <p:sp>
            <p:nvSpPr>
              <p:cNvPr id="104714"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15"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5" name="Group 578"/>
            <p:cNvGrpSpPr>
              <a:grpSpLocks/>
            </p:cNvGrpSpPr>
            <p:nvPr/>
          </p:nvGrpSpPr>
          <p:grpSpPr bwMode="auto">
            <a:xfrm>
              <a:off x="5463" y="697"/>
              <a:ext cx="123" cy="51"/>
              <a:chOff x="0" y="0"/>
              <a:chExt cx="122" cy="51"/>
            </a:xfrm>
          </p:grpSpPr>
          <p:sp>
            <p:nvSpPr>
              <p:cNvPr id="104712"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13"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6" name="Group 581"/>
            <p:cNvGrpSpPr>
              <a:grpSpLocks/>
            </p:cNvGrpSpPr>
            <p:nvPr/>
          </p:nvGrpSpPr>
          <p:grpSpPr bwMode="auto">
            <a:xfrm>
              <a:off x="3320" y="3247"/>
              <a:ext cx="196" cy="106"/>
              <a:chOff x="0" y="0"/>
              <a:chExt cx="196" cy="106"/>
            </a:xfrm>
          </p:grpSpPr>
          <p:sp>
            <p:nvSpPr>
              <p:cNvPr id="104710"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11"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7" name="Group 584"/>
            <p:cNvGrpSpPr>
              <a:grpSpLocks/>
            </p:cNvGrpSpPr>
            <p:nvPr/>
          </p:nvGrpSpPr>
          <p:grpSpPr bwMode="auto">
            <a:xfrm>
              <a:off x="3716" y="2869"/>
              <a:ext cx="196" cy="111"/>
              <a:chOff x="0" y="0"/>
              <a:chExt cx="196" cy="111"/>
            </a:xfrm>
          </p:grpSpPr>
          <p:sp>
            <p:nvSpPr>
              <p:cNvPr id="104708"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09"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8" name="Group 587"/>
            <p:cNvGrpSpPr>
              <a:grpSpLocks/>
            </p:cNvGrpSpPr>
            <p:nvPr/>
          </p:nvGrpSpPr>
          <p:grpSpPr bwMode="auto">
            <a:xfrm>
              <a:off x="4838" y="2881"/>
              <a:ext cx="201" cy="106"/>
              <a:chOff x="0" y="0"/>
              <a:chExt cx="201" cy="106"/>
            </a:xfrm>
          </p:grpSpPr>
          <p:sp>
            <p:nvSpPr>
              <p:cNvPr id="104706"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07"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49" name="Group 590"/>
            <p:cNvGrpSpPr>
              <a:grpSpLocks/>
            </p:cNvGrpSpPr>
            <p:nvPr/>
          </p:nvGrpSpPr>
          <p:grpSpPr bwMode="auto">
            <a:xfrm>
              <a:off x="4556" y="3225"/>
              <a:ext cx="196" cy="105"/>
              <a:chOff x="0" y="0"/>
              <a:chExt cx="196" cy="105"/>
            </a:xfrm>
          </p:grpSpPr>
          <p:sp>
            <p:nvSpPr>
              <p:cNvPr id="104704"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05"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0" name="Group 593"/>
            <p:cNvGrpSpPr>
              <a:grpSpLocks/>
            </p:cNvGrpSpPr>
            <p:nvPr/>
          </p:nvGrpSpPr>
          <p:grpSpPr bwMode="auto">
            <a:xfrm>
              <a:off x="4054" y="2572"/>
              <a:ext cx="168" cy="96"/>
              <a:chOff x="0" y="0"/>
              <a:chExt cx="168" cy="96"/>
            </a:xfrm>
          </p:grpSpPr>
          <p:sp>
            <p:nvSpPr>
              <p:cNvPr id="104702"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03"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1" name="Group 596"/>
            <p:cNvGrpSpPr>
              <a:grpSpLocks/>
            </p:cNvGrpSpPr>
            <p:nvPr/>
          </p:nvGrpSpPr>
          <p:grpSpPr bwMode="auto">
            <a:xfrm>
              <a:off x="4328" y="2317"/>
              <a:ext cx="167" cy="95"/>
              <a:chOff x="0" y="0"/>
              <a:chExt cx="166" cy="95"/>
            </a:xfrm>
          </p:grpSpPr>
          <p:sp>
            <p:nvSpPr>
              <p:cNvPr id="104700"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701"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2" name="Group 599"/>
            <p:cNvGrpSpPr>
              <a:grpSpLocks/>
            </p:cNvGrpSpPr>
            <p:nvPr/>
          </p:nvGrpSpPr>
          <p:grpSpPr bwMode="auto">
            <a:xfrm>
              <a:off x="5109" y="2594"/>
              <a:ext cx="167" cy="95"/>
              <a:chOff x="0" y="0"/>
              <a:chExt cx="166" cy="95"/>
            </a:xfrm>
          </p:grpSpPr>
          <p:sp>
            <p:nvSpPr>
              <p:cNvPr id="104698"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99"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3" name="Group 602"/>
            <p:cNvGrpSpPr>
              <a:grpSpLocks/>
            </p:cNvGrpSpPr>
            <p:nvPr/>
          </p:nvGrpSpPr>
          <p:grpSpPr bwMode="auto">
            <a:xfrm>
              <a:off x="4618" y="2049"/>
              <a:ext cx="156" cy="83"/>
              <a:chOff x="0" y="0"/>
              <a:chExt cx="156" cy="83"/>
            </a:xfrm>
          </p:grpSpPr>
          <p:sp>
            <p:nvSpPr>
              <p:cNvPr id="104696"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97"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4" name="Group 605"/>
            <p:cNvGrpSpPr>
              <a:grpSpLocks/>
            </p:cNvGrpSpPr>
            <p:nvPr/>
          </p:nvGrpSpPr>
          <p:grpSpPr bwMode="auto">
            <a:xfrm>
              <a:off x="5358" y="2292"/>
              <a:ext cx="168" cy="95"/>
              <a:chOff x="0" y="0"/>
              <a:chExt cx="168" cy="95"/>
            </a:xfrm>
          </p:grpSpPr>
          <p:sp>
            <p:nvSpPr>
              <p:cNvPr id="104694"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95"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5" name="Group 608"/>
            <p:cNvGrpSpPr>
              <a:grpSpLocks/>
            </p:cNvGrpSpPr>
            <p:nvPr/>
          </p:nvGrpSpPr>
          <p:grpSpPr bwMode="auto">
            <a:xfrm>
              <a:off x="5562" y="2055"/>
              <a:ext cx="156" cy="89"/>
              <a:chOff x="0" y="0"/>
              <a:chExt cx="156" cy="89"/>
            </a:xfrm>
          </p:grpSpPr>
          <p:sp>
            <p:nvSpPr>
              <p:cNvPr id="104692"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93"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6" name="Group 611"/>
            <p:cNvGrpSpPr>
              <a:grpSpLocks/>
            </p:cNvGrpSpPr>
            <p:nvPr/>
          </p:nvGrpSpPr>
          <p:grpSpPr bwMode="auto">
            <a:xfrm>
              <a:off x="4837" y="1849"/>
              <a:ext cx="156" cy="83"/>
              <a:chOff x="0" y="0"/>
              <a:chExt cx="156" cy="83"/>
            </a:xfrm>
          </p:grpSpPr>
          <p:sp>
            <p:nvSpPr>
              <p:cNvPr id="104690"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91"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7" name="Group 614"/>
            <p:cNvGrpSpPr>
              <a:grpSpLocks/>
            </p:cNvGrpSpPr>
            <p:nvPr/>
          </p:nvGrpSpPr>
          <p:grpSpPr bwMode="auto">
            <a:xfrm>
              <a:off x="5031" y="1664"/>
              <a:ext cx="156" cy="84"/>
              <a:chOff x="0" y="0"/>
              <a:chExt cx="156" cy="84"/>
            </a:xfrm>
          </p:grpSpPr>
          <p:sp>
            <p:nvSpPr>
              <p:cNvPr id="104688"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89"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8" name="Group 617"/>
            <p:cNvGrpSpPr>
              <a:grpSpLocks/>
            </p:cNvGrpSpPr>
            <p:nvPr/>
          </p:nvGrpSpPr>
          <p:grpSpPr bwMode="auto">
            <a:xfrm>
              <a:off x="5509" y="1228"/>
              <a:ext cx="134" cy="73"/>
              <a:chOff x="0" y="0"/>
              <a:chExt cx="134" cy="73"/>
            </a:xfrm>
          </p:grpSpPr>
          <p:sp>
            <p:nvSpPr>
              <p:cNvPr id="104686"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87"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59" name="Group 620"/>
            <p:cNvGrpSpPr>
              <a:grpSpLocks/>
            </p:cNvGrpSpPr>
            <p:nvPr/>
          </p:nvGrpSpPr>
          <p:grpSpPr bwMode="auto">
            <a:xfrm>
              <a:off x="5226" y="1490"/>
              <a:ext cx="140" cy="73"/>
              <a:chOff x="0" y="0"/>
              <a:chExt cx="139" cy="73"/>
            </a:xfrm>
          </p:grpSpPr>
          <p:sp>
            <p:nvSpPr>
              <p:cNvPr id="104684"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85"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0" name="Group 623"/>
            <p:cNvGrpSpPr>
              <a:grpSpLocks/>
            </p:cNvGrpSpPr>
            <p:nvPr/>
          </p:nvGrpSpPr>
          <p:grpSpPr bwMode="auto">
            <a:xfrm>
              <a:off x="5383" y="1352"/>
              <a:ext cx="134" cy="61"/>
              <a:chOff x="0" y="0"/>
              <a:chExt cx="134" cy="61"/>
            </a:xfrm>
          </p:grpSpPr>
          <p:sp>
            <p:nvSpPr>
              <p:cNvPr id="104682"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83"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1" name="Group 626"/>
            <p:cNvGrpSpPr>
              <a:grpSpLocks/>
            </p:cNvGrpSpPr>
            <p:nvPr/>
          </p:nvGrpSpPr>
          <p:grpSpPr bwMode="auto">
            <a:xfrm>
              <a:off x="5646" y="1109"/>
              <a:ext cx="128" cy="61"/>
              <a:chOff x="0" y="0"/>
              <a:chExt cx="128" cy="61"/>
            </a:xfrm>
          </p:grpSpPr>
          <p:sp>
            <p:nvSpPr>
              <p:cNvPr id="104680"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81"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2" name="Group 629"/>
            <p:cNvGrpSpPr>
              <a:grpSpLocks/>
            </p:cNvGrpSpPr>
            <p:nvPr/>
          </p:nvGrpSpPr>
          <p:grpSpPr bwMode="auto">
            <a:xfrm>
              <a:off x="5754" y="987"/>
              <a:ext cx="128" cy="61"/>
              <a:chOff x="0" y="0"/>
              <a:chExt cx="128" cy="61"/>
            </a:xfrm>
          </p:grpSpPr>
          <p:sp>
            <p:nvSpPr>
              <p:cNvPr id="104678"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79"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3" name="Group 632"/>
            <p:cNvGrpSpPr>
              <a:grpSpLocks/>
            </p:cNvGrpSpPr>
            <p:nvPr/>
          </p:nvGrpSpPr>
          <p:grpSpPr bwMode="auto">
            <a:xfrm>
              <a:off x="5728" y="1856"/>
              <a:ext cx="156" cy="83"/>
              <a:chOff x="0" y="0"/>
              <a:chExt cx="156" cy="83"/>
            </a:xfrm>
          </p:grpSpPr>
          <p:sp>
            <p:nvSpPr>
              <p:cNvPr id="104676"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77"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4" name="Group 635"/>
            <p:cNvGrpSpPr>
              <a:grpSpLocks/>
            </p:cNvGrpSpPr>
            <p:nvPr/>
          </p:nvGrpSpPr>
          <p:grpSpPr bwMode="auto">
            <a:xfrm>
              <a:off x="0" y="2041"/>
              <a:ext cx="150" cy="89"/>
              <a:chOff x="0" y="0"/>
              <a:chExt cx="150" cy="89"/>
            </a:xfrm>
          </p:grpSpPr>
          <p:sp>
            <p:nvSpPr>
              <p:cNvPr id="104674"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75"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5" name="Group 638"/>
            <p:cNvGrpSpPr>
              <a:grpSpLocks/>
            </p:cNvGrpSpPr>
            <p:nvPr/>
          </p:nvGrpSpPr>
          <p:grpSpPr bwMode="auto">
            <a:xfrm>
              <a:off x="67" y="1653"/>
              <a:ext cx="156" cy="89"/>
              <a:chOff x="0" y="0"/>
              <a:chExt cx="156" cy="89"/>
            </a:xfrm>
          </p:grpSpPr>
          <p:sp>
            <p:nvSpPr>
              <p:cNvPr id="104672"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73"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6" name="Group 641"/>
            <p:cNvGrpSpPr>
              <a:grpSpLocks/>
            </p:cNvGrpSpPr>
            <p:nvPr/>
          </p:nvGrpSpPr>
          <p:grpSpPr bwMode="auto">
            <a:xfrm>
              <a:off x="56" y="612"/>
              <a:ext cx="106" cy="44"/>
              <a:chOff x="0" y="0"/>
              <a:chExt cx="106" cy="44"/>
            </a:xfrm>
          </p:grpSpPr>
          <p:sp>
            <p:nvSpPr>
              <p:cNvPr id="104670"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71"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104667" name="Group 644"/>
            <p:cNvGrpSpPr>
              <a:grpSpLocks/>
            </p:cNvGrpSpPr>
            <p:nvPr/>
          </p:nvGrpSpPr>
          <p:grpSpPr bwMode="auto">
            <a:xfrm>
              <a:off x="5689" y="3186"/>
              <a:ext cx="201" cy="106"/>
              <a:chOff x="0" y="0"/>
              <a:chExt cx="201" cy="106"/>
            </a:xfrm>
          </p:grpSpPr>
          <p:sp>
            <p:nvSpPr>
              <p:cNvPr id="104668"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104669"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42631"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EDADA898-BE1B-8843-82A5-044B659F5354}"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75</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650" name="Título 649"/>
          <p:cNvSpPr>
            <a:spLocks noGrp="1"/>
          </p:cNvSpPr>
          <p:nvPr>
            <p:ph type="ctrTitle"/>
          </p:nvPr>
        </p:nvSpPr>
        <p:spPr/>
        <p:txBody>
          <a:bodyPr/>
          <a:lstStyle/>
          <a:p>
            <a:r>
              <a:rPr lang="es-ES_tradnl" dirty="0" smtClean="0"/>
              <a:t>¿Los resultados de ESPROCOL nos </a:t>
            </a:r>
            <a:r>
              <a:rPr lang="es-ES_tradnl" dirty="0" err="1" smtClean="0"/>
              <a:t>ayudarán</a:t>
            </a:r>
            <a:r>
              <a:rPr lang="es-ES_tradnl" dirty="0" smtClean="0"/>
              <a:t> a cambiar el prejuicio de que es peligroso y </a:t>
            </a:r>
            <a:r>
              <a:rPr lang="es-ES_tradnl" dirty="0" err="1" smtClean="0"/>
              <a:t>difícil</a:t>
            </a:r>
            <a:r>
              <a:rPr lang="es-ES_tradnl" dirty="0" smtClean="0"/>
              <a:t> meter al paciente en objetivos?</a:t>
            </a:r>
            <a:endParaRPr lang="es-ES_tradnl" dirty="0"/>
          </a:p>
        </p:txBody>
      </p:sp>
      <p:pic>
        <p:nvPicPr>
          <p:cNvPr id="652" name="Picture 648"/>
          <p:cNvPicPr>
            <a:picLocks noChangeArrowheads="1"/>
          </p:cNvPicPr>
          <p:nvPr/>
        </p:nvPicPr>
        <p:blipFill>
          <a:blip r:embed="rId2"/>
          <a:srcRect/>
          <a:stretch>
            <a:fillRect/>
          </a:stretch>
        </p:blipFill>
        <p:spPr bwMode="auto">
          <a:xfrm>
            <a:off x="250825" y="690563"/>
            <a:ext cx="8642350" cy="5518150"/>
          </a:xfrm>
          <a:prstGeom prst="rect">
            <a:avLst/>
          </a:prstGeom>
          <a:noFill/>
          <a:ln w="12700">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652"/>
                                        </p:tgtEl>
                                      </p:cBhvr>
                                    </p:animEffect>
                                    <p:set>
                                      <p:cBhvr>
                                        <p:cTn id="7" dur="1" fill="hold">
                                          <p:stCondLst>
                                            <p:cond delay="1999"/>
                                          </p:stCondLst>
                                        </p:cTn>
                                        <p:tgtEl>
                                          <p:spTgt spid="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
          <p:cNvGrpSpPr>
            <a:grpSpLocks/>
          </p:cNvGrpSpPr>
          <p:nvPr/>
        </p:nvGrpSpPr>
        <p:grpSpPr bwMode="auto">
          <a:xfrm>
            <a:off x="-103188" y="1308100"/>
            <a:ext cx="9350376" cy="5630863"/>
            <a:chOff x="0" y="0"/>
            <a:chExt cx="5890" cy="3547"/>
          </a:xfrm>
        </p:grpSpPr>
        <p:grpSp>
          <p:nvGrpSpPr>
            <p:cNvPr id="20491" name="Group 2"/>
            <p:cNvGrpSpPr>
              <a:grpSpLocks/>
            </p:cNvGrpSpPr>
            <p:nvPr/>
          </p:nvGrpSpPr>
          <p:grpSpPr bwMode="auto">
            <a:xfrm rot="10020000" flipH="1">
              <a:off x="52" y="203"/>
              <a:ext cx="1744" cy="8"/>
              <a:chOff x="0" y="0"/>
              <a:chExt cx="1744" cy="8"/>
            </a:xfrm>
          </p:grpSpPr>
          <p:sp>
            <p:nvSpPr>
              <p:cNvPr id="21134"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35"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2" name="Group 5"/>
            <p:cNvGrpSpPr>
              <a:grpSpLocks/>
            </p:cNvGrpSpPr>
            <p:nvPr/>
          </p:nvGrpSpPr>
          <p:grpSpPr bwMode="auto">
            <a:xfrm rot="9960000" flipH="1">
              <a:off x="39" y="307"/>
              <a:ext cx="2034" cy="8"/>
              <a:chOff x="0" y="0"/>
              <a:chExt cx="2033" cy="8"/>
            </a:xfrm>
          </p:grpSpPr>
          <p:sp>
            <p:nvSpPr>
              <p:cNvPr id="21132"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33"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3" name="Group 8"/>
            <p:cNvGrpSpPr>
              <a:grpSpLocks/>
            </p:cNvGrpSpPr>
            <p:nvPr/>
          </p:nvGrpSpPr>
          <p:grpSpPr bwMode="auto">
            <a:xfrm rot="9960000" flipH="1">
              <a:off x="38" y="373"/>
              <a:ext cx="2246" cy="8"/>
              <a:chOff x="0" y="0"/>
              <a:chExt cx="2246" cy="8"/>
            </a:xfrm>
          </p:grpSpPr>
          <p:sp>
            <p:nvSpPr>
              <p:cNvPr id="21130"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31"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4" name="Group 11"/>
            <p:cNvGrpSpPr>
              <a:grpSpLocks/>
            </p:cNvGrpSpPr>
            <p:nvPr/>
          </p:nvGrpSpPr>
          <p:grpSpPr bwMode="auto">
            <a:xfrm rot="9900000" flipH="1">
              <a:off x="23" y="453"/>
              <a:ext cx="2476" cy="8"/>
              <a:chOff x="0" y="0"/>
              <a:chExt cx="2476" cy="8"/>
            </a:xfrm>
          </p:grpSpPr>
          <p:sp>
            <p:nvSpPr>
              <p:cNvPr id="21128"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29"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5" name="Group 14"/>
            <p:cNvGrpSpPr>
              <a:grpSpLocks/>
            </p:cNvGrpSpPr>
            <p:nvPr/>
          </p:nvGrpSpPr>
          <p:grpSpPr bwMode="auto">
            <a:xfrm rot="9840000" flipH="1">
              <a:off x="14" y="569"/>
              <a:ext cx="2771" cy="8"/>
              <a:chOff x="0" y="0"/>
              <a:chExt cx="2770" cy="8"/>
            </a:xfrm>
          </p:grpSpPr>
          <p:sp>
            <p:nvSpPr>
              <p:cNvPr id="21126"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27"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6" name="Group 17"/>
            <p:cNvGrpSpPr>
              <a:grpSpLocks/>
            </p:cNvGrpSpPr>
            <p:nvPr/>
          </p:nvGrpSpPr>
          <p:grpSpPr bwMode="auto">
            <a:xfrm rot="9780000" flipH="1">
              <a:off x="3" y="688"/>
              <a:ext cx="3058" cy="8"/>
              <a:chOff x="0" y="0"/>
              <a:chExt cx="3058" cy="8"/>
            </a:xfrm>
          </p:grpSpPr>
          <p:sp>
            <p:nvSpPr>
              <p:cNvPr id="21124"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25"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7" name="Group 20"/>
            <p:cNvGrpSpPr>
              <a:grpSpLocks/>
            </p:cNvGrpSpPr>
            <p:nvPr/>
          </p:nvGrpSpPr>
          <p:grpSpPr bwMode="auto">
            <a:xfrm rot="9660000" flipH="1">
              <a:off x="-29" y="873"/>
              <a:ext cx="3403" cy="8"/>
              <a:chOff x="0" y="0"/>
              <a:chExt cx="3403" cy="8"/>
            </a:xfrm>
          </p:grpSpPr>
          <p:sp>
            <p:nvSpPr>
              <p:cNvPr id="21122"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23"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8" name="Group 23"/>
            <p:cNvGrpSpPr>
              <a:grpSpLocks/>
            </p:cNvGrpSpPr>
            <p:nvPr/>
          </p:nvGrpSpPr>
          <p:grpSpPr bwMode="auto">
            <a:xfrm rot="9540000" flipH="1">
              <a:off x="-34" y="1040"/>
              <a:ext cx="3748" cy="8"/>
              <a:chOff x="0" y="0"/>
              <a:chExt cx="3749" cy="8"/>
            </a:xfrm>
          </p:grpSpPr>
          <p:sp>
            <p:nvSpPr>
              <p:cNvPr id="21120"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21"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499" name="Group 26"/>
            <p:cNvGrpSpPr>
              <a:grpSpLocks/>
            </p:cNvGrpSpPr>
            <p:nvPr/>
          </p:nvGrpSpPr>
          <p:grpSpPr bwMode="auto">
            <a:xfrm rot="9420000" flipH="1">
              <a:off x="-97" y="1223"/>
              <a:ext cx="4208" cy="8"/>
              <a:chOff x="0" y="0"/>
              <a:chExt cx="4209" cy="8"/>
            </a:xfrm>
          </p:grpSpPr>
          <p:sp>
            <p:nvSpPr>
              <p:cNvPr id="21118"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19"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0" name="Group 29"/>
            <p:cNvGrpSpPr>
              <a:grpSpLocks/>
            </p:cNvGrpSpPr>
            <p:nvPr/>
          </p:nvGrpSpPr>
          <p:grpSpPr bwMode="auto">
            <a:xfrm rot="9300000" flipH="1">
              <a:off x="-149" y="1466"/>
              <a:ext cx="4611" cy="8"/>
              <a:chOff x="0" y="0"/>
              <a:chExt cx="4612" cy="8"/>
            </a:xfrm>
          </p:grpSpPr>
          <p:sp>
            <p:nvSpPr>
              <p:cNvPr id="21116"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17"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1" name="Group 32"/>
            <p:cNvGrpSpPr>
              <a:grpSpLocks/>
            </p:cNvGrpSpPr>
            <p:nvPr/>
          </p:nvGrpSpPr>
          <p:grpSpPr bwMode="auto">
            <a:xfrm rot="9120000" flipH="1">
              <a:off x="-249" y="1795"/>
              <a:ext cx="5200" cy="8"/>
              <a:chOff x="0" y="0"/>
              <a:chExt cx="5200" cy="8"/>
            </a:xfrm>
          </p:grpSpPr>
          <p:sp>
            <p:nvSpPr>
              <p:cNvPr id="21114"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15"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2" name="Group 35"/>
            <p:cNvGrpSpPr>
              <a:grpSpLocks/>
            </p:cNvGrpSpPr>
            <p:nvPr/>
          </p:nvGrpSpPr>
          <p:grpSpPr bwMode="auto">
            <a:xfrm rot="8880000" flipH="1">
              <a:off x="71" y="2061"/>
              <a:ext cx="5401" cy="8"/>
              <a:chOff x="0" y="0"/>
              <a:chExt cx="5401" cy="8"/>
            </a:xfrm>
          </p:grpSpPr>
          <p:sp>
            <p:nvSpPr>
              <p:cNvPr id="21112"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13"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3" name="Group 38"/>
            <p:cNvGrpSpPr>
              <a:grpSpLocks/>
            </p:cNvGrpSpPr>
            <p:nvPr/>
          </p:nvGrpSpPr>
          <p:grpSpPr bwMode="auto">
            <a:xfrm rot="8580000" flipH="1">
              <a:off x="1382" y="2105"/>
              <a:ext cx="4613" cy="8"/>
              <a:chOff x="0" y="0"/>
              <a:chExt cx="4612" cy="8"/>
            </a:xfrm>
          </p:grpSpPr>
          <p:sp>
            <p:nvSpPr>
              <p:cNvPr id="21110"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11"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4" name="Group 41"/>
            <p:cNvGrpSpPr>
              <a:grpSpLocks/>
            </p:cNvGrpSpPr>
            <p:nvPr/>
          </p:nvGrpSpPr>
          <p:grpSpPr bwMode="auto">
            <a:xfrm rot="8220000" flipH="1">
              <a:off x="2755" y="2236"/>
              <a:ext cx="3576" cy="8"/>
              <a:chOff x="0" y="0"/>
              <a:chExt cx="3576" cy="8"/>
            </a:xfrm>
          </p:grpSpPr>
          <p:sp>
            <p:nvSpPr>
              <p:cNvPr id="21108"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09"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5" name="Group 44"/>
            <p:cNvGrpSpPr>
              <a:grpSpLocks/>
            </p:cNvGrpSpPr>
            <p:nvPr/>
          </p:nvGrpSpPr>
          <p:grpSpPr bwMode="auto">
            <a:xfrm rot="7800000" flipH="1">
              <a:off x="4117" y="2678"/>
              <a:ext cx="2079" cy="8"/>
              <a:chOff x="0" y="0"/>
              <a:chExt cx="2079" cy="8"/>
            </a:xfrm>
          </p:grpSpPr>
          <p:sp>
            <p:nvSpPr>
              <p:cNvPr id="21106"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07"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6" name="Group 47"/>
            <p:cNvGrpSpPr>
              <a:grpSpLocks/>
            </p:cNvGrpSpPr>
            <p:nvPr/>
          </p:nvGrpSpPr>
          <p:grpSpPr bwMode="auto">
            <a:xfrm rot="7620000">
              <a:off x="5435" y="3340"/>
              <a:ext cx="502" cy="8"/>
              <a:chOff x="0" y="0"/>
              <a:chExt cx="501" cy="8"/>
            </a:xfrm>
          </p:grpSpPr>
          <p:sp>
            <p:nvSpPr>
              <p:cNvPr id="21104"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05"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7" name="Group 50"/>
            <p:cNvGrpSpPr>
              <a:grpSpLocks/>
            </p:cNvGrpSpPr>
            <p:nvPr/>
          </p:nvGrpSpPr>
          <p:grpSpPr bwMode="auto">
            <a:xfrm rot="1079999">
              <a:off x="-87" y="1553"/>
              <a:ext cx="6046" cy="8"/>
              <a:chOff x="0" y="0"/>
              <a:chExt cx="6046" cy="8"/>
            </a:xfrm>
          </p:grpSpPr>
          <p:sp>
            <p:nvSpPr>
              <p:cNvPr id="21102"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03"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8" name="Group 53"/>
            <p:cNvGrpSpPr>
              <a:grpSpLocks/>
            </p:cNvGrpSpPr>
            <p:nvPr/>
          </p:nvGrpSpPr>
          <p:grpSpPr bwMode="auto">
            <a:xfrm rot="1560000">
              <a:off x="-132" y="2569"/>
              <a:ext cx="4142" cy="8"/>
              <a:chOff x="0" y="0"/>
              <a:chExt cx="4142" cy="8"/>
            </a:xfrm>
          </p:grpSpPr>
          <p:sp>
            <p:nvSpPr>
              <p:cNvPr id="21100"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101"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09" name="Group 56"/>
            <p:cNvGrpSpPr>
              <a:grpSpLocks/>
            </p:cNvGrpSpPr>
            <p:nvPr/>
          </p:nvGrpSpPr>
          <p:grpSpPr bwMode="auto">
            <a:xfrm rot="1739999">
              <a:off x="-101" y="2802"/>
              <a:ext cx="2803" cy="8"/>
              <a:chOff x="0" y="0"/>
              <a:chExt cx="2804" cy="8"/>
            </a:xfrm>
          </p:grpSpPr>
          <p:sp>
            <p:nvSpPr>
              <p:cNvPr id="21098"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99"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0" name="Group 59"/>
            <p:cNvGrpSpPr>
              <a:grpSpLocks/>
            </p:cNvGrpSpPr>
            <p:nvPr/>
          </p:nvGrpSpPr>
          <p:grpSpPr bwMode="auto">
            <a:xfrm rot="1979999">
              <a:off x="-46" y="3099"/>
              <a:ext cx="1399" cy="8"/>
              <a:chOff x="0" y="0"/>
              <a:chExt cx="1400" cy="8"/>
            </a:xfrm>
          </p:grpSpPr>
          <p:sp>
            <p:nvSpPr>
              <p:cNvPr id="21096"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97"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1" name="Group 62"/>
            <p:cNvGrpSpPr>
              <a:grpSpLocks/>
            </p:cNvGrpSpPr>
            <p:nvPr/>
          </p:nvGrpSpPr>
          <p:grpSpPr bwMode="auto">
            <a:xfrm rot="1379999">
              <a:off x="-149" y="2392"/>
              <a:ext cx="5476" cy="8"/>
              <a:chOff x="0" y="0"/>
              <a:chExt cx="5477" cy="8"/>
            </a:xfrm>
          </p:grpSpPr>
          <p:sp>
            <p:nvSpPr>
              <p:cNvPr id="21094"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95"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2" name="Group 65"/>
            <p:cNvGrpSpPr>
              <a:grpSpLocks/>
            </p:cNvGrpSpPr>
            <p:nvPr/>
          </p:nvGrpSpPr>
          <p:grpSpPr bwMode="auto">
            <a:xfrm rot="960000">
              <a:off x="-44" y="1284"/>
              <a:ext cx="6015" cy="8"/>
              <a:chOff x="0" y="0"/>
              <a:chExt cx="6016" cy="8"/>
            </a:xfrm>
          </p:grpSpPr>
          <p:sp>
            <p:nvSpPr>
              <p:cNvPr id="21092"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21093"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3" name="Group 68"/>
            <p:cNvGrpSpPr>
              <a:grpSpLocks/>
            </p:cNvGrpSpPr>
            <p:nvPr/>
          </p:nvGrpSpPr>
          <p:grpSpPr bwMode="auto">
            <a:xfrm rot="11760001" flipH="1">
              <a:off x="137" y="1146"/>
              <a:ext cx="5757" cy="8"/>
              <a:chOff x="0" y="0"/>
              <a:chExt cx="5756" cy="8"/>
            </a:xfrm>
          </p:grpSpPr>
          <p:sp>
            <p:nvSpPr>
              <p:cNvPr id="21090"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91"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4" name="Group 71"/>
            <p:cNvGrpSpPr>
              <a:grpSpLocks/>
            </p:cNvGrpSpPr>
            <p:nvPr/>
          </p:nvGrpSpPr>
          <p:grpSpPr bwMode="auto">
            <a:xfrm rot="839999">
              <a:off x="444" y="956"/>
              <a:ext cx="5475" cy="8"/>
              <a:chOff x="0" y="0"/>
              <a:chExt cx="5475" cy="8"/>
            </a:xfrm>
          </p:grpSpPr>
          <p:sp>
            <p:nvSpPr>
              <p:cNvPr id="21088"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89"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5" name="Group 74"/>
            <p:cNvGrpSpPr>
              <a:grpSpLocks/>
            </p:cNvGrpSpPr>
            <p:nvPr/>
          </p:nvGrpSpPr>
          <p:grpSpPr bwMode="auto">
            <a:xfrm rot="779999">
              <a:off x="912" y="761"/>
              <a:ext cx="4976" cy="8"/>
              <a:chOff x="0" y="0"/>
              <a:chExt cx="4976" cy="8"/>
            </a:xfrm>
          </p:grpSpPr>
          <p:sp>
            <p:nvSpPr>
              <p:cNvPr id="21086"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87"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6" name="Group 77"/>
            <p:cNvGrpSpPr>
              <a:grpSpLocks/>
            </p:cNvGrpSpPr>
            <p:nvPr/>
          </p:nvGrpSpPr>
          <p:grpSpPr bwMode="auto">
            <a:xfrm rot="720000">
              <a:off x="1120" y="641"/>
              <a:ext cx="4759" cy="8"/>
              <a:chOff x="0" y="0"/>
              <a:chExt cx="4759" cy="8"/>
            </a:xfrm>
          </p:grpSpPr>
          <p:sp>
            <p:nvSpPr>
              <p:cNvPr id="21084"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85"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7" name="Group 80"/>
            <p:cNvGrpSpPr>
              <a:grpSpLocks/>
            </p:cNvGrpSpPr>
            <p:nvPr/>
          </p:nvGrpSpPr>
          <p:grpSpPr bwMode="auto">
            <a:xfrm rot="720000">
              <a:off x="1305" y="570"/>
              <a:ext cx="4557" cy="8"/>
              <a:chOff x="0" y="0"/>
              <a:chExt cx="4557" cy="8"/>
            </a:xfrm>
          </p:grpSpPr>
          <p:sp>
            <p:nvSpPr>
              <p:cNvPr id="21082"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83"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8" name="Group 83"/>
            <p:cNvGrpSpPr>
              <a:grpSpLocks/>
            </p:cNvGrpSpPr>
            <p:nvPr/>
          </p:nvGrpSpPr>
          <p:grpSpPr bwMode="auto">
            <a:xfrm rot="11460001" flipH="1">
              <a:off x="1551" y="483"/>
              <a:ext cx="4314" cy="8"/>
              <a:chOff x="0" y="0"/>
              <a:chExt cx="4314" cy="8"/>
            </a:xfrm>
          </p:grpSpPr>
          <p:sp>
            <p:nvSpPr>
              <p:cNvPr id="21080"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81"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19" name="Group 86"/>
            <p:cNvGrpSpPr>
              <a:grpSpLocks/>
            </p:cNvGrpSpPr>
            <p:nvPr/>
          </p:nvGrpSpPr>
          <p:grpSpPr bwMode="auto">
            <a:xfrm rot="11460001" flipH="1">
              <a:off x="1712" y="407"/>
              <a:ext cx="4154" cy="8"/>
              <a:chOff x="0" y="0"/>
              <a:chExt cx="4154" cy="8"/>
            </a:xfrm>
          </p:grpSpPr>
          <p:sp>
            <p:nvSpPr>
              <p:cNvPr id="21078"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79"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0" name="Group 89"/>
            <p:cNvGrpSpPr>
              <a:grpSpLocks/>
            </p:cNvGrpSpPr>
            <p:nvPr/>
          </p:nvGrpSpPr>
          <p:grpSpPr bwMode="auto">
            <a:xfrm rot="11580000" flipH="1">
              <a:off x="679" y="842"/>
              <a:ext cx="5205" cy="8"/>
              <a:chOff x="0" y="0"/>
              <a:chExt cx="5204" cy="8"/>
            </a:xfrm>
          </p:grpSpPr>
          <p:sp>
            <p:nvSpPr>
              <p:cNvPr id="21076"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77"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1" name="Group 92"/>
            <p:cNvGrpSpPr>
              <a:grpSpLocks/>
            </p:cNvGrpSpPr>
            <p:nvPr/>
          </p:nvGrpSpPr>
          <p:grpSpPr bwMode="auto">
            <a:xfrm rot="12060000" flipH="1">
              <a:off x="-135" y="2140"/>
              <a:ext cx="6150" cy="8"/>
              <a:chOff x="0" y="0"/>
              <a:chExt cx="6150" cy="8"/>
            </a:xfrm>
          </p:grpSpPr>
          <p:sp>
            <p:nvSpPr>
              <p:cNvPr id="21074"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75"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2" name="Group 95"/>
            <p:cNvGrpSpPr>
              <a:grpSpLocks/>
            </p:cNvGrpSpPr>
            <p:nvPr/>
          </p:nvGrpSpPr>
          <p:grpSpPr bwMode="auto">
            <a:xfrm rot="11939999" flipH="1">
              <a:off x="-100" y="1814"/>
              <a:ext cx="6103" cy="8"/>
              <a:chOff x="0" y="0"/>
              <a:chExt cx="6104" cy="8"/>
            </a:xfrm>
          </p:grpSpPr>
          <p:sp>
            <p:nvSpPr>
              <p:cNvPr id="21072"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1073"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3" name="Group 98"/>
            <p:cNvGrpSpPr>
              <a:grpSpLocks/>
            </p:cNvGrpSpPr>
            <p:nvPr/>
          </p:nvGrpSpPr>
          <p:grpSpPr bwMode="auto">
            <a:xfrm>
              <a:off x="805" y="2535"/>
              <a:ext cx="168" cy="96"/>
              <a:chOff x="0" y="0"/>
              <a:chExt cx="168" cy="96"/>
            </a:xfrm>
          </p:grpSpPr>
          <p:sp>
            <p:nvSpPr>
              <p:cNvPr id="21070"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71"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4" name="Group 101"/>
            <p:cNvGrpSpPr>
              <a:grpSpLocks/>
            </p:cNvGrpSpPr>
            <p:nvPr/>
          </p:nvGrpSpPr>
          <p:grpSpPr bwMode="auto">
            <a:xfrm>
              <a:off x="301" y="2250"/>
              <a:ext cx="168" cy="95"/>
              <a:chOff x="0" y="0"/>
              <a:chExt cx="168" cy="95"/>
            </a:xfrm>
          </p:grpSpPr>
          <p:sp>
            <p:nvSpPr>
              <p:cNvPr id="21068"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69"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5" name="Group 104"/>
            <p:cNvGrpSpPr>
              <a:grpSpLocks/>
            </p:cNvGrpSpPr>
            <p:nvPr/>
          </p:nvGrpSpPr>
          <p:grpSpPr bwMode="auto">
            <a:xfrm>
              <a:off x="224" y="2828"/>
              <a:ext cx="196" cy="106"/>
              <a:chOff x="0" y="0"/>
              <a:chExt cx="196" cy="106"/>
            </a:xfrm>
          </p:grpSpPr>
          <p:sp>
            <p:nvSpPr>
              <p:cNvPr id="21066"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67"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6" name="Group 107"/>
            <p:cNvGrpSpPr>
              <a:grpSpLocks/>
            </p:cNvGrpSpPr>
            <p:nvPr/>
          </p:nvGrpSpPr>
          <p:grpSpPr bwMode="auto">
            <a:xfrm>
              <a:off x="2142" y="1837"/>
              <a:ext cx="156" cy="84"/>
              <a:chOff x="0" y="0"/>
              <a:chExt cx="156" cy="84"/>
            </a:xfrm>
          </p:grpSpPr>
          <p:sp>
            <p:nvSpPr>
              <p:cNvPr id="21064"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65"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7" name="Group 110"/>
            <p:cNvGrpSpPr>
              <a:grpSpLocks/>
            </p:cNvGrpSpPr>
            <p:nvPr/>
          </p:nvGrpSpPr>
          <p:grpSpPr bwMode="auto">
            <a:xfrm>
              <a:off x="1288" y="2252"/>
              <a:ext cx="168" cy="95"/>
              <a:chOff x="0" y="0"/>
              <a:chExt cx="168" cy="95"/>
            </a:xfrm>
          </p:grpSpPr>
          <p:sp>
            <p:nvSpPr>
              <p:cNvPr id="21062"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63"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8" name="Group 113"/>
            <p:cNvGrpSpPr>
              <a:grpSpLocks/>
            </p:cNvGrpSpPr>
            <p:nvPr/>
          </p:nvGrpSpPr>
          <p:grpSpPr bwMode="auto">
            <a:xfrm>
              <a:off x="1751" y="2033"/>
              <a:ext cx="156" cy="90"/>
              <a:chOff x="0" y="0"/>
              <a:chExt cx="156" cy="90"/>
            </a:xfrm>
          </p:grpSpPr>
          <p:sp>
            <p:nvSpPr>
              <p:cNvPr id="21060"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61"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29" name="Group 116"/>
            <p:cNvGrpSpPr>
              <a:grpSpLocks/>
            </p:cNvGrpSpPr>
            <p:nvPr/>
          </p:nvGrpSpPr>
          <p:grpSpPr bwMode="auto">
            <a:xfrm>
              <a:off x="815" y="2015"/>
              <a:ext cx="151" cy="89"/>
              <a:chOff x="0" y="0"/>
              <a:chExt cx="151" cy="89"/>
            </a:xfrm>
          </p:grpSpPr>
          <p:sp>
            <p:nvSpPr>
              <p:cNvPr id="21058"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59"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0" name="Group 119"/>
            <p:cNvGrpSpPr>
              <a:grpSpLocks/>
            </p:cNvGrpSpPr>
            <p:nvPr/>
          </p:nvGrpSpPr>
          <p:grpSpPr bwMode="auto">
            <a:xfrm>
              <a:off x="432" y="1832"/>
              <a:ext cx="150" cy="84"/>
              <a:chOff x="0" y="0"/>
              <a:chExt cx="150" cy="84"/>
            </a:xfrm>
          </p:grpSpPr>
          <p:sp>
            <p:nvSpPr>
              <p:cNvPr id="21056"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57"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1" name="Group 122"/>
            <p:cNvGrpSpPr>
              <a:grpSpLocks/>
            </p:cNvGrpSpPr>
            <p:nvPr/>
          </p:nvGrpSpPr>
          <p:grpSpPr bwMode="auto">
            <a:xfrm>
              <a:off x="1237" y="1818"/>
              <a:ext cx="156" cy="83"/>
              <a:chOff x="0" y="0"/>
              <a:chExt cx="156" cy="83"/>
            </a:xfrm>
          </p:grpSpPr>
          <p:sp>
            <p:nvSpPr>
              <p:cNvPr id="21054"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55"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2" name="Group 125"/>
            <p:cNvGrpSpPr>
              <a:grpSpLocks/>
            </p:cNvGrpSpPr>
            <p:nvPr/>
          </p:nvGrpSpPr>
          <p:grpSpPr bwMode="auto">
            <a:xfrm>
              <a:off x="2466" y="1661"/>
              <a:ext cx="156" cy="83"/>
              <a:chOff x="0" y="0"/>
              <a:chExt cx="156" cy="83"/>
            </a:xfrm>
          </p:grpSpPr>
          <p:sp>
            <p:nvSpPr>
              <p:cNvPr id="21052"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53"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3" name="Group 128"/>
            <p:cNvGrpSpPr>
              <a:grpSpLocks/>
            </p:cNvGrpSpPr>
            <p:nvPr/>
          </p:nvGrpSpPr>
          <p:grpSpPr bwMode="auto">
            <a:xfrm>
              <a:off x="1975" y="1490"/>
              <a:ext cx="134" cy="73"/>
              <a:chOff x="0" y="0"/>
              <a:chExt cx="134" cy="73"/>
            </a:xfrm>
          </p:grpSpPr>
          <p:sp>
            <p:nvSpPr>
              <p:cNvPr id="21050"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51"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4" name="Group 131"/>
            <p:cNvGrpSpPr>
              <a:grpSpLocks/>
            </p:cNvGrpSpPr>
            <p:nvPr/>
          </p:nvGrpSpPr>
          <p:grpSpPr bwMode="auto">
            <a:xfrm>
              <a:off x="2319" y="1330"/>
              <a:ext cx="134" cy="61"/>
              <a:chOff x="0" y="0"/>
              <a:chExt cx="134" cy="61"/>
            </a:xfrm>
          </p:grpSpPr>
          <p:sp>
            <p:nvSpPr>
              <p:cNvPr id="21048"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49"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5" name="Group 134"/>
            <p:cNvGrpSpPr>
              <a:grpSpLocks/>
            </p:cNvGrpSpPr>
            <p:nvPr/>
          </p:nvGrpSpPr>
          <p:grpSpPr bwMode="auto">
            <a:xfrm>
              <a:off x="2807" y="1481"/>
              <a:ext cx="140" cy="72"/>
              <a:chOff x="0" y="0"/>
              <a:chExt cx="139" cy="72"/>
            </a:xfrm>
          </p:grpSpPr>
          <p:sp>
            <p:nvSpPr>
              <p:cNvPr id="21046"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47"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6" name="Group 137"/>
            <p:cNvGrpSpPr>
              <a:grpSpLocks/>
            </p:cNvGrpSpPr>
            <p:nvPr/>
          </p:nvGrpSpPr>
          <p:grpSpPr bwMode="auto">
            <a:xfrm>
              <a:off x="2877" y="1074"/>
              <a:ext cx="129" cy="61"/>
              <a:chOff x="0" y="0"/>
              <a:chExt cx="129" cy="61"/>
            </a:xfrm>
          </p:grpSpPr>
          <p:sp>
            <p:nvSpPr>
              <p:cNvPr id="21044"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45"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7" name="Group 140"/>
            <p:cNvGrpSpPr>
              <a:grpSpLocks/>
            </p:cNvGrpSpPr>
            <p:nvPr/>
          </p:nvGrpSpPr>
          <p:grpSpPr bwMode="auto">
            <a:xfrm>
              <a:off x="3786" y="968"/>
              <a:ext cx="128" cy="61"/>
              <a:chOff x="0" y="0"/>
              <a:chExt cx="128" cy="61"/>
            </a:xfrm>
          </p:grpSpPr>
          <p:sp>
            <p:nvSpPr>
              <p:cNvPr id="21042"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43"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8" name="Group 143"/>
            <p:cNvGrpSpPr>
              <a:grpSpLocks/>
            </p:cNvGrpSpPr>
            <p:nvPr/>
          </p:nvGrpSpPr>
          <p:grpSpPr bwMode="auto">
            <a:xfrm>
              <a:off x="3593" y="1072"/>
              <a:ext cx="128" cy="61"/>
              <a:chOff x="0" y="0"/>
              <a:chExt cx="128" cy="61"/>
            </a:xfrm>
          </p:grpSpPr>
          <p:sp>
            <p:nvSpPr>
              <p:cNvPr id="21040"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41"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39" name="Group 146"/>
            <p:cNvGrpSpPr>
              <a:grpSpLocks/>
            </p:cNvGrpSpPr>
            <p:nvPr/>
          </p:nvGrpSpPr>
          <p:grpSpPr bwMode="auto">
            <a:xfrm>
              <a:off x="3129" y="954"/>
              <a:ext cx="128" cy="62"/>
              <a:chOff x="0" y="0"/>
              <a:chExt cx="128" cy="62"/>
            </a:xfrm>
          </p:grpSpPr>
          <p:sp>
            <p:nvSpPr>
              <p:cNvPr id="21038"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39"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0" name="Group 149"/>
            <p:cNvGrpSpPr>
              <a:grpSpLocks/>
            </p:cNvGrpSpPr>
            <p:nvPr/>
          </p:nvGrpSpPr>
          <p:grpSpPr bwMode="auto">
            <a:xfrm>
              <a:off x="3342" y="1200"/>
              <a:ext cx="134" cy="73"/>
              <a:chOff x="0" y="0"/>
              <a:chExt cx="134" cy="73"/>
            </a:xfrm>
          </p:grpSpPr>
          <p:sp>
            <p:nvSpPr>
              <p:cNvPr id="21036"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37"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1" name="Group 152"/>
            <p:cNvGrpSpPr>
              <a:grpSpLocks/>
            </p:cNvGrpSpPr>
            <p:nvPr/>
          </p:nvGrpSpPr>
          <p:grpSpPr bwMode="auto">
            <a:xfrm>
              <a:off x="3092" y="1336"/>
              <a:ext cx="133" cy="61"/>
              <a:chOff x="0" y="0"/>
              <a:chExt cx="133" cy="61"/>
            </a:xfrm>
          </p:grpSpPr>
          <p:sp>
            <p:nvSpPr>
              <p:cNvPr id="21034"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35"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2" name="Group 155"/>
            <p:cNvGrpSpPr>
              <a:grpSpLocks/>
            </p:cNvGrpSpPr>
            <p:nvPr/>
          </p:nvGrpSpPr>
          <p:grpSpPr bwMode="auto">
            <a:xfrm>
              <a:off x="1634" y="1629"/>
              <a:ext cx="150" cy="90"/>
              <a:chOff x="0" y="0"/>
              <a:chExt cx="150" cy="90"/>
            </a:xfrm>
          </p:grpSpPr>
          <p:sp>
            <p:nvSpPr>
              <p:cNvPr id="21032"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33"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3" name="Group 158"/>
            <p:cNvGrpSpPr>
              <a:grpSpLocks/>
            </p:cNvGrpSpPr>
            <p:nvPr/>
          </p:nvGrpSpPr>
          <p:grpSpPr bwMode="auto">
            <a:xfrm>
              <a:off x="1928" y="1204"/>
              <a:ext cx="139" cy="61"/>
              <a:chOff x="0" y="0"/>
              <a:chExt cx="139" cy="61"/>
            </a:xfrm>
          </p:grpSpPr>
          <p:sp>
            <p:nvSpPr>
              <p:cNvPr id="21030"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31"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4" name="Group 161"/>
            <p:cNvGrpSpPr>
              <a:grpSpLocks/>
            </p:cNvGrpSpPr>
            <p:nvPr/>
          </p:nvGrpSpPr>
          <p:grpSpPr bwMode="auto">
            <a:xfrm>
              <a:off x="1578" y="1351"/>
              <a:ext cx="139" cy="61"/>
              <a:chOff x="0" y="0"/>
              <a:chExt cx="139" cy="61"/>
            </a:xfrm>
          </p:grpSpPr>
          <p:sp>
            <p:nvSpPr>
              <p:cNvPr id="21028"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29"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5" name="Group 164"/>
            <p:cNvGrpSpPr>
              <a:grpSpLocks/>
            </p:cNvGrpSpPr>
            <p:nvPr/>
          </p:nvGrpSpPr>
          <p:grpSpPr bwMode="auto">
            <a:xfrm>
              <a:off x="1256" y="1487"/>
              <a:ext cx="134" cy="72"/>
              <a:chOff x="0" y="0"/>
              <a:chExt cx="134" cy="72"/>
            </a:xfrm>
          </p:grpSpPr>
          <p:sp>
            <p:nvSpPr>
              <p:cNvPr id="21026"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27"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6" name="Group 167"/>
            <p:cNvGrpSpPr>
              <a:grpSpLocks/>
            </p:cNvGrpSpPr>
            <p:nvPr/>
          </p:nvGrpSpPr>
          <p:grpSpPr bwMode="auto">
            <a:xfrm>
              <a:off x="1219" y="1223"/>
              <a:ext cx="134" cy="61"/>
              <a:chOff x="0" y="0"/>
              <a:chExt cx="134" cy="61"/>
            </a:xfrm>
          </p:grpSpPr>
          <p:sp>
            <p:nvSpPr>
              <p:cNvPr id="21024"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25"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7" name="Group 170"/>
            <p:cNvGrpSpPr>
              <a:grpSpLocks/>
            </p:cNvGrpSpPr>
            <p:nvPr/>
          </p:nvGrpSpPr>
          <p:grpSpPr bwMode="auto">
            <a:xfrm>
              <a:off x="1207" y="979"/>
              <a:ext cx="128" cy="61"/>
              <a:chOff x="0" y="0"/>
              <a:chExt cx="128" cy="61"/>
            </a:xfrm>
          </p:grpSpPr>
          <p:sp>
            <p:nvSpPr>
              <p:cNvPr id="21022"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23"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8" name="Group 173"/>
            <p:cNvGrpSpPr>
              <a:grpSpLocks/>
            </p:cNvGrpSpPr>
            <p:nvPr/>
          </p:nvGrpSpPr>
          <p:grpSpPr bwMode="auto">
            <a:xfrm>
              <a:off x="1565" y="1088"/>
              <a:ext cx="128" cy="61"/>
              <a:chOff x="0" y="0"/>
              <a:chExt cx="128" cy="61"/>
            </a:xfrm>
          </p:grpSpPr>
          <p:sp>
            <p:nvSpPr>
              <p:cNvPr id="21020"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21"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49" name="Group 176"/>
            <p:cNvGrpSpPr>
              <a:grpSpLocks/>
            </p:cNvGrpSpPr>
            <p:nvPr/>
          </p:nvGrpSpPr>
          <p:grpSpPr bwMode="auto">
            <a:xfrm>
              <a:off x="1869" y="977"/>
              <a:ext cx="128" cy="61"/>
              <a:chOff x="0" y="0"/>
              <a:chExt cx="128" cy="61"/>
            </a:xfrm>
          </p:grpSpPr>
          <p:sp>
            <p:nvSpPr>
              <p:cNvPr id="21018"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19"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0" name="Group 179"/>
            <p:cNvGrpSpPr>
              <a:grpSpLocks/>
            </p:cNvGrpSpPr>
            <p:nvPr/>
          </p:nvGrpSpPr>
          <p:grpSpPr bwMode="auto">
            <a:xfrm>
              <a:off x="2224" y="1081"/>
              <a:ext cx="128" cy="61"/>
              <a:chOff x="0" y="0"/>
              <a:chExt cx="128" cy="61"/>
            </a:xfrm>
          </p:grpSpPr>
          <p:sp>
            <p:nvSpPr>
              <p:cNvPr id="21016"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17"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1" name="Group 182"/>
            <p:cNvGrpSpPr>
              <a:grpSpLocks/>
            </p:cNvGrpSpPr>
            <p:nvPr/>
          </p:nvGrpSpPr>
          <p:grpSpPr bwMode="auto">
            <a:xfrm>
              <a:off x="2497" y="963"/>
              <a:ext cx="128" cy="61"/>
              <a:chOff x="0" y="0"/>
              <a:chExt cx="128" cy="61"/>
            </a:xfrm>
          </p:grpSpPr>
          <p:sp>
            <p:nvSpPr>
              <p:cNvPr id="21014"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15"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2" name="Group 185"/>
            <p:cNvGrpSpPr>
              <a:grpSpLocks/>
            </p:cNvGrpSpPr>
            <p:nvPr/>
          </p:nvGrpSpPr>
          <p:grpSpPr bwMode="auto">
            <a:xfrm>
              <a:off x="535" y="1208"/>
              <a:ext cx="134" cy="73"/>
              <a:chOff x="0" y="0"/>
              <a:chExt cx="134" cy="73"/>
            </a:xfrm>
          </p:grpSpPr>
          <p:sp>
            <p:nvSpPr>
              <p:cNvPr id="21012"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13"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3" name="Group 188"/>
            <p:cNvGrpSpPr>
              <a:grpSpLocks/>
            </p:cNvGrpSpPr>
            <p:nvPr/>
          </p:nvGrpSpPr>
          <p:grpSpPr bwMode="auto">
            <a:xfrm>
              <a:off x="133" y="1342"/>
              <a:ext cx="134" cy="73"/>
              <a:chOff x="0" y="0"/>
              <a:chExt cx="134" cy="73"/>
            </a:xfrm>
          </p:grpSpPr>
          <p:sp>
            <p:nvSpPr>
              <p:cNvPr id="21010"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11"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4" name="Group 191"/>
            <p:cNvGrpSpPr>
              <a:grpSpLocks/>
            </p:cNvGrpSpPr>
            <p:nvPr/>
          </p:nvGrpSpPr>
          <p:grpSpPr bwMode="auto">
            <a:xfrm>
              <a:off x="863" y="1092"/>
              <a:ext cx="128" cy="61"/>
              <a:chOff x="0" y="0"/>
              <a:chExt cx="128" cy="61"/>
            </a:xfrm>
          </p:grpSpPr>
          <p:sp>
            <p:nvSpPr>
              <p:cNvPr id="21008"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09"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5" name="Group 194"/>
            <p:cNvGrpSpPr>
              <a:grpSpLocks/>
            </p:cNvGrpSpPr>
            <p:nvPr/>
          </p:nvGrpSpPr>
          <p:grpSpPr bwMode="auto">
            <a:xfrm>
              <a:off x="520" y="973"/>
              <a:ext cx="128" cy="61"/>
              <a:chOff x="0" y="0"/>
              <a:chExt cx="128" cy="61"/>
            </a:xfrm>
          </p:grpSpPr>
          <p:sp>
            <p:nvSpPr>
              <p:cNvPr id="21006"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07"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6" name="Group 197"/>
            <p:cNvGrpSpPr>
              <a:grpSpLocks/>
            </p:cNvGrpSpPr>
            <p:nvPr/>
          </p:nvGrpSpPr>
          <p:grpSpPr bwMode="auto">
            <a:xfrm>
              <a:off x="178" y="1077"/>
              <a:ext cx="128" cy="61"/>
              <a:chOff x="0" y="0"/>
              <a:chExt cx="128" cy="61"/>
            </a:xfrm>
          </p:grpSpPr>
          <p:sp>
            <p:nvSpPr>
              <p:cNvPr id="21004"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05"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7" name="Group 200"/>
            <p:cNvGrpSpPr>
              <a:grpSpLocks/>
            </p:cNvGrpSpPr>
            <p:nvPr/>
          </p:nvGrpSpPr>
          <p:grpSpPr bwMode="auto">
            <a:xfrm>
              <a:off x="497" y="1499"/>
              <a:ext cx="139" cy="61"/>
              <a:chOff x="0" y="0"/>
              <a:chExt cx="139" cy="61"/>
            </a:xfrm>
          </p:grpSpPr>
          <p:sp>
            <p:nvSpPr>
              <p:cNvPr id="21002"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03"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8" name="Group 203"/>
            <p:cNvGrpSpPr>
              <a:grpSpLocks/>
            </p:cNvGrpSpPr>
            <p:nvPr/>
          </p:nvGrpSpPr>
          <p:grpSpPr bwMode="auto">
            <a:xfrm>
              <a:off x="879" y="1354"/>
              <a:ext cx="134" cy="61"/>
              <a:chOff x="0" y="0"/>
              <a:chExt cx="134" cy="61"/>
            </a:xfrm>
          </p:grpSpPr>
          <p:sp>
            <p:nvSpPr>
              <p:cNvPr id="21000"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001"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59" name="Group 206"/>
            <p:cNvGrpSpPr>
              <a:grpSpLocks/>
            </p:cNvGrpSpPr>
            <p:nvPr/>
          </p:nvGrpSpPr>
          <p:grpSpPr bwMode="auto">
            <a:xfrm>
              <a:off x="854" y="1648"/>
              <a:ext cx="156" cy="89"/>
              <a:chOff x="0" y="0"/>
              <a:chExt cx="156" cy="89"/>
            </a:xfrm>
          </p:grpSpPr>
          <p:sp>
            <p:nvSpPr>
              <p:cNvPr id="20998"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99"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0" name="Group 209"/>
            <p:cNvGrpSpPr>
              <a:grpSpLocks/>
            </p:cNvGrpSpPr>
            <p:nvPr/>
          </p:nvGrpSpPr>
          <p:grpSpPr bwMode="auto">
            <a:xfrm>
              <a:off x="2609" y="1191"/>
              <a:ext cx="140" cy="72"/>
              <a:chOff x="0" y="0"/>
              <a:chExt cx="139" cy="72"/>
            </a:xfrm>
          </p:grpSpPr>
          <p:sp>
            <p:nvSpPr>
              <p:cNvPr id="20996"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97"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1" name="Group 212"/>
            <p:cNvGrpSpPr>
              <a:grpSpLocks/>
            </p:cNvGrpSpPr>
            <p:nvPr/>
          </p:nvGrpSpPr>
          <p:grpSpPr bwMode="auto">
            <a:xfrm>
              <a:off x="1522" y="876"/>
              <a:ext cx="123" cy="51"/>
              <a:chOff x="0" y="0"/>
              <a:chExt cx="122" cy="51"/>
            </a:xfrm>
          </p:grpSpPr>
          <p:sp>
            <p:nvSpPr>
              <p:cNvPr id="20994"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95"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2" name="Group 215"/>
            <p:cNvGrpSpPr>
              <a:grpSpLocks/>
            </p:cNvGrpSpPr>
            <p:nvPr/>
          </p:nvGrpSpPr>
          <p:grpSpPr bwMode="auto">
            <a:xfrm>
              <a:off x="1812" y="775"/>
              <a:ext cx="123" cy="50"/>
              <a:chOff x="0" y="0"/>
              <a:chExt cx="122" cy="50"/>
            </a:xfrm>
          </p:grpSpPr>
          <p:sp>
            <p:nvSpPr>
              <p:cNvPr id="20992"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93"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3" name="Group 218"/>
            <p:cNvGrpSpPr>
              <a:grpSpLocks/>
            </p:cNvGrpSpPr>
            <p:nvPr/>
          </p:nvGrpSpPr>
          <p:grpSpPr bwMode="auto">
            <a:xfrm>
              <a:off x="1450" y="682"/>
              <a:ext cx="123" cy="50"/>
              <a:chOff x="0" y="0"/>
              <a:chExt cx="122" cy="50"/>
            </a:xfrm>
          </p:grpSpPr>
          <p:sp>
            <p:nvSpPr>
              <p:cNvPr id="20990"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91"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4" name="Group 221"/>
            <p:cNvGrpSpPr>
              <a:grpSpLocks/>
            </p:cNvGrpSpPr>
            <p:nvPr/>
          </p:nvGrpSpPr>
          <p:grpSpPr bwMode="auto">
            <a:xfrm>
              <a:off x="1158" y="771"/>
              <a:ext cx="123" cy="51"/>
              <a:chOff x="0" y="0"/>
              <a:chExt cx="122" cy="51"/>
            </a:xfrm>
          </p:grpSpPr>
          <p:sp>
            <p:nvSpPr>
              <p:cNvPr id="20988"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89"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5" name="Group 224"/>
            <p:cNvGrpSpPr>
              <a:grpSpLocks/>
            </p:cNvGrpSpPr>
            <p:nvPr/>
          </p:nvGrpSpPr>
          <p:grpSpPr bwMode="auto">
            <a:xfrm>
              <a:off x="857" y="866"/>
              <a:ext cx="124" cy="51"/>
              <a:chOff x="0" y="0"/>
              <a:chExt cx="124" cy="51"/>
            </a:xfrm>
          </p:grpSpPr>
          <p:sp>
            <p:nvSpPr>
              <p:cNvPr id="20986"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87"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6" name="Group 227"/>
            <p:cNvGrpSpPr>
              <a:grpSpLocks/>
            </p:cNvGrpSpPr>
            <p:nvPr/>
          </p:nvGrpSpPr>
          <p:grpSpPr bwMode="auto">
            <a:xfrm>
              <a:off x="2076" y="688"/>
              <a:ext cx="123" cy="50"/>
              <a:chOff x="0" y="0"/>
              <a:chExt cx="122" cy="50"/>
            </a:xfrm>
          </p:grpSpPr>
          <p:sp>
            <p:nvSpPr>
              <p:cNvPr id="20984"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85"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7" name="Group 230"/>
            <p:cNvGrpSpPr>
              <a:grpSpLocks/>
            </p:cNvGrpSpPr>
            <p:nvPr/>
          </p:nvGrpSpPr>
          <p:grpSpPr bwMode="auto">
            <a:xfrm>
              <a:off x="2152" y="872"/>
              <a:ext cx="123" cy="50"/>
              <a:chOff x="0" y="0"/>
              <a:chExt cx="122" cy="50"/>
            </a:xfrm>
          </p:grpSpPr>
          <p:sp>
            <p:nvSpPr>
              <p:cNvPr id="20982"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83"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8" name="Group 233"/>
            <p:cNvGrpSpPr>
              <a:grpSpLocks/>
            </p:cNvGrpSpPr>
            <p:nvPr/>
          </p:nvGrpSpPr>
          <p:grpSpPr bwMode="auto">
            <a:xfrm>
              <a:off x="2410" y="777"/>
              <a:ext cx="123" cy="50"/>
              <a:chOff x="0" y="0"/>
              <a:chExt cx="122" cy="50"/>
            </a:xfrm>
          </p:grpSpPr>
          <p:sp>
            <p:nvSpPr>
              <p:cNvPr id="20980"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81"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69" name="Group 236"/>
            <p:cNvGrpSpPr>
              <a:grpSpLocks/>
            </p:cNvGrpSpPr>
            <p:nvPr/>
          </p:nvGrpSpPr>
          <p:grpSpPr bwMode="auto">
            <a:xfrm>
              <a:off x="2749" y="862"/>
              <a:ext cx="123" cy="51"/>
              <a:chOff x="0" y="0"/>
              <a:chExt cx="122" cy="51"/>
            </a:xfrm>
          </p:grpSpPr>
          <p:sp>
            <p:nvSpPr>
              <p:cNvPr id="20978"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79"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0" name="Group 239"/>
            <p:cNvGrpSpPr>
              <a:grpSpLocks/>
            </p:cNvGrpSpPr>
            <p:nvPr/>
          </p:nvGrpSpPr>
          <p:grpSpPr bwMode="auto">
            <a:xfrm>
              <a:off x="871" y="688"/>
              <a:ext cx="123" cy="50"/>
              <a:chOff x="0" y="0"/>
              <a:chExt cx="122" cy="50"/>
            </a:xfrm>
          </p:grpSpPr>
          <p:sp>
            <p:nvSpPr>
              <p:cNvPr id="20976"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77"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1" name="Group 242"/>
            <p:cNvGrpSpPr>
              <a:grpSpLocks/>
            </p:cNvGrpSpPr>
            <p:nvPr/>
          </p:nvGrpSpPr>
          <p:grpSpPr bwMode="auto">
            <a:xfrm>
              <a:off x="560" y="773"/>
              <a:ext cx="123" cy="50"/>
              <a:chOff x="0" y="0"/>
              <a:chExt cx="122" cy="50"/>
            </a:xfrm>
          </p:grpSpPr>
          <p:sp>
            <p:nvSpPr>
              <p:cNvPr id="20974"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75"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2" name="Group 245"/>
            <p:cNvGrpSpPr>
              <a:grpSpLocks/>
            </p:cNvGrpSpPr>
            <p:nvPr/>
          </p:nvGrpSpPr>
          <p:grpSpPr bwMode="auto">
            <a:xfrm>
              <a:off x="293" y="684"/>
              <a:ext cx="123" cy="50"/>
              <a:chOff x="0" y="0"/>
              <a:chExt cx="122" cy="50"/>
            </a:xfrm>
          </p:grpSpPr>
          <p:sp>
            <p:nvSpPr>
              <p:cNvPr id="20972"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73"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3" name="Group 248"/>
            <p:cNvGrpSpPr>
              <a:grpSpLocks/>
            </p:cNvGrpSpPr>
            <p:nvPr/>
          </p:nvGrpSpPr>
          <p:grpSpPr bwMode="auto">
            <a:xfrm>
              <a:off x="222" y="874"/>
              <a:ext cx="123" cy="50"/>
              <a:chOff x="0" y="0"/>
              <a:chExt cx="122" cy="50"/>
            </a:xfrm>
          </p:grpSpPr>
          <p:sp>
            <p:nvSpPr>
              <p:cNvPr id="20970"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71"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4" name="Group 251"/>
            <p:cNvGrpSpPr>
              <a:grpSpLocks/>
            </p:cNvGrpSpPr>
            <p:nvPr/>
          </p:nvGrpSpPr>
          <p:grpSpPr bwMode="auto">
            <a:xfrm>
              <a:off x="2952" y="771"/>
              <a:ext cx="124" cy="50"/>
              <a:chOff x="0" y="0"/>
              <a:chExt cx="124" cy="50"/>
            </a:xfrm>
          </p:grpSpPr>
          <p:sp>
            <p:nvSpPr>
              <p:cNvPr id="20968"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69"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5" name="Group 254"/>
            <p:cNvGrpSpPr>
              <a:grpSpLocks/>
            </p:cNvGrpSpPr>
            <p:nvPr/>
          </p:nvGrpSpPr>
          <p:grpSpPr bwMode="auto">
            <a:xfrm>
              <a:off x="3144" y="687"/>
              <a:ext cx="124" cy="51"/>
              <a:chOff x="0" y="0"/>
              <a:chExt cx="124" cy="51"/>
            </a:xfrm>
          </p:grpSpPr>
          <p:sp>
            <p:nvSpPr>
              <p:cNvPr id="20966"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67"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6" name="Group 257"/>
            <p:cNvGrpSpPr>
              <a:grpSpLocks/>
            </p:cNvGrpSpPr>
            <p:nvPr/>
          </p:nvGrpSpPr>
          <p:grpSpPr bwMode="auto">
            <a:xfrm>
              <a:off x="3335" y="864"/>
              <a:ext cx="124" cy="51"/>
              <a:chOff x="0" y="0"/>
              <a:chExt cx="124" cy="51"/>
            </a:xfrm>
          </p:grpSpPr>
          <p:sp>
            <p:nvSpPr>
              <p:cNvPr id="20964"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65"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7" name="Group 260"/>
            <p:cNvGrpSpPr>
              <a:grpSpLocks/>
            </p:cNvGrpSpPr>
            <p:nvPr/>
          </p:nvGrpSpPr>
          <p:grpSpPr bwMode="auto">
            <a:xfrm>
              <a:off x="3518" y="775"/>
              <a:ext cx="123" cy="50"/>
              <a:chOff x="0" y="0"/>
              <a:chExt cx="122" cy="50"/>
            </a:xfrm>
          </p:grpSpPr>
          <p:sp>
            <p:nvSpPr>
              <p:cNvPr id="20962"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63"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8" name="Group 263"/>
            <p:cNvGrpSpPr>
              <a:grpSpLocks/>
            </p:cNvGrpSpPr>
            <p:nvPr/>
          </p:nvGrpSpPr>
          <p:grpSpPr bwMode="auto">
            <a:xfrm>
              <a:off x="3716" y="682"/>
              <a:ext cx="123" cy="50"/>
              <a:chOff x="0" y="0"/>
              <a:chExt cx="122" cy="50"/>
            </a:xfrm>
          </p:grpSpPr>
          <p:sp>
            <p:nvSpPr>
              <p:cNvPr id="20960"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61"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79" name="Group 266"/>
            <p:cNvGrpSpPr>
              <a:grpSpLocks/>
            </p:cNvGrpSpPr>
            <p:nvPr/>
          </p:nvGrpSpPr>
          <p:grpSpPr bwMode="auto">
            <a:xfrm>
              <a:off x="4316" y="689"/>
              <a:ext cx="124" cy="51"/>
              <a:chOff x="0" y="0"/>
              <a:chExt cx="124" cy="51"/>
            </a:xfrm>
          </p:grpSpPr>
          <p:sp>
            <p:nvSpPr>
              <p:cNvPr id="20958"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59"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0" name="Group 269"/>
            <p:cNvGrpSpPr>
              <a:grpSpLocks/>
            </p:cNvGrpSpPr>
            <p:nvPr/>
          </p:nvGrpSpPr>
          <p:grpSpPr bwMode="auto">
            <a:xfrm>
              <a:off x="3966" y="877"/>
              <a:ext cx="128" cy="50"/>
              <a:chOff x="0" y="0"/>
              <a:chExt cx="128" cy="50"/>
            </a:xfrm>
          </p:grpSpPr>
          <p:sp>
            <p:nvSpPr>
              <p:cNvPr id="20956"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57"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1" name="Group 272"/>
            <p:cNvGrpSpPr>
              <a:grpSpLocks/>
            </p:cNvGrpSpPr>
            <p:nvPr/>
          </p:nvGrpSpPr>
          <p:grpSpPr bwMode="auto">
            <a:xfrm>
              <a:off x="4151" y="784"/>
              <a:ext cx="128" cy="50"/>
              <a:chOff x="0" y="0"/>
              <a:chExt cx="128" cy="50"/>
            </a:xfrm>
          </p:grpSpPr>
          <p:sp>
            <p:nvSpPr>
              <p:cNvPr id="20954"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55"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2" name="Group 275"/>
            <p:cNvGrpSpPr>
              <a:grpSpLocks/>
            </p:cNvGrpSpPr>
            <p:nvPr/>
          </p:nvGrpSpPr>
          <p:grpSpPr bwMode="auto">
            <a:xfrm>
              <a:off x="1347" y="2829"/>
              <a:ext cx="196" cy="111"/>
              <a:chOff x="0" y="0"/>
              <a:chExt cx="196" cy="111"/>
            </a:xfrm>
          </p:grpSpPr>
          <p:sp>
            <p:nvSpPr>
              <p:cNvPr id="20952"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53"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3" name="Group 278"/>
            <p:cNvGrpSpPr>
              <a:grpSpLocks/>
            </p:cNvGrpSpPr>
            <p:nvPr/>
          </p:nvGrpSpPr>
          <p:grpSpPr bwMode="auto">
            <a:xfrm>
              <a:off x="772" y="3190"/>
              <a:ext cx="191" cy="112"/>
              <a:chOff x="0" y="0"/>
              <a:chExt cx="191" cy="112"/>
            </a:xfrm>
          </p:grpSpPr>
          <p:sp>
            <p:nvSpPr>
              <p:cNvPr id="20950"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51"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4" name="Group 281"/>
            <p:cNvGrpSpPr>
              <a:grpSpLocks/>
            </p:cNvGrpSpPr>
            <p:nvPr/>
          </p:nvGrpSpPr>
          <p:grpSpPr bwMode="auto">
            <a:xfrm>
              <a:off x="2294" y="2266"/>
              <a:ext cx="168" cy="95"/>
              <a:chOff x="0" y="0"/>
              <a:chExt cx="168" cy="95"/>
            </a:xfrm>
          </p:grpSpPr>
          <p:sp>
            <p:nvSpPr>
              <p:cNvPr id="20948"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49"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5" name="Group 284"/>
            <p:cNvGrpSpPr>
              <a:grpSpLocks/>
            </p:cNvGrpSpPr>
            <p:nvPr/>
          </p:nvGrpSpPr>
          <p:grpSpPr bwMode="auto">
            <a:xfrm>
              <a:off x="2669" y="2043"/>
              <a:ext cx="156" cy="89"/>
              <a:chOff x="0" y="0"/>
              <a:chExt cx="156" cy="89"/>
            </a:xfrm>
          </p:grpSpPr>
          <p:sp>
            <p:nvSpPr>
              <p:cNvPr id="20946"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47"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6" name="Group 287"/>
            <p:cNvGrpSpPr>
              <a:grpSpLocks/>
            </p:cNvGrpSpPr>
            <p:nvPr/>
          </p:nvGrpSpPr>
          <p:grpSpPr bwMode="auto">
            <a:xfrm>
              <a:off x="2972" y="1844"/>
              <a:ext cx="156" cy="84"/>
              <a:chOff x="0" y="0"/>
              <a:chExt cx="156" cy="84"/>
            </a:xfrm>
          </p:grpSpPr>
          <p:sp>
            <p:nvSpPr>
              <p:cNvPr id="20944"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45"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7" name="Group 290"/>
            <p:cNvGrpSpPr>
              <a:grpSpLocks/>
            </p:cNvGrpSpPr>
            <p:nvPr/>
          </p:nvGrpSpPr>
          <p:grpSpPr bwMode="auto">
            <a:xfrm>
              <a:off x="3313" y="1630"/>
              <a:ext cx="150" cy="90"/>
              <a:chOff x="0" y="0"/>
              <a:chExt cx="150" cy="90"/>
            </a:xfrm>
          </p:grpSpPr>
          <p:sp>
            <p:nvSpPr>
              <p:cNvPr id="20942"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43"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8" name="Group 293"/>
            <p:cNvGrpSpPr>
              <a:grpSpLocks/>
            </p:cNvGrpSpPr>
            <p:nvPr/>
          </p:nvGrpSpPr>
          <p:grpSpPr bwMode="auto">
            <a:xfrm>
              <a:off x="1866" y="2536"/>
              <a:ext cx="168" cy="95"/>
              <a:chOff x="0" y="0"/>
              <a:chExt cx="168" cy="95"/>
            </a:xfrm>
          </p:grpSpPr>
          <p:sp>
            <p:nvSpPr>
              <p:cNvPr id="20940"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41"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89" name="Group 296"/>
            <p:cNvGrpSpPr>
              <a:grpSpLocks/>
            </p:cNvGrpSpPr>
            <p:nvPr/>
          </p:nvGrpSpPr>
          <p:grpSpPr bwMode="auto">
            <a:xfrm>
              <a:off x="3577" y="1478"/>
              <a:ext cx="134" cy="73"/>
              <a:chOff x="0" y="0"/>
              <a:chExt cx="134" cy="73"/>
            </a:xfrm>
          </p:grpSpPr>
          <p:sp>
            <p:nvSpPr>
              <p:cNvPr id="20938"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39"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0" name="Group 299"/>
            <p:cNvGrpSpPr>
              <a:grpSpLocks/>
            </p:cNvGrpSpPr>
            <p:nvPr/>
          </p:nvGrpSpPr>
          <p:grpSpPr bwMode="auto">
            <a:xfrm>
              <a:off x="4045" y="1190"/>
              <a:ext cx="134" cy="72"/>
              <a:chOff x="0" y="0"/>
              <a:chExt cx="134" cy="72"/>
            </a:xfrm>
          </p:grpSpPr>
          <p:sp>
            <p:nvSpPr>
              <p:cNvPr id="20936"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37"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1" name="Group 302"/>
            <p:cNvGrpSpPr>
              <a:grpSpLocks/>
            </p:cNvGrpSpPr>
            <p:nvPr/>
          </p:nvGrpSpPr>
          <p:grpSpPr bwMode="auto">
            <a:xfrm>
              <a:off x="3818" y="1334"/>
              <a:ext cx="134" cy="61"/>
              <a:chOff x="0" y="0"/>
              <a:chExt cx="134" cy="61"/>
            </a:xfrm>
          </p:grpSpPr>
          <p:sp>
            <p:nvSpPr>
              <p:cNvPr id="20934"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35"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2" name="Group 305"/>
            <p:cNvGrpSpPr>
              <a:grpSpLocks/>
            </p:cNvGrpSpPr>
            <p:nvPr/>
          </p:nvGrpSpPr>
          <p:grpSpPr bwMode="auto">
            <a:xfrm>
              <a:off x="4241" y="1074"/>
              <a:ext cx="128" cy="61"/>
              <a:chOff x="0" y="0"/>
              <a:chExt cx="128" cy="61"/>
            </a:xfrm>
          </p:grpSpPr>
          <p:sp>
            <p:nvSpPr>
              <p:cNvPr id="20932"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33"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3" name="Group 308"/>
            <p:cNvGrpSpPr>
              <a:grpSpLocks/>
            </p:cNvGrpSpPr>
            <p:nvPr/>
          </p:nvGrpSpPr>
          <p:grpSpPr bwMode="auto">
            <a:xfrm>
              <a:off x="4403" y="973"/>
              <a:ext cx="129" cy="61"/>
              <a:chOff x="0" y="0"/>
              <a:chExt cx="129" cy="61"/>
            </a:xfrm>
          </p:grpSpPr>
          <p:sp>
            <p:nvSpPr>
              <p:cNvPr id="20930"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31"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4" name="Group 311"/>
            <p:cNvGrpSpPr>
              <a:grpSpLocks/>
            </p:cNvGrpSpPr>
            <p:nvPr/>
          </p:nvGrpSpPr>
          <p:grpSpPr bwMode="auto">
            <a:xfrm>
              <a:off x="4570" y="876"/>
              <a:ext cx="124" cy="51"/>
              <a:chOff x="0" y="0"/>
              <a:chExt cx="124" cy="51"/>
            </a:xfrm>
          </p:grpSpPr>
          <p:sp>
            <p:nvSpPr>
              <p:cNvPr id="20928"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29"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5" name="Group 314"/>
            <p:cNvGrpSpPr>
              <a:grpSpLocks/>
            </p:cNvGrpSpPr>
            <p:nvPr/>
          </p:nvGrpSpPr>
          <p:grpSpPr bwMode="auto">
            <a:xfrm>
              <a:off x="4726" y="779"/>
              <a:ext cx="123" cy="50"/>
              <a:chOff x="0" y="0"/>
              <a:chExt cx="122" cy="50"/>
            </a:xfrm>
          </p:grpSpPr>
          <p:sp>
            <p:nvSpPr>
              <p:cNvPr id="20926"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27"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6" name="Group 317"/>
            <p:cNvGrpSpPr>
              <a:grpSpLocks/>
            </p:cNvGrpSpPr>
            <p:nvPr/>
          </p:nvGrpSpPr>
          <p:grpSpPr bwMode="auto">
            <a:xfrm>
              <a:off x="4868" y="688"/>
              <a:ext cx="128" cy="51"/>
              <a:chOff x="0" y="0"/>
              <a:chExt cx="128" cy="51"/>
            </a:xfrm>
          </p:grpSpPr>
          <p:sp>
            <p:nvSpPr>
              <p:cNvPr id="20924"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25"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7" name="Group 320"/>
            <p:cNvGrpSpPr>
              <a:grpSpLocks/>
            </p:cNvGrpSpPr>
            <p:nvPr/>
          </p:nvGrpSpPr>
          <p:grpSpPr bwMode="auto">
            <a:xfrm>
              <a:off x="4995" y="607"/>
              <a:ext cx="111" cy="50"/>
              <a:chOff x="0" y="0"/>
              <a:chExt cx="111" cy="50"/>
            </a:xfrm>
          </p:grpSpPr>
          <p:sp>
            <p:nvSpPr>
              <p:cNvPr id="20922"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23"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8" name="Group 323"/>
            <p:cNvGrpSpPr>
              <a:grpSpLocks/>
            </p:cNvGrpSpPr>
            <p:nvPr/>
          </p:nvGrpSpPr>
          <p:grpSpPr bwMode="auto">
            <a:xfrm>
              <a:off x="3900" y="606"/>
              <a:ext cx="112" cy="50"/>
              <a:chOff x="0" y="0"/>
              <a:chExt cx="112" cy="50"/>
            </a:xfrm>
          </p:grpSpPr>
          <p:sp>
            <p:nvSpPr>
              <p:cNvPr id="20920"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21"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599" name="Group 326"/>
            <p:cNvGrpSpPr>
              <a:grpSpLocks/>
            </p:cNvGrpSpPr>
            <p:nvPr/>
          </p:nvGrpSpPr>
          <p:grpSpPr bwMode="auto">
            <a:xfrm>
              <a:off x="3351" y="606"/>
              <a:ext cx="112" cy="50"/>
              <a:chOff x="0" y="0"/>
              <a:chExt cx="112" cy="50"/>
            </a:xfrm>
          </p:grpSpPr>
          <p:sp>
            <p:nvSpPr>
              <p:cNvPr id="20918"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19"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0" name="Group 329"/>
            <p:cNvGrpSpPr>
              <a:grpSpLocks/>
            </p:cNvGrpSpPr>
            <p:nvPr/>
          </p:nvGrpSpPr>
          <p:grpSpPr bwMode="auto">
            <a:xfrm>
              <a:off x="3037" y="542"/>
              <a:ext cx="111" cy="51"/>
              <a:chOff x="0" y="0"/>
              <a:chExt cx="111" cy="51"/>
            </a:xfrm>
          </p:grpSpPr>
          <p:sp>
            <p:nvSpPr>
              <p:cNvPr id="20916"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17"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1" name="Group 332"/>
            <p:cNvGrpSpPr>
              <a:grpSpLocks/>
            </p:cNvGrpSpPr>
            <p:nvPr/>
          </p:nvGrpSpPr>
          <p:grpSpPr bwMode="auto">
            <a:xfrm>
              <a:off x="3217" y="468"/>
              <a:ext cx="112" cy="50"/>
              <a:chOff x="0" y="0"/>
              <a:chExt cx="112" cy="50"/>
            </a:xfrm>
          </p:grpSpPr>
          <p:sp>
            <p:nvSpPr>
              <p:cNvPr id="20914"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15"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2" name="Group 335"/>
            <p:cNvGrpSpPr>
              <a:grpSpLocks/>
            </p:cNvGrpSpPr>
            <p:nvPr/>
          </p:nvGrpSpPr>
          <p:grpSpPr bwMode="auto">
            <a:xfrm>
              <a:off x="3085" y="346"/>
              <a:ext cx="112" cy="50"/>
              <a:chOff x="0" y="0"/>
              <a:chExt cx="112" cy="50"/>
            </a:xfrm>
          </p:grpSpPr>
          <p:sp>
            <p:nvSpPr>
              <p:cNvPr id="20912"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13"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3" name="Group 338"/>
            <p:cNvGrpSpPr>
              <a:grpSpLocks/>
            </p:cNvGrpSpPr>
            <p:nvPr/>
          </p:nvGrpSpPr>
          <p:grpSpPr bwMode="auto">
            <a:xfrm>
              <a:off x="2508" y="544"/>
              <a:ext cx="112" cy="51"/>
              <a:chOff x="0" y="0"/>
              <a:chExt cx="112" cy="51"/>
            </a:xfrm>
          </p:grpSpPr>
          <p:sp>
            <p:nvSpPr>
              <p:cNvPr id="20910"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11"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4" name="Group 341"/>
            <p:cNvGrpSpPr>
              <a:grpSpLocks/>
            </p:cNvGrpSpPr>
            <p:nvPr/>
          </p:nvGrpSpPr>
          <p:grpSpPr bwMode="auto">
            <a:xfrm>
              <a:off x="2366" y="396"/>
              <a:ext cx="112" cy="51"/>
              <a:chOff x="0" y="0"/>
              <a:chExt cx="112" cy="51"/>
            </a:xfrm>
          </p:grpSpPr>
          <p:sp>
            <p:nvSpPr>
              <p:cNvPr id="20908"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09"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5" name="Group 344"/>
            <p:cNvGrpSpPr>
              <a:grpSpLocks/>
            </p:cNvGrpSpPr>
            <p:nvPr/>
          </p:nvGrpSpPr>
          <p:grpSpPr bwMode="auto">
            <a:xfrm>
              <a:off x="2160" y="460"/>
              <a:ext cx="112" cy="51"/>
              <a:chOff x="0" y="0"/>
              <a:chExt cx="112" cy="51"/>
            </a:xfrm>
          </p:grpSpPr>
          <p:sp>
            <p:nvSpPr>
              <p:cNvPr id="20906"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07"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6" name="Group 347"/>
            <p:cNvGrpSpPr>
              <a:grpSpLocks/>
            </p:cNvGrpSpPr>
            <p:nvPr/>
          </p:nvGrpSpPr>
          <p:grpSpPr bwMode="auto">
            <a:xfrm>
              <a:off x="2293" y="618"/>
              <a:ext cx="111" cy="50"/>
              <a:chOff x="0" y="0"/>
              <a:chExt cx="111" cy="50"/>
            </a:xfrm>
          </p:grpSpPr>
          <p:sp>
            <p:nvSpPr>
              <p:cNvPr id="20904"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05"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7" name="Group 350"/>
            <p:cNvGrpSpPr>
              <a:grpSpLocks/>
            </p:cNvGrpSpPr>
            <p:nvPr/>
          </p:nvGrpSpPr>
          <p:grpSpPr bwMode="auto">
            <a:xfrm>
              <a:off x="1174" y="600"/>
              <a:ext cx="112" cy="50"/>
              <a:chOff x="0" y="0"/>
              <a:chExt cx="112" cy="50"/>
            </a:xfrm>
          </p:grpSpPr>
          <p:sp>
            <p:nvSpPr>
              <p:cNvPr id="20902"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03"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8" name="Group 353"/>
            <p:cNvGrpSpPr>
              <a:grpSpLocks/>
            </p:cNvGrpSpPr>
            <p:nvPr/>
          </p:nvGrpSpPr>
          <p:grpSpPr bwMode="auto">
            <a:xfrm>
              <a:off x="676" y="460"/>
              <a:ext cx="111" cy="51"/>
              <a:chOff x="0" y="0"/>
              <a:chExt cx="111" cy="51"/>
            </a:xfrm>
          </p:grpSpPr>
          <p:sp>
            <p:nvSpPr>
              <p:cNvPr id="20900"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901"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09" name="Group 356"/>
            <p:cNvGrpSpPr>
              <a:grpSpLocks/>
            </p:cNvGrpSpPr>
            <p:nvPr/>
          </p:nvGrpSpPr>
          <p:grpSpPr bwMode="auto">
            <a:xfrm>
              <a:off x="370" y="534"/>
              <a:ext cx="111" cy="51"/>
              <a:chOff x="0" y="0"/>
              <a:chExt cx="111" cy="51"/>
            </a:xfrm>
          </p:grpSpPr>
          <p:sp>
            <p:nvSpPr>
              <p:cNvPr id="20898"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99"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0" name="Group 359"/>
            <p:cNvGrpSpPr>
              <a:grpSpLocks/>
            </p:cNvGrpSpPr>
            <p:nvPr/>
          </p:nvGrpSpPr>
          <p:grpSpPr bwMode="auto">
            <a:xfrm>
              <a:off x="221" y="330"/>
              <a:ext cx="112" cy="50"/>
              <a:chOff x="0" y="0"/>
              <a:chExt cx="112" cy="50"/>
            </a:xfrm>
          </p:grpSpPr>
          <p:sp>
            <p:nvSpPr>
              <p:cNvPr id="20896"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97"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1" name="Group 362"/>
            <p:cNvGrpSpPr>
              <a:grpSpLocks/>
            </p:cNvGrpSpPr>
            <p:nvPr/>
          </p:nvGrpSpPr>
          <p:grpSpPr bwMode="auto">
            <a:xfrm>
              <a:off x="4603" y="541"/>
              <a:ext cx="106" cy="45"/>
              <a:chOff x="0" y="0"/>
              <a:chExt cx="106" cy="45"/>
            </a:xfrm>
          </p:grpSpPr>
          <p:sp>
            <p:nvSpPr>
              <p:cNvPr id="20894"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95"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2" name="Group 365"/>
            <p:cNvGrpSpPr>
              <a:grpSpLocks/>
            </p:cNvGrpSpPr>
            <p:nvPr/>
          </p:nvGrpSpPr>
          <p:grpSpPr bwMode="auto">
            <a:xfrm>
              <a:off x="4472" y="616"/>
              <a:ext cx="105" cy="44"/>
              <a:chOff x="0" y="0"/>
              <a:chExt cx="105" cy="44"/>
            </a:xfrm>
          </p:grpSpPr>
          <p:sp>
            <p:nvSpPr>
              <p:cNvPr id="20892"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93"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3" name="Group 368"/>
            <p:cNvGrpSpPr>
              <a:grpSpLocks/>
            </p:cNvGrpSpPr>
            <p:nvPr/>
          </p:nvGrpSpPr>
          <p:grpSpPr bwMode="auto">
            <a:xfrm>
              <a:off x="4057" y="532"/>
              <a:ext cx="106" cy="45"/>
              <a:chOff x="0" y="0"/>
              <a:chExt cx="106" cy="45"/>
            </a:xfrm>
          </p:grpSpPr>
          <p:sp>
            <p:nvSpPr>
              <p:cNvPr id="20890"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91"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4" name="Group 371"/>
            <p:cNvGrpSpPr>
              <a:grpSpLocks/>
            </p:cNvGrpSpPr>
            <p:nvPr/>
          </p:nvGrpSpPr>
          <p:grpSpPr bwMode="auto">
            <a:xfrm>
              <a:off x="3531" y="532"/>
              <a:ext cx="106" cy="45"/>
              <a:chOff x="0" y="0"/>
              <a:chExt cx="106" cy="45"/>
            </a:xfrm>
          </p:grpSpPr>
          <p:sp>
            <p:nvSpPr>
              <p:cNvPr id="20888"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89"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5" name="Group 374"/>
            <p:cNvGrpSpPr>
              <a:grpSpLocks/>
            </p:cNvGrpSpPr>
            <p:nvPr/>
          </p:nvGrpSpPr>
          <p:grpSpPr bwMode="auto">
            <a:xfrm>
              <a:off x="2917" y="404"/>
              <a:ext cx="106" cy="44"/>
              <a:chOff x="0" y="0"/>
              <a:chExt cx="106" cy="44"/>
            </a:xfrm>
          </p:grpSpPr>
          <p:sp>
            <p:nvSpPr>
              <p:cNvPr id="20886"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87"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6" name="Group 377"/>
            <p:cNvGrpSpPr>
              <a:grpSpLocks/>
            </p:cNvGrpSpPr>
            <p:nvPr/>
          </p:nvGrpSpPr>
          <p:grpSpPr bwMode="auto">
            <a:xfrm>
              <a:off x="2743" y="285"/>
              <a:ext cx="106" cy="44"/>
              <a:chOff x="0" y="0"/>
              <a:chExt cx="106" cy="44"/>
            </a:xfrm>
          </p:grpSpPr>
          <p:sp>
            <p:nvSpPr>
              <p:cNvPr id="20884"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85"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7" name="Group 380"/>
            <p:cNvGrpSpPr>
              <a:grpSpLocks/>
            </p:cNvGrpSpPr>
            <p:nvPr/>
          </p:nvGrpSpPr>
          <p:grpSpPr bwMode="auto">
            <a:xfrm>
              <a:off x="2924" y="221"/>
              <a:ext cx="106" cy="45"/>
              <a:chOff x="0" y="0"/>
              <a:chExt cx="106" cy="45"/>
            </a:xfrm>
          </p:grpSpPr>
          <p:sp>
            <p:nvSpPr>
              <p:cNvPr id="20882"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83"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8" name="Group 383"/>
            <p:cNvGrpSpPr>
              <a:grpSpLocks/>
            </p:cNvGrpSpPr>
            <p:nvPr/>
          </p:nvGrpSpPr>
          <p:grpSpPr bwMode="auto">
            <a:xfrm>
              <a:off x="2007" y="216"/>
              <a:ext cx="106" cy="45"/>
              <a:chOff x="0" y="0"/>
              <a:chExt cx="106" cy="45"/>
            </a:xfrm>
          </p:grpSpPr>
          <p:sp>
            <p:nvSpPr>
              <p:cNvPr id="20880"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81"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19" name="Group 386"/>
            <p:cNvGrpSpPr>
              <a:grpSpLocks/>
            </p:cNvGrpSpPr>
            <p:nvPr/>
          </p:nvGrpSpPr>
          <p:grpSpPr bwMode="auto">
            <a:xfrm>
              <a:off x="1153" y="453"/>
              <a:ext cx="106" cy="44"/>
              <a:chOff x="0" y="0"/>
              <a:chExt cx="106" cy="44"/>
            </a:xfrm>
          </p:grpSpPr>
          <p:sp>
            <p:nvSpPr>
              <p:cNvPr id="20878"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79"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0" name="Group 389"/>
            <p:cNvGrpSpPr>
              <a:grpSpLocks/>
            </p:cNvGrpSpPr>
            <p:nvPr/>
          </p:nvGrpSpPr>
          <p:grpSpPr bwMode="auto">
            <a:xfrm>
              <a:off x="892" y="526"/>
              <a:ext cx="106" cy="45"/>
              <a:chOff x="0" y="0"/>
              <a:chExt cx="106" cy="45"/>
            </a:xfrm>
          </p:grpSpPr>
          <p:sp>
            <p:nvSpPr>
              <p:cNvPr id="20876"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77"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1" name="Group 392"/>
            <p:cNvGrpSpPr>
              <a:grpSpLocks/>
            </p:cNvGrpSpPr>
            <p:nvPr/>
          </p:nvGrpSpPr>
          <p:grpSpPr bwMode="auto">
            <a:xfrm>
              <a:off x="602" y="604"/>
              <a:ext cx="106" cy="45"/>
              <a:chOff x="0" y="0"/>
              <a:chExt cx="106" cy="45"/>
            </a:xfrm>
          </p:grpSpPr>
          <p:sp>
            <p:nvSpPr>
              <p:cNvPr id="20874"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75"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2" name="Group 395"/>
            <p:cNvGrpSpPr>
              <a:grpSpLocks/>
            </p:cNvGrpSpPr>
            <p:nvPr/>
          </p:nvGrpSpPr>
          <p:grpSpPr bwMode="auto">
            <a:xfrm>
              <a:off x="700" y="236"/>
              <a:ext cx="106" cy="45"/>
              <a:chOff x="0" y="0"/>
              <a:chExt cx="106" cy="45"/>
            </a:xfrm>
          </p:grpSpPr>
          <p:sp>
            <p:nvSpPr>
              <p:cNvPr id="20872"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73"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3" name="Group 398"/>
            <p:cNvGrpSpPr>
              <a:grpSpLocks/>
            </p:cNvGrpSpPr>
            <p:nvPr/>
          </p:nvGrpSpPr>
          <p:grpSpPr bwMode="auto">
            <a:xfrm>
              <a:off x="1605" y="226"/>
              <a:ext cx="106" cy="45"/>
              <a:chOff x="0" y="0"/>
              <a:chExt cx="106" cy="45"/>
            </a:xfrm>
          </p:grpSpPr>
          <p:sp>
            <p:nvSpPr>
              <p:cNvPr id="20870"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71"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4" name="Group 401"/>
            <p:cNvGrpSpPr>
              <a:grpSpLocks/>
            </p:cNvGrpSpPr>
            <p:nvPr/>
          </p:nvGrpSpPr>
          <p:grpSpPr bwMode="auto">
            <a:xfrm>
              <a:off x="1185" y="239"/>
              <a:ext cx="105" cy="45"/>
              <a:chOff x="0" y="0"/>
              <a:chExt cx="105" cy="45"/>
            </a:xfrm>
          </p:grpSpPr>
          <p:sp>
            <p:nvSpPr>
              <p:cNvPr id="20868"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69"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5" name="Group 404"/>
            <p:cNvGrpSpPr>
              <a:grpSpLocks/>
            </p:cNvGrpSpPr>
            <p:nvPr/>
          </p:nvGrpSpPr>
          <p:grpSpPr bwMode="auto">
            <a:xfrm>
              <a:off x="4196" y="460"/>
              <a:ext cx="111" cy="45"/>
              <a:chOff x="0" y="0"/>
              <a:chExt cx="111" cy="45"/>
            </a:xfrm>
          </p:grpSpPr>
          <p:sp>
            <p:nvSpPr>
              <p:cNvPr id="20866"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67"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6" name="Group 407"/>
            <p:cNvGrpSpPr>
              <a:grpSpLocks/>
            </p:cNvGrpSpPr>
            <p:nvPr/>
          </p:nvGrpSpPr>
          <p:grpSpPr bwMode="auto">
            <a:xfrm>
              <a:off x="3542" y="339"/>
              <a:ext cx="112" cy="45"/>
              <a:chOff x="0" y="0"/>
              <a:chExt cx="112" cy="45"/>
            </a:xfrm>
          </p:grpSpPr>
          <p:sp>
            <p:nvSpPr>
              <p:cNvPr id="20864"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65"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7" name="Group 410"/>
            <p:cNvGrpSpPr>
              <a:grpSpLocks/>
            </p:cNvGrpSpPr>
            <p:nvPr/>
          </p:nvGrpSpPr>
          <p:grpSpPr bwMode="auto">
            <a:xfrm>
              <a:off x="3380" y="405"/>
              <a:ext cx="112" cy="45"/>
              <a:chOff x="0" y="0"/>
              <a:chExt cx="112" cy="45"/>
            </a:xfrm>
          </p:grpSpPr>
          <p:sp>
            <p:nvSpPr>
              <p:cNvPr id="20862"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63"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8" name="Group 413"/>
            <p:cNvGrpSpPr>
              <a:grpSpLocks/>
            </p:cNvGrpSpPr>
            <p:nvPr/>
          </p:nvGrpSpPr>
          <p:grpSpPr bwMode="auto">
            <a:xfrm>
              <a:off x="3239" y="288"/>
              <a:ext cx="112" cy="44"/>
              <a:chOff x="0" y="0"/>
              <a:chExt cx="112" cy="44"/>
            </a:xfrm>
          </p:grpSpPr>
          <p:sp>
            <p:nvSpPr>
              <p:cNvPr id="20860"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61"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29" name="Group 416"/>
            <p:cNvGrpSpPr>
              <a:grpSpLocks/>
            </p:cNvGrpSpPr>
            <p:nvPr/>
          </p:nvGrpSpPr>
          <p:grpSpPr bwMode="auto">
            <a:xfrm>
              <a:off x="2461" y="227"/>
              <a:ext cx="112" cy="45"/>
              <a:chOff x="0" y="0"/>
              <a:chExt cx="112" cy="45"/>
            </a:xfrm>
          </p:grpSpPr>
          <p:sp>
            <p:nvSpPr>
              <p:cNvPr id="20858"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59"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0" name="Group 419"/>
            <p:cNvGrpSpPr>
              <a:grpSpLocks/>
            </p:cNvGrpSpPr>
            <p:nvPr/>
          </p:nvGrpSpPr>
          <p:grpSpPr bwMode="auto">
            <a:xfrm>
              <a:off x="2834" y="622"/>
              <a:ext cx="111" cy="44"/>
              <a:chOff x="0" y="0"/>
              <a:chExt cx="111" cy="44"/>
            </a:xfrm>
          </p:grpSpPr>
          <p:sp>
            <p:nvSpPr>
              <p:cNvPr id="20856"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57"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1" name="Group 422"/>
            <p:cNvGrpSpPr>
              <a:grpSpLocks/>
            </p:cNvGrpSpPr>
            <p:nvPr/>
          </p:nvGrpSpPr>
          <p:grpSpPr bwMode="auto">
            <a:xfrm>
              <a:off x="2721" y="470"/>
              <a:ext cx="112" cy="45"/>
              <a:chOff x="0" y="0"/>
              <a:chExt cx="112" cy="45"/>
            </a:xfrm>
          </p:grpSpPr>
          <p:sp>
            <p:nvSpPr>
              <p:cNvPr id="20854"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55"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2" name="Group 425"/>
            <p:cNvGrpSpPr>
              <a:grpSpLocks/>
            </p:cNvGrpSpPr>
            <p:nvPr/>
          </p:nvGrpSpPr>
          <p:grpSpPr bwMode="auto">
            <a:xfrm>
              <a:off x="2566" y="335"/>
              <a:ext cx="111" cy="45"/>
              <a:chOff x="0" y="0"/>
              <a:chExt cx="111" cy="45"/>
            </a:xfrm>
          </p:grpSpPr>
          <p:sp>
            <p:nvSpPr>
              <p:cNvPr id="20852"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53"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3" name="Group 428"/>
            <p:cNvGrpSpPr>
              <a:grpSpLocks/>
            </p:cNvGrpSpPr>
            <p:nvPr/>
          </p:nvGrpSpPr>
          <p:grpSpPr bwMode="auto">
            <a:xfrm>
              <a:off x="2287" y="277"/>
              <a:ext cx="112" cy="44"/>
              <a:chOff x="0" y="0"/>
              <a:chExt cx="112" cy="44"/>
            </a:xfrm>
          </p:grpSpPr>
          <p:sp>
            <p:nvSpPr>
              <p:cNvPr id="20850"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51"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4" name="Group 431"/>
            <p:cNvGrpSpPr>
              <a:grpSpLocks/>
            </p:cNvGrpSpPr>
            <p:nvPr/>
          </p:nvGrpSpPr>
          <p:grpSpPr bwMode="auto">
            <a:xfrm>
              <a:off x="2094" y="338"/>
              <a:ext cx="111" cy="45"/>
              <a:chOff x="0" y="0"/>
              <a:chExt cx="111" cy="45"/>
            </a:xfrm>
          </p:grpSpPr>
          <p:sp>
            <p:nvSpPr>
              <p:cNvPr id="20848"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49"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5" name="Group 434"/>
            <p:cNvGrpSpPr>
              <a:grpSpLocks/>
            </p:cNvGrpSpPr>
            <p:nvPr/>
          </p:nvGrpSpPr>
          <p:grpSpPr bwMode="auto">
            <a:xfrm>
              <a:off x="1940" y="532"/>
              <a:ext cx="112" cy="45"/>
              <a:chOff x="0" y="0"/>
              <a:chExt cx="112" cy="45"/>
            </a:xfrm>
          </p:grpSpPr>
          <p:sp>
            <p:nvSpPr>
              <p:cNvPr id="20846"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47"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6" name="Group 437"/>
            <p:cNvGrpSpPr>
              <a:grpSpLocks/>
            </p:cNvGrpSpPr>
            <p:nvPr/>
          </p:nvGrpSpPr>
          <p:grpSpPr bwMode="auto">
            <a:xfrm>
              <a:off x="1874" y="399"/>
              <a:ext cx="111" cy="45"/>
              <a:chOff x="0" y="0"/>
              <a:chExt cx="111" cy="45"/>
            </a:xfrm>
          </p:grpSpPr>
          <p:sp>
            <p:nvSpPr>
              <p:cNvPr id="20844"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45"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7" name="Group 440"/>
            <p:cNvGrpSpPr>
              <a:grpSpLocks/>
            </p:cNvGrpSpPr>
            <p:nvPr/>
          </p:nvGrpSpPr>
          <p:grpSpPr bwMode="auto">
            <a:xfrm>
              <a:off x="1803" y="274"/>
              <a:ext cx="112" cy="45"/>
              <a:chOff x="0" y="0"/>
              <a:chExt cx="112" cy="45"/>
            </a:xfrm>
          </p:grpSpPr>
          <p:sp>
            <p:nvSpPr>
              <p:cNvPr id="20842"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43"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8" name="Group 443"/>
            <p:cNvGrpSpPr>
              <a:grpSpLocks/>
            </p:cNvGrpSpPr>
            <p:nvPr/>
          </p:nvGrpSpPr>
          <p:grpSpPr bwMode="auto">
            <a:xfrm>
              <a:off x="1648" y="465"/>
              <a:ext cx="112" cy="45"/>
              <a:chOff x="0" y="0"/>
              <a:chExt cx="112" cy="45"/>
            </a:xfrm>
          </p:grpSpPr>
          <p:sp>
            <p:nvSpPr>
              <p:cNvPr id="20840"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41"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39" name="Group 446"/>
            <p:cNvGrpSpPr>
              <a:grpSpLocks/>
            </p:cNvGrpSpPr>
            <p:nvPr/>
          </p:nvGrpSpPr>
          <p:grpSpPr bwMode="auto">
            <a:xfrm>
              <a:off x="1444" y="519"/>
              <a:ext cx="112" cy="45"/>
              <a:chOff x="0" y="0"/>
              <a:chExt cx="112" cy="45"/>
            </a:xfrm>
          </p:grpSpPr>
          <p:sp>
            <p:nvSpPr>
              <p:cNvPr id="20838"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39"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0" name="Group 449"/>
            <p:cNvGrpSpPr>
              <a:grpSpLocks/>
            </p:cNvGrpSpPr>
            <p:nvPr/>
          </p:nvGrpSpPr>
          <p:grpSpPr bwMode="auto">
            <a:xfrm>
              <a:off x="1594" y="332"/>
              <a:ext cx="112" cy="45"/>
              <a:chOff x="0" y="0"/>
              <a:chExt cx="112" cy="45"/>
            </a:xfrm>
          </p:grpSpPr>
          <p:sp>
            <p:nvSpPr>
              <p:cNvPr id="20836"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37"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1" name="Group 452"/>
            <p:cNvGrpSpPr>
              <a:grpSpLocks/>
            </p:cNvGrpSpPr>
            <p:nvPr/>
          </p:nvGrpSpPr>
          <p:grpSpPr bwMode="auto">
            <a:xfrm>
              <a:off x="1359" y="398"/>
              <a:ext cx="112" cy="45"/>
              <a:chOff x="0" y="0"/>
              <a:chExt cx="112" cy="45"/>
            </a:xfrm>
          </p:grpSpPr>
          <p:sp>
            <p:nvSpPr>
              <p:cNvPr id="20834"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35"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2" name="Group 455"/>
            <p:cNvGrpSpPr>
              <a:grpSpLocks/>
            </p:cNvGrpSpPr>
            <p:nvPr/>
          </p:nvGrpSpPr>
          <p:grpSpPr bwMode="auto">
            <a:xfrm>
              <a:off x="1379" y="288"/>
              <a:ext cx="112" cy="44"/>
              <a:chOff x="0" y="0"/>
              <a:chExt cx="112" cy="44"/>
            </a:xfrm>
          </p:grpSpPr>
          <p:sp>
            <p:nvSpPr>
              <p:cNvPr id="20832"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33"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3" name="Group 458"/>
            <p:cNvGrpSpPr>
              <a:grpSpLocks/>
            </p:cNvGrpSpPr>
            <p:nvPr/>
          </p:nvGrpSpPr>
          <p:grpSpPr bwMode="auto">
            <a:xfrm>
              <a:off x="1147" y="342"/>
              <a:ext cx="111" cy="45"/>
              <a:chOff x="0" y="0"/>
              <a:chExt cx="111" cy="45"/>
            </a:xfrm>
          </p:grpSpPr>
          <p:sp>
            <p:nvSpPr>
              <p:cNvPr id="20830"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31"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4" name="Group 461"/>
            <p:cNvGrpSpPr>
              <a:grpSpLocks/>
            </p:cNvGrpSpPr>
            <p:nvPr/>
          </p:nvGrpSpPr>
          <p:grpSpPr bwMode="auto">
            <a:xfrm>
              <a:off x="942" y="297"/>
              <a:ext cx="112" cy="45"/>
              <a:chOff x="0" y="0"/>
              <a:chExt cx="112" cy="45"/>
            </a:xfrm>
          </p:grpSpPr>
          <p:sp>
            <p:nvSpPr>
              <p:cNvPr id="20828"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29"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5" name="Group 464"/>
            <p:cNvGrpSpPr>
              <a:grpSpLocks/>
            </p:cNvGrpSpPr>
            <p:nvPr/>
          </p:nvGrpSpPr>
          <p:grpSpPr bwMode="auto">
            <a:xfrm>
              <a:off x="940" y="392"/>
              <a:ext cx="111" cy="45"/>
              <a:chOff x="0" y="0"/>
              <a:chExt cx="111" cy="45"/>
            </a:xfrm>
          </p:grpSpPr>
          <p:sp>
            <p:nvSpPr>
              <p:cNvPr id="20826"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27"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6" name="Group 467"/>
            <p:cNvGrpSpPr>
              <a:grpSpLocks/>
            </p:cNvGrpSpPr>
            <p:nvPr/>
          </p:nvGrpSpPr>
          <p:grpSpPr bwMode="auto">
            <a:xfrm>
              <a:off x="745" y="346"/>
              <a:ext cx="112" cy="44"/>
              <a:chOff x="0" y="0"/>
              <a:chExt cx="112" cy="44"/>
            </a:xfrm>
          </p:grpSpPr>
          <p:sp>
            <p:nvSpPr>
              <p:cNvPr id="20824"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25"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7" name="Group 470"/>
            <p:cNvGrpSpPr>
              <a:grpSpLocks/>
            </p:cNvGrpSpPr>
            <p:nvPr/>
          </p:nvGrpSpPr>
          <p:grpSpPr bwMode="auto">
            <a:xfrm>
              <a:off x="476" y="408"/>
              <a:ext cx="111" cy="44"/>
              <a:chOff x="0" y="0"/>
              <a:chExt cx="111" cy="44"/>
            </a:xfrm>
          </p:grpSpPr>
          <p:sp>
            <p:nvSpPr>
              <p:cNvPr id="20822"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23"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8" name="Group 473"/>
            <p:cNvGrpSpPr>
              <a:grpSpLocks/>
            </p:cNvGrpSpPr>
            <p:nvPr/>
          </p:nvGrpSpPr>
          <p:grpSpPr bwMode="auto">
            <a:xfrm>
              <a:off x="499" y="276"/>
              <a:ext cx="112" cy="44"/>
              <a:chOff x="0" y="0"/>
              <a:chExt cx="112" cy="44"/>
            </a:xfrm>
          </p:grpSpPr>
          <p:sp>
            <p:nvSpPr>
              <p:cNvPr id="20820"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21"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49" name="Group 476"/>
            <p:cNvGrpSpPr>
              <a:grpSpLocks/>
            </p:cNvGrpSpPr>
            <p:nvPr/>
          </p:nvGrpSpPr>
          <p:grpSpPr bwMode="auto">
            <a:xfrm>
              <a:off x="184" y="488"/>
              <a:ext cx="111" cy="44"/>
              <a:chOff x="0" y="0"/>
              <a:chExt cx="111" cy="44"/>
            </a:xfrm>
          </p:grpSpPr>
          <p:sp>
            <p:nvSpPr>
              <p:cNvPr id="20818"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19"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0" name="Group 479"/>
            <p:cNvGrpSpPr>
              <a:grpSpLocks/>
            </p:cNvGrpSpPr>
            <p:nvPr/>
          </p:nvGrpSpPr>
          <p:grpSpPr bwMode="auto">
            <a:xfrm>
              <a:off x="923" y="177"/>
              <a:ext cx="101" cy="38"/>
              <a:chOff x="0" y="0"/>
              <a:chExt cx="101" cy="38"/>
            </a:xfrm>
          </p:grpSpPr>
          <p:sp>
            <p:nvSpPr>
              <p:cNvPr id="20816"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17"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1" name="Group 482"/>
            <p:cNvGrpSpPr>
              <a:grpSpLocks/>
            </p:cNvGrpSpPr>
            <p:nvPr/>
          </p:nvGrpSpPr>
          <p:grpSpPr bwMode="auto">
            <a:xfrm>
              <a:off x="1406" y="189"/>
              <a:ext cx="101" cy="39"/>
              <a:chOff x="0" y="0"/>
              <a:chExt cx="101" cy="39"/>
            </a:xfrm>
          </p:grpSpPr>
          <p:sp>
            <p:nvSpPr>
              <p:cNvPr id="20814"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15"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2" name="Group 485"/>
            <p:cNvGrpSpPr>
              <a:grpSpLocks/>
            </p:cNvGrpSpPr>
            <p:nvPr/>
          </p:nvGrpSpPr>
          <p:grpSpPr bwMode="auto">
            <a:xfrm>
              <a:off x="1804" y="184"/>
              <a:ext cx="101" cy="38"/>
              <a:chOff x="0" y="0"/>
              <a:chExt cx="101" cy="38"/>
            </a:xfrm>
          </p:grpSpPr>
          <p:sp>
            <p:nvSpPr>
              <p:cNvPr id="20812"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13"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3" name="Group 488"/>
            <p:cNvGrpSpPr>
              <a:grpSpLocks/>
            </p:cNvGrpSpPr>
            <p:nvPr/>
          </p:nvGrpSpPr>
          <p:grpSpPr bwMode="auto">
            <a:xfrm>
              <a:off x="2181" y="177"/>
              <a:ext cx="100" cy="39"/>
              <a:chOff x="0" y="0"/>
              <a:chExt cx="100" cy="39"/>
            </a:xfrm>
          </p:grpSpPr>
          <p:sp>
            <p:nvSpPr>
              <p:cNvPr id="20810"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11"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4" name="Group 491"/>
            <p:cNvGrpSpPr>
              <a:grpSpLocks/>
            </p:cNvGrpSpPr>
            <p:nvPr/>
          </p:nvGrpSpPr>
          <p:grpSpPr bwMode="auto">
            <a:xfrm>
              <a:off x="2385" y="117"/>
              <a:ext cx="101" cy="39"/>
              <a:chOff x="0" y="0"/>
              <a:chExt cx="101" cy="39"/>
            </a:xfrm>
          </p:grpSpPr>
          <p:sp>
            <p:nvSpPr>
              <p:cNvPr id="20808"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09"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5" name="Group 494"/>
            <p:cNvGrpSpPr>
              <a:grpSpLocks/>
            </p:cNvGrpSpPr>
            <p:nvPr/>
          </p:nvGrpSpPr>
          <p:grpSpPr bwMode="auto">
            <a:xfrm>
              <a:off x="2666" y="171"/>
              <a:ext cx="101" cy="39"/>
              <a:chOff x="0" y="0"/>
              <a:chExt cx="101" cy="39"/>
            </a:xfrm>
          </p:grpSpPr>
          <p:sp>
            <p:nvSpPr>
              <p:cNvPr id="20806"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07"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6" name="Group 497"/>
            <p:cNvGrpSpPr>
              <a:grpSpLocks/>
            </p:cNvGrpSpPr>
            <p:nvPr/>
          </p:nvGrpSpPr>
          <p:grpSpPr bwMode="auto">
            <a:xfrm>
              <a:off x="1732" y="596"/>
              <a:ext cx="106" cy="51"/>
              <a:chOff x="0" y="0"/>
              <a:chExt cx="106" cy="51"/>
            </a:xfrm>
          </p:grpSpPr>
          <p:sp>
            <p:nvSpPr>
              <p:cNvPr id="20804"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05"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7" name="Group 500"/>
            <p:cNvGrpSpPr>
              <a:grpSpLocks/>
            </p:cNvGrpSpPr>
            <p:nvPr/>
          </p:nvGrpSpPr>
          <p:grpSpPr bwMode="auto">
            <a:xfrm>
              <a:off x="2622" y="692"/>
              <a:ext cx="123" cy="51"/>
              <a:chOff x="0" y="0"/>
              <a:chExt cx="122" cy="51"/>
            </a:xfrm>
          </p:grpSpPr>
          <p:sp>
            <p:nvSpPr>
              <p:cNvPr id="20802"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03"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8" name="Group 503"/>
            <p:cNvGrpSpPr>
              <a:grpSpLocks/>
            </p:cNvGrpSpPr>
            <p:nvPr/>
          </p:nvGrpSpPr>
          <p:grpSpPr bwMode="auto">
            <a:xfrm>
              <a:off x="3684" y="463"/>
              <a:ext cx="112" cy="51"/>
              <a:chOff x="0" y="0"/>
              <a:chExt cx="112" cy="51"/>
            </a:xfrm>
          </p:grpSpPr>
          <p:sp>
            <p:nvSpPr>
              <p:cNvPr id="20800"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801"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59" name="Group 506"/>
            <p:cNvGrpSpPr>
              <a:grpSpLocks/>
            </p:cNvGrpSpPr>
            <p:nvPr/>
          </p:nvGrpSpPr>
          <p:grpSpPr bwMode="auto">
            <a:xfrm>
              <a:off x="3856" y="388"/>
              <a:ext cx="111" cy="51"/>
              <a:chOff x="0" y="0"/>
              <a:chExt cx="111" cy="51"/>
            </a:xfrm>
          </p:grpSpPr>
          <p:sp>
            <p:nvSpPr>
              <p:cNvPr id="20798"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99"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0" name="Group 509"/>
            <p:cNvGrpSpPr>
              <a:grpSpLocks/>
            </p:cNvGrpSpPr>
            <p:nvPr/>
          </p:nvGrpSpPr>
          <p:grpSpPr bwMode="auto">
            <a:xfrm>
              <a:off x="2199" y="84"/>
              <a:ext cx="79" cy="34"/>
              <a:chOff x="0" y="0"/>
              <a:chExt cx="79" cy="34"/>
            </a:xfrm>
          </p:grpSpPr>
          <p:sp>
            <p:nvSpPr>
              <p:cNvPr id="20796"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97"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1" name="Group 512"/>
            <p:cNvGrpSpPr>
              <a:grpSpLocks/>
            </p:cNvGrpSpPr>
            <p:nvPr/>
          </p:nvGrpSpPr>
          <p:grpSpPr bwMode="auto">
            <a:xfrm>
              <a:off x="1329" y="84"/>
              <a:ext cx="79" cy="34"/>
              <a:chOff x="0" y="0"/>
              <a:chExt cx="79" cy="34"/>
            </a:xfrm>
          </p:grpSpPr>
          <p:sp>
            <p:nvSpPr>
              <p:cNvPr id="20794"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95"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2" name="Group 515"/>
            <p:cNvGrpSpPr>
              <a:grpSpLocks/>
            </p:cNvGrpSpPr>
            <p:nvPr/>
          </p:nvGrpSpPr>
          <p:grpSpPr bwMode="auto">
            <a:xfrm>
              <a:off x="1536" y="45"/>
              <a:ext cx="79" cy="34"/>
              <a:chOff x="0" y="0"/>
              <a:chExt cx="79" cy="34"/>
            </a:xfrm>
          </p:grpSpPr>
          <p:sp>
            <p:nvSpPr>
              <p:cNvPr id="20792"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93"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3" name="Group 518"/>
            <p:cNvGrpSpPr>
              <a:grpSpLocks/>
            </p:cNvGrpSpPr>
            <p:nvPr/>
          </p:nvGrpSpPr>
          <p:grpSpPr bwMode="auto">
            <a:xfrm>
              <a:off x="1715" y="0"/>
              <a:ext cx="83" cy="34"/>
              <a:chOff x="0" y="0"/>
              <a:chExt cx="83" cy="34"/>
            </a:xfrm>
          </p:grpSpPr>
          <p:sp>
            <p:nvSpPr>
              <p:cNvPr id="20790"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91"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4" name="Group 521"/>
            <p:cNvGrpSpPr>
              <a:grpSpLocks/>
            </p:cNvGrpSpPr>
            <p:nvPr/>
          </p:nvGrpSpPr>
          <p:grpSpPr bwMode="auto">
            <a:xfrm>
              <a:off x="1983" y="45"/>
              <a:ext cx="84" cy="34"/>
              <a:chOff x="0" y="0"/>
              <a:chExt cx="84" cy="34"/>
            </a:xfrm>
          </p:grpSpPr>
          <p:sp>
            <p:nvSpPr>
              <p:cNvPr id="20788"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89"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5" name="Group 524"/>
            <p:cNvGrpSpPr>
              <a:grpSpLocks/>
            </p:cNvGrpSpPr>
            <p:nvPr/>
          </p:nvGrpSpPr>
          <p:grpSpPr bwMode="auto">
            <a:xfrm>
              <a:off x="1785" y="99"/>
              <a:ext cx="83" cy="34"/>
              <a:chOff x="0" y="0"/>
              <a:chExt cx="83" cy="34"/>
            </a:xfrm>
          </p:grpSpPr>
          <p:sp>
            <p:nvSpPr>
              <p:cNvPr id="20786"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87"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6" name="Group 527"/>
            <p:cNvGrpSpPr>
              <a:grpSpLocks/>
            </p:cNvGrpSpPr>
            <p:nvPr/>
          </p:nvGrpSpPr>
          <p:grpSpPr bwMode="auto">
            <a:xfrm>
              <a:off x="1978" y="133"/>
              <a:ext cx="95" cy="45"/>
              <a:chOff x="0" y="0"/>
              <a:chExt cx="95" cy="45"/>
            </a:xfrm>
          </p:grpSpPr>
          <p:sp>
            <p:nvSpPr>
              <p:cNvPr id="20784"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85"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7" name="Group 530"/>
            <p:cNvGrpSpPr>
              <a:grpSpLocks/>
            </p:cNvGrpSpPr>
            <p:nvPr/>
          </p:nvGrpSpPr>
          <p:grpSpPr bwMode="auto">
            <a:xfrm>
              <a:off x="1606" y="138"/>
              <a:ext cx="89" cy="45"/>
              <a:chOff x="0" y="0"/>
              <a:chExt cx="89" cy="45"/>
            </a:xfrm>
          </p:grpSpPr>
          <p:sp>
            <p:nvSpPr>
              <p:cNvPr id="20782"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83"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8" name="Group 533"/>
            <p:cNvGrpSpPr>
              <a:grpSpLocks/>
            </p:cNvGrpSpPr>
            <p:nvPr/>
          </p:nvGrpSpPr>
          <p:grpSpPr bwMode="auto">
            <a:xfrm>
              <a:off x="1141" y="129"/>
              <a:ext cx="101" cy="45"/>
              <a:chOff x="0" y="0"/>
              <a:chExt cx="101" cy="45"/>
            </a:xfrm>
          </p:grpSpPr>
          <p:sp>
            <p:nvSpPr>
              <p:cNvPr id="20780"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81"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69" name="Group 536"/>
            <p:cNvGrpSpPr>
              <a:grpSpLocks/>
            </p:cNvGrpSpPr>
            <p:nvPr/>
          </p:nvGrpSpPr>
          <p:grpSpPr bwMode="auto">
            <a:xfrm>
              <a:off x="2048" y="3203"/>
              <a:ext cx="195" cy="105"/>
              <a:chOff x="0" y="0"/>
              <a:chExt cx="195" cy="105"/>
            </a:xfrm>
          </p:grpSpPr>
          <p:sp>
            <p:nvSpPr>
              <p:cNvPr id="20778"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79"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0" name="Group 539"/>
            <p:cNvGrpSpPr>
              <a:grpSpLocks/>
            </p:cNvGrpSpPr>
            <p:nvPr/>
          </p:nvGrpSpPr>
          <p:grpSpPr bwMode="auto">
            <a:xfrm>
              <a:off x="2525" y="2847"/>
              <a:ext cx="196" cy="112"/>
              <a:chOff x="0" y="0"/>
              <a:chExt cx="196" cy="112"/>
            </a:xfrm>
          </p:grpSpPr>
          <p:sp>
            <p:nvSpPr>
              <p:cNvPr id="20776"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77"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1" name="Group 542"/>
            <p:cNvGrpSpPr>
              <a:grpSpLocks/>
            </p:cNvGrpSpPr>
            <p:nvPr/>
          </p:nvGrpSpPr>
          <p:grpSpPr bwMode="auto">
            <a:xfrm>
              <a:off x="3303" y="2297"/>
              <a:ext cx="168" cy="95"/>
              <a:chOff x="0" y="0"/>
              <a:chExt cx="168" cy="95"/>
            </a:xfrm>
          </p:grpSpPr>
          <p:sp>
            <p:nvSpPr>
              <p:cNvPr id="20774"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75"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2" name="Group 545"/>
            <p:cNvGrpSpPr>
              <a:grpSpLocks/>
            </p:cNvGrpSpPr>
            <p:nvPr/>
          </p:nvGrpSpPr>
          <p:grpSpPr bwMode="auto">
            <a:xfrm>
              <a:off x="3615" y="2056"/>
              <a:ext cx="157" cy="89"/>
              <a:chOff x="0" y="0"/>
              <a:chExt cx="157" cy="89"/>
            </a:xfrm>
          </p:grpSpPr>
          <p:sp>
            <p:nvSpPr>
              <p:cNvPr id="20772"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73"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3" name="Group 548"/>
            <p:cNvGrpSpPr>
              <a:grpSpLocks/>
            </p:cNvGrpSpPr>
            <p:nvPr/>
          </p:nvGrpSpPr>
          <p:grpSpPr bwMode="auto">
            <a:xfrm>
              <a:off x="2957" y="2553"/>
              <a:ext cx="168" cy="95"/>
              <a:chOff x="0" y="0"/>
              <a:chExt cx="168" cy="95"/>
            </a:xfrm>
          </p:grpSpPr>
          <p:sp>
            <p:nvSpPr>
              <p:cNvPr id="20770"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71"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4" name="Group 551"/>
            <p:cNvGrpSpPr>
              <a:grpSpLocks/>
            </p:cNvGrpSpPr>
            <p:nvPr/>
          </p:nvGrpSpPr>
          <p:grpSpPr bwMode="auto">
            <a:xfrm>
              <a:off x="3934" y="1833"/>
              <a:ext cx="151" cy="84"/>
              <a:chOff x="0" y="0"/>
              <a:chExt cx="151" cy="84"/>
            </a:xfrm>
          </p:grpSpPr>
          <p:sp>
            <p:nvSpPr>
              <p:cNvPr id="20768"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69"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5" name="Group 554"/>
            <p:cNvGrpSpPr>
              <a:grpSpLocks/>
            </p:cNvGrpSpPr>
            <p:nvPr/>
          </p:nvGrpSpPr>
          <p:grpSpPr bwMode="auto">
            <a:xfrm>
              <a:off x="4155" y="1651"/>
              <a:ext cx="156" cy="89"/>
              <a:chOff x="0" y="0"/>
              <a:chExt cx="156" cy="89"/>
            </a:xfrm>
          </p:grpSpPr>
          <p:sp>
            <p:nvSpPr>
              <p:cNvPr id="20766"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67"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6" name="Group 557"/>
            <p:cNvGrpSpPr>
              <a:grpSpLocks/>
            </p:cNvGrpSpPr>
            <p:nvPr/>
          </p:nvGrpSpPr>
          <p:grpSpPr bwMode="auto">
            <a:xfrm>
              <a:off x="4392" y="1490"/>
              <a:ext cx="134" cy="72"/>
              <a:chOff x="0" y="0"/>
              <a:chExt cx="134" cy="72"/>
            </a:xfrm>
          </p:grpSpPr>
          <p:sp>
            <p:nvSpPr>
              <p:cNvPr id="20764"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65"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7" name="Group 560"/>
            <p:cNvGrpSpPr>
              <a:grpSpLocks/>
            </p:cNvGrpSpPr>
            <p:nvPr/>
          </p:nvGrpSpPr>
          <p:grpSpPr bwMode="auto">
            <a:xfrm>
              <a:off x="4777" y="1198"/>
              <a:ext cx="134" cy="73"/>
              <a:chOff x="0" y="0"/>
              <a:chExt cx="134" cy="73"/>
            </a:xfrm>
          </p:grpSpPr>
          <p:sp>
            <p:nvSpPr>
              <p:cNvPr id="20762"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63"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8" name="Group 563"/>
            <p:cNvGrpSpPr>
              <a:grpSpLocks/>
            </p:cNvGrpSpPr>
            <p:nvPr/>
          </p:nvGrpSpPr>
          <p:grpSpPr bwMode="auto">
            <a:xfrm>
              <a:off x="4598" y="1338"/>
              <a:ext cx="139" cy="61"/>
              <a:chOff x="0" y="0"/>
              <a:chExt cx="139" cy="61"/>
            </a:xfrm>
          </p:grpSpPr>
          <p:sp>
            <p:nvSpPr>
              <p:cNvPr id="20760"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61"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79" name="Group 566"/>
            <p:cNvGrpSpPr>
              <a:grpSpLocks/>
            </p:cNvGrpSpPr>
            <p:nvPr/>
          </p:nvGrpSpPr>
          <p:grpSpPr bwMode="auto">
            <a:xfrm>
              <a:off x="4928" y="1096"/>
              <a:ext cx="128" cy="61"/>
              <a:chOff x="0" y="0"/>
              <a:chExt cx="128" cy="61"/>
            </a:xfrm>
          </p:grpSpPr>
          <p:sp>
            <p:nvSpPr>
              <p:cNvPr id="20758"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59"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0" name="Group 569"/>
            <p:cNvGrpSpPr>
              <a:grpSpLocks/>
            </p:cNvGrpSpPr>
            <p:nvPr/>
          </p:nvGrpSpPr>
          <p:grpSpPr bwMode="auto">
            <a:xfrm>
              <a:off x="5074" y="983"/>
              <a:ext cx="128" cy="61"/>
              <a:chOff x="0" y="0"/>
              <a:chExt cx="128" cy="61"/>
            </a:xfrm>
          </p:grpSpPr>
          <p:sp>
            <p:nvSpPr>
              <p:cNvPr id="20756"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57"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1" name="Group 572"/>
            <p:cNvGrpSpPr>
              <a:grpSpLocks/>
            </p:cNvGrpSpPr>
            <p:nvPr/>
          </p:nvGrpSpPr>
          <p:grpSpPr bwMode="auto">
            <a:xfrm>
              <a:off x="5226" y="878"/>
              <a:ext cx="123" cy="50"/>
              <a:chOff x="0" y="0"/>
              <a:chExt cx="122" cy="50"/>
            </a:xfrm>
          </p:grpSpPr>
          <p:sp>
            <p:nvSpPr>
              <p:cNvPr id="20754"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55"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2" name="Group 575"/>
            <p:cNvGrpSpPr>
              <a:grpSpLocks/>
            </p:cNvGrpSpPr>
            <p:nvPr/>
          </p:nvGrpSpPr>
          <p:grpSpPr bwMode="auto">
            <a:xfrm>
              <a:off x="5342" y="790"/>
              <a:ext cx="124" cy="51"/>
              <a:chOff x="0" y="0"/>
              <a:chExt cx="124" cy="51"/>
            </a:xfrm>
          </p:grpSpPr>
          <p:sp>
            <p:nvSpPr>
              <p:cNvPr id="20752"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53"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3" name="Group 578"/>
            <p:cNvGrpSpPr>
              <a:grpSpLocks/>
            </p:cNvGrpSpPr>
            <p:nvPr/>
          </p:nvGrpSpPr>
          <p:grpSpPr bwMode="auto">
            <a:xfrm>
              <a:off x="5463" y="697"/>
              <a:ext cx="123" cy="51"/>
              <a:chOff x="0" y="0"/>
              <a:chExt cx="122" cy="51"/>
            </a:xfrm>
          </p:grpSpPr>
          <p:sp>
            <p:nvSpPr>
              <p:cNvPr id="20750"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51"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4" name="Group 581"/>
            <p:cNvGrpSpPr>
              <a:grpSpLocks/>
            </p:cNvGrpSpPr>
            <p:nvPr/>
          </p:nvGrpSpPr>
          <p:grpSpPr bwMode="auto">
            <a:xfrm>
              <a:off x="3320" y="3247"/>
              <a:ext cx="196" cy="106"/>
              <a:chOff x="0" y="0"/>
              <a:chExt cx="196" cy="106"/>
            </a:xfrm>
          </p:grpSpPr>
          <p:sp>
            <p:nvSpPr>
              <p:cNvPr id="20748"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49"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5" name="Group 584"/>
            <p:cNvGrpSpPr>
              <a:grpSpLocks/>
            </p:cNvGrpSpPr>
            <p:nvPr/>
          </p:nvGrpSpPr>
          <p:grpSpPr bwMode="auto">
            <a:xfrm>
              <a:off x="3716" y="2869"/>
              <a:ext cx="196" cy="111"/>
              <a:chOff x="0" y="0"/>
              <a:chExt cx="196" cy="111"/>
            </a:xfrm>
          </p:grpSpPr>
          <p:sp>
            <p:nvSpPr>
              <p:cNvPr id="20746"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47"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6" name="Group 587"/>
            <p:cNvGrpSpPr>
              <a:grpSpLocks/>
            </p:cNvGrpSpPr>
            <p:nvPr/>
          </p:nvGrpSpPr>
          <p:grpSpPr bwMode="auto">
            <a:xfrm>
              <a:off x="4838" y="2881"/>
              <a:ext cx="201" cy="106"/>
              <a:chOff x="0" y="0"/>
              <a:chExt cx="201" cy="106"/>
            </a:xfrm>
          </p:grpSpPr>
          <p:sp>
            <p:nvSpPr>
              <p:cNvPr id="20744"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45"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7" name="Group 590"/>
            <p:cNvGrpSpPr>
              <a:grpSpLocks/>
            </p:cNvGrpSpPr>
            <p:nvPr/>
          </p:nvGrpSpPr>
          <p:grpSpPr bwMode="auto">
            <a:xfrm>
              <a:off x="4556" y="3225"/>
              <a:ext cx="196" cy="105"/>
              <a:chOff x="0" y="0"/>
              <a:chExt cx="196" cy="105"/>
            </a:xfrm>
          </p:grpSpPr>
          <p:sp>
            <p:nvSpPr>
              <p:cNvPr id="20742"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43"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8" name="Group 593"/>
            <p:cNvGrpSpPr>
              <a:grpSpLocks/>
            </p:cNvGrpSpPr>
            <p:nvPr/>
          </p:nvGrpSpPr>
          <p:grpSpPr bwMode="auto">
            <a:xfrm>
              <a:off x="4054" y="2572"/>
              <a:ext cx="168" cy="96"/>
              <a:chOff x="0" y="0"/>
              <a:chExt cx="168" cy="96"/>
            </a:xfrm>
          </p:grpSpPr>
          <p:sp>
            <p:nvSpPr>
              <p:cNvPr id="20740"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41"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89" name="Group 596"/>
            <p:cNvGrpSpPr>
              <a:grpSpLocks/>
            </p:cNvGrpSpPr>
            <p:nvPr/>
          </p:nvGrpSpPr>
          <p:grpSpPr bwMode="auto">
            <a:xfrm>
              <a:off x="4328" y="2317"/>
              <a:ext cx="167" cy="95"/>
              <a:chOff x="0" y="0"/>
              <a:chExt cx="166" cy="95"/>
            </a:xfrm>
          </p:grpSpPr>
          <p:sp>
            <p:nvSpPr>
              <p:cNvPr id="20738"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39"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0" name="Group 599"/>
            <p:cNvGrpSpPr>
              <a:grpSpLocks/>
            </p:cNvGrpSpPr>
            <p:nvPr/>
          </p:nvGrpSpPr>
          <p:grpSpPr bwMode="auto">
            <a:xfrm>
              <a:off x="5109" y="2594"/>
              <a:ext cx="167" cy="95"/>
              <a:chOff x="0" y="0"/>
              <a:chExt cx="166" cy="95"/>
            </a:xfrm>
          </p:grpSpPr>
          <p:sp>
            <p:nvSpPr>
              <p:cNvPr id="20736"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37"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1" name="Group 602"/>
            <p:cNvGrpSpPr>
              <a:grpSpLocks/>
            </p:cNvGrpSpPr>
            <p:nvPr/>
          </p:nvGrpSpPr>
          <p:grpSpPr bwMode="auto">
            <a:xfrm>
              <a:off x="4618" y="2049"/>
              <a:ext cx="156" cy="83"/>
              <a:chOff x="0" y="0"/>
              <a:chExt cx="156" cy="83"/>
            </a:xfrm>
          </p:grpSpPr>
          <p:sp>
            <p:nvSpPr>
              <p:cNvPr id="20734"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35"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2" name="Group 605"/>
            <p:cNvGrpSpPr>
              <a:grpSpLocks/>
            </p:cNvGrpSpPr>
            <p:nvPr/>
          </p:nvGrpSpPr>
          <p:grpSpPr bwMode="auto">
            <a:xfrm>
              <a:off x="5358" y="2292"/>
              <a:ext cx="168" cy="95"/>
              <a:chOff x="0" y="0"/>
              <a:chExt cx="168" cy="95"/>
            </a:xfrm>
          </p:grpSpPr>
          <p:sp>
            <p:nvSpPr>
              <p:cNvPr id="20732"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33"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3" name="Group 608"/>
            <p:cNvGrpSpPr>
              <a:grpSpLocks/>
            </p:cNvGrpSpPr>
            <p:nvPr/>
          </p:nvGrpSpPr>
          <p:grpSpPr bwMode="auto">
            <a:xfrm>
              <a:off x="5562" y="2055"/>
              <a:ext cx="156" cy="89"/>
              <a:chOff x="0" y="0"/>
              <a:chExt cx="156" cy="89"/>
            </a:xfrm>
          </p:grpSpPr>
          <p:sp>
            <p:nvSpPr>
              <p:cNvPr id="20730"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31"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4" name="Group 611"/>
            <p:cNvGrpSpPr>
              <a:grpSpLocks/>
            </p:cNvGrpSpPr>
            <p:nvPr/>
          </p:nvGrpSpPr>
          <p:grpSpPr bwMode="auto">
            <a:xfrm>
              <a:off x="4837" y="1849"/>
              <a:ext cx="156" cy="83"/>
              <a:chOff x="0" y="0"/>
              <a:chExt cx="156" cy="83"/>
            </a:xfrm>
          </p:grpSpPr>
          <p:sp>
            <p:nvSpPr>
              <p:cNvPr id="20728"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29"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5" name="Group 614"/>
            <p:cNvGrpSpPr>
              <a:grpSpLocks/>
            </p:cNvGrpSpPr>
            <p:nvPr/>
          </p:nvGrpSpPr>
          <p:grpSpPr bwMode="auto">
            <a:xfrm>
              <a:off x="5031" y="1664"/>
              <a:ext cx="156" cy="84"/>
              <a:chOff x="0" y="0"/>
              <a:chExt cx="156" cy="84"/>
            </a:xfrm>
          </p:grpSpPr>
          <p:sp>
            <p:nvSpPr>
              <p:cNvPr id="20726"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27"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6" name="Group 617"/>
            <p:cNvGrpSpPr>
              <a:grpSpLocks/>
            </p:cNvGrpSpPr>
            <p:nvPr/>
          </p:nvGrpSpPr>
          <p:grpSpPr bwMode="auto">
            <a:xfrm>
              <a:off x="5509" y="1228"/>
              <a:ext cx="134" cy="73"/>
              <a:chOff x="0" y="0"/>
              <a:chExt cx="134" cy="73"/>
            </a:xfrm>
          </p:grpSpPr>
          <p:sp>
            <p:nvSpPr>
              <p:cNvPr id="20724"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25"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7" name="Group 620"/>
            <p:cNvGrpSpPr>
              <a:grpSpLocks/>
            </p:cNvGrpSpPr>
            <p:nvPr/>
          </p:nvGrpSpPr>
          <p:grpSpPr bwMode="auto">
            <a:xfrm>
              <a:off x="5226" y="1490"/>
              <a:ext cx="140" cy="73"/>
              <a:chOff x="0" y="0"/>
              <a:chExt cx="139" cy="73"/>
            </a:xfrm>
          </p:grpSpPr>
          <p:sp>
            <p:nvSpPr>
              <p:cNvPr id="20722"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23"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8" name="Group 623"/>
            <p:cNvGrpSpPr>
              <a:grpSpLocks/>
            </p:cNvGrpSpPr>
            <p:nvPr/>
          </p:nvGrpSpPr>
          <p:grpSpPr bwMode="auto">
            <a:xfrm>
              <a:off x="5383" y="1352"/>
              <a:ext cx="134" cy="61"/>
              <a:chOff x="0" y="0"/>
              <a:chExt cx="134" cy="61"/>
            </a:xfrm>
          </p:grpSpPr>
          <p:sp>
            <p:nvSpPr>
              <p:cNvPr id="20720"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21"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699" name="Group 626"/>
            <p:cNvGrpSpPr>
              <a:grpSpLocks/>
            </p:cNvGrpSpPr>
            <p:nvPr/>
          </p:nvGrpSpPr>
          <p:grpSpPr bwMode="auto">
            <a:xfrm>
              <a:off x="5646" y="1109"/>
              <a:ext cx="128" cy="61"/>
              <a:chOff x="0" y="0"/>
              <a:chExt cx="128" cy="61"/>
            </a:xfrm>
          </p:grpSpPr>
          <p:sp>
            <p:nvSpPr>
              <p:cNvPr id="20718"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19"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700" name="Group 629"/>
            <p:cNvGrpSpPr>
              <a:grpSpLocks/>
            </p:cNvGrpSpPr>
            <p:nvPr/>
          </p:nvGrpSpPr>
          <p:grpSpPr bwMode="auto">
            <a:xfrm>
              <a:off x="5754" y="987"/>
              <a:ext cx="128" cy="61"/>
              <a:chOff x="0" y="0"/>
              <a:chExt cx="128" cy="61"/>
            </a:xfrm>
          </p:grpSpPr>
          <p:sp>
            <p:nvSpPr>
              <p:cNvPr id="20716"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17"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701" name="Group 632"/>
            <p:cNvGrpSpPr>
              <a:grpSpLocks/>
            </p:cNvGrpSpPr>
            <p:nvPr/>
          </p:nvGrpSpPr>
          <p:grpSpPr bwMode="auto">
            <a:xfrm>
              <a:off x="5728" y="1856"/>
              <a:ext cx="156" cy="83"/>
              <a:chOff x="0" y="0"/>
              <a:chExt cx="156" cy="83"/>
            </a:xfrm>
          </p:grpSpPr>
          <p:sp>
            <p:nvSpPr>
              <p:cNvPr id="20714"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15"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702" name="Group 635"/>
            <p:cNvGrpSpPr>
              <a:grpSpLocks/>
            </p:cNvGrpSpPr>
            <p:nvPr/>
          </p:nvGrpSpPr>
          <p:grpSpPr bwMode="auto">
            <a:xfrm>
              <a:off x="0" y="2041"/>
              <a:ext cx="150" cy="89"/>
              <a:chOff x="0" y="0"/>
              <a:chExt cx="150" cy="89"/>
            </a:xfrm>
          </p:grpSpPr>
          <p:sp>
            <p:nvSpPr>
              <p:cNvPr id="20712"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13"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703" name="Group 638"/>
            <p:cNvGrpSpPr>
              <a:grpSpLocks/>
            </p:cNvGrpSpPr>
            <p:nvPr/>
          </p:nvGrpSpPr>
          <p:grpSpPr bwMode="auto">
            <a:xfrm>
              <a:off x="67" y="1653"/>
              <a:ext cx="156" cy="89"/>
              <a:chOff x="0" y="0"/>
              <a:chExt cx="156" cy="89"/>
            </a:xfrm>
          </p:grpSpPr>
          <p:sp>
            <p:nvSpPr>
              <p:cNvPr id="20710"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11"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704" name="Group 641"/>
            <p:cNvGrpSpPr>
              <a:grpSpLocks/>
            </p:cNvGrpSpPr>
            <p:nvPr/>
          </p:nvGrpSpPr>
          <p:grpSpPr bwMode="auto">
            <a:xfrm>
              <a:off x="56" y="612"/>
              <a:ext cx="106" cy="44"/>
              <a:chOff x="0" y="0"/>
              <a:chExt cx="106" cy="44"/>
            </a:xfrm>
          </p:grpSpPr>
          <p:sp>
            <p:nvSpPr>
              <p:cNvPr id="20708"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09"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0705" name="Group 644"/>
            <p:cNvGrpSpPr>
              <a:grpSpLocks/>
            </p:cNvGrpSpPr>
            <p:nvPr/>
          </p:nvGrpSpPr>
          <p:grpSpPr bwMode="auto">
            <a:xfrm>
              <a:off x="5689" y="3186"/>
              <a:ext cx="201" cy="106"/>
              <a:chOff x="0" y="0"/>
              <a:chExt cx="201" cy="106"/>
            </a:xfrm>
          </p:grpSpPr>
          <p:sp>
            <p:nvSpPr>
              <p:cNvPr id="20706"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0707"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8839"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EF643B30-CF09-8B43-BA5C-CC72BD4E00A0}"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8</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sp>
        <p:nvSpPr>
          <p:cNvPr id="8840" name="Rectangle 648"/>
          <p:cNvSpPr>
            <a:spLocks/>
          </p:cNvSpPr>
          <p:nvPr/>
        </p:nvSpPr>
        <p:spPr bwMode="auto">
          <a:xfrm>
            <a:off x="152400" y="1484313"/>
            <a:ext cx="4203700" cy="889000"/>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Diseño: </a:t>
            </a:r>
          </a:p>
          <a:p>
            <a:pPr marL="39688">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Estudio descriptivo transversal y analítico</a:t>
            </a:r>
            <a:r>
              <a:rPr lang="en-US" sz="18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a:t>
            </a:r>
          </a:p>
        </p:txBody>
      </p:sp>
      <p:sp>
        <p:nvSpPr>
          <p:cNvPr id="8841" name="Rectangle 649"/>
          <p:cNvSpPr>
            <a:spLocks/>
          </p:cNvSpPr>
          <p:nvPr/>
        </p:nvSpPr>
        <p:spPr bwMode="auto">
          <a:xfrm>
            <a:off x="152400" y="2692400"/>
            <a:ext cx="3949700" cy="1155700"/>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Ámbito: </a:t>
            </a:r>
          </a:p>
          <a:p>
            <a:pPr marL="39688">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Atención Primaria y Especializada del Área de Salud de León </a:t>
            </a:r>
          </a:p>
          <a:p>
            <a:pPr marL="39688">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(325.200 habitantes).</a:t>
            </a:r>
          </a:p>
        </p:txBody>
      </p:sp>
      <p:sp>
        <p:nvSpPr>
          <p:cNvPr id="8842" name="Rectangle 650"/>
          <p:cNvSpPr>
            <a:spLocks/>
          </p:cNvSpPr>
          <p:nvPr/>
        </p:nvSpPr>
        <p:spPr bwMode="auto">
          <a:xfrm>
            <a:off x="150813" y="4292600"/>
            <a:ext cx="8764587" cy="1689100"/>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Sujetos:</a:t>
            </a:r>
          </a:p>
          <a:p>
            <a:pPr marL="39688">
              <a:defRPr/>
            </a:pP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Todos los pacientes dados de alta del Hospital de León (referencia del Área) con diagnósticos de cardiopatía isquémica (CIE-9: 410-414) en un periodo de 12 meses consecutivos (Marzo 1998-Febrero 1999) a los que se les realizó el estudió entre los meses de Noviembre de 1998 y Septiembre de 1999 (6-9 meses después del alta)</a:t>
            </a:r>
          </a:p>
        </p:txBody>
      </p:sp>
      <p:pic>
        <p:nvPicPr>
          <p:cNvPr id="8843" name="Picture 651"/>
          <p:cNvPicPr>
            <a:picLocks noChangeArrowheads="1"/>
          </p:cNvPicPr>
          <p:nvPr/>
        </p:nvPicPr>
        <p:blipFill>
          <a:blip r:embed="rId2"/>
          <a:srcRect/>
          <a:stretch>
            <a:fillRect/>
          </a:stretch>
        </p:blipFill>
        <p:spPr bwMode="auto">
          <a:xfrm>
            <a:off x="4664075" y="1255713"/>
            <a:ext cx="4197350" cy="3181350"/>
          </a:xfrm>
          <a:prstGeom prst="rect">
            <a:avLst/>
          </a:prstGeom>
          <a:noFill/>
          <a:ln w="12700">
            <a:noFill/>
            <a:miter lim="800000"/>
            <a:headEnd/>
            <a:tailEnd/>
          </a:ln>
          <a:effectLst>
            <a:outerShdw blurRad="63500" dist="38099" dir="2700000" algn="ctr" rotWithShape="0">
              <a:schemeClr val="bg2">
                <a:alpha val="75000"/>
              </a:schemeClr>
            </a:outerShdw>
          </a:effectLst>
        </p:spPr>
      </p:pic>
      <p:sp>
        <p:nvSpPr>
          <p:cNvPr id="8844" name="Rectangle 652"/>
          <p:cNvSpPr>
            <a:spLocks/>
          </p:cNvSpPr>
          <p:nvPr/>
        </p:nvSpPr>
        <p:spPr bwMode="auto">
          <a:xfrm>
            <a:off x="0" y="120650"/>
            <a:ext cx="9144000" cy="901700"/>
          </a:xfrm>
          <a:prstGeom prst="rect">
            <a:avLst/>
          </a:prstGeom>
          <a:noFill/>
          <a:ln w="12700">
            <a:noFill/>
            <a:miter lim="800000"/>
            <a:headEnd/>
            <a:tailEnd/>
          </a:ln>
          <a:effectLst>
            <a:outerShdw blurRad="63500" dist="50799" dir="2021367" algn="ctr" rotWithShape="0">
              <a:schemeClr val="bg2">
                <a:alpha val="75000"/>
              </a:schemeClr>
            </a:outerShdw>
          </a:effectLst>
        </p:spPr>
        <p:txBody>
          <a:bodyPr lIns="0" tIns="0" rIns="40639" bIns="0">
            <a:prstTxWarp prst="textNoShape">
              <a:avLst/>
            </a:prstTxWarp>
          </a:bodyPr>
          <a:lstStyle/>
          <a:p>
            <a:pPr marL="39688" algn="ctr">
              <a:spcBef>
                <a:spcPts val="1600"/>
              </a:spcBef>
              <a:defRPr/>
            </a:pPr>
            <a:r>
              <a:rPr lang="en-US" sz="2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ESTUDIO PRESECIAL</a:t>
            </a:r>
          </a:p>
          <a:p>
            <a:pPr marL="39688" algn="ctr">
              <a:spcBef>
                <a:spcPts val="1050"/>
              </a:spcBef>
              <a:defRPr/>
            </a:pPr>
            <a:r>
              <a:rPr lang="en-US" sz="1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Pre</a:t>
            </a: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vención </a:t>
            </a:r>
            <a:r>
              <a:rPr lang="en-US" sz="1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Se</a:t>
            </a: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cundaria de </a:t>
            </a:r>
            <a:r>
              <a:rPr lang="en-US" sz="1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C</a:t>
            </a: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ardiopatía </a:t>
            </a:r>
            <a:r>
              <a:rPr lang="en-US" sz="1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I</a:t>
            </a: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squémica en el </a:t>
            </a:r>
            <a:r>
              <a:rPr lang="en-US" sz="1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Á</a:t>
            </a: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rea Sanitaria de </a:t>
            </a:r>
            <a:r>
              <a:rPr lang="en-US" sz="1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L</a:t>
            </a:r>
            <a:r>
              <a:rPr lang="en-US" sz="18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eón.</a:t>
            </a:r>
          </a:p>
        </p:txBody>
      </p:sp>
      <p:sp>
        <p:nvSpPr>
          <p:cNvPr id="20489" name="Line 653"/>
          <p:cNvSpPr>
            <a:spLocks noChangeShapeType="1"/>
          </p:cNvSpPr>
          <p:nvPr/>
        </p:nvSpPr>
        <p:spPr bwMode="auto">
          <a:xfrm>
            <a:off x="0" y="1125538"/>
            <a:ext cx="9144000" cy="1587"/>
          </a:xfrm>
          <a:prstGeom prst="line">
            <a:avLst/>
          </a:prstGeom>
          <a:noFill/>
          <a:ln w="101600">
            <a:solidFill>
              <a:srgbClr val="52527C"/>
            </a:solidFill>
            <a:round/>
            <a:headEnd/>
            <a:tailEnd/>
          </a:ln>
        </p:spPr>
        <p:txBody>
          <a:bodyPr>
            <a:prstTxWarp prst="textNoShape">
              <a:avLst/>
            </a:prstTxWarp>
          </a:bodyPr>
          <a:lstStyle/>
          <a:p>
            <a:endParaRPr lang="es-ES_tradnl"/>
          </a:p>
        </p:txBody>
      </p:sp>
      <p:sp>
        <p:nvSpPr>
          <p:cNvPr id="8846" name="Rectangle 654"/>
          <p:cNvSpPr>
            <a:spLocks/>
          </p:cNvSpPr>
          <p:nvPr/>
        </p:nvSpPr>
        <p:spPr bwMode="auto">
          <a:xfrm>
            <a:off x="193675" y="6118225"/>
            <a:ext cx="8699500" cy="609600"/>
          </a:xfrm>
          <a:prstGeom prst="rect">
            <a:avLst/>
          </a:prstGeom>
          <a:noFill/>
          <a:ln w="12700">
            <a:noFill/>
            <a:miter lim="800000"/>
            <a:headEnd/>
            <a:tailEnd/>
          </a:ln>
          <a:effectLst>
            <a:outerShdw blurRad="63500" dist="12700" algn="ctr" rotWithShape="0">
              <a:schemeClr val="bg2">
                <a:alpha val="75000"/>
              </a:schemeClr>
            </a:outerShdw>
          </a:effectLst>
        </p:spPr>
        <p:txBody>
          <a:bodyPr lIns="0" tIns="0" rIns="40639" bIns="0">
            <a:prstTxWarp prst="textNoShape">
              <a:avLst/>
            </a:prstTxWarp>
          </a:bodyPr>
          <a:lstStyle/>
          <a:p>
            <a:pPr marL="39688" algn="r">
              <a:spcBef>
                <a:spcPts val="800"/>
              </a:spcBef>
              <a:defRPr/>
            </a:pPr>
            <a:r>
              <a:rPr lang="en-US" sz="1400" b="1">
                <a:solidFill>
                  <a:schemeClr val="tx1"/>
                </a:solidFill>
                <a:latin typeface="Arial" pitchFamily="-110" charset="0"/>
                <a:ea typeface="Arial" pitchFamily="-110" charset="0"/>
                <a:cs typeface="Arial" pitchFamily="-110" charset="0"/>
                <a:sym typeface="Arial" pitchFamily="-110" charset="0"/>
              </a:rPr>
              <a:t>Gª-Norro FJ et al. Clin Invest Arterioscl 2002; (supl 2): 57 </a:t>
            </a:r>
            <a:r>
              <a:rPr lang="en-US" sz="1400" b="1" baseline="30000">
                <a:solidFill>
                  <a:schemeClr val="tx1"/>
                </a:solidFill>
                <a:latin typeface="Arial" pitchFamily="-110" charset="0"/>
                <a:ea typeface="Arial" pitchFamily="-110" charset="0"/>
                <a:cs typeface="Arial" pitchFamily="-110" charset="0"/>
                <a:sym typeface="Arial" pitchFamily="-110" charset="0"/>
              </a:rPr>
              <a:t>29</a:t>
            </a:r>
          </a:p>
          <a:p>
            <a:pPr marL="39688" algn="r">
              <a:spcBef>
                <a:spcPts val="800"/>
              </a:spcBef>
              <a:defRPr/>
            </a:pPr>
            <a:r>
              <a:rPr lang="en-US" sz="14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Tesis Doctoral Universidad de Oviedo 2003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8840"/>
                                        </p:tgtEl>
                                        <p:attrNameLst>
                                          <p:attrName>style.visibility</p:attrName>
                                        </p:attrNameLst>
                                      </p:cBhvr>
                                      <p:to>
                                        <p:strVal val="visible"/>
                                      </p:to>
                                    </p:set>
                                    <p:anim calcmode="lin" valueType="num">
                                      <p:cBhvr>
                                        <p:cTn id="7" dur="500" fill="hold"/>
                                        <p:tgtEl>
                                          <p:spTgt spid="8840"/>
                                        </p:tgtEl>
                                        <p:attrNameLst>
                                          <p:attrName>ppt_w</p:attrName>
                                        </p:attrNameLst>
                                      </p:cBhvr>
                                      <p:tavLst>
                                        <p:tav tm="0">
                                          <p:val>
                                            <p:fltVal val="0"/>
                                          </p:val>
                                        </p:tav>
                                        <p:tav tm="100000">
                                          <p:val>
                                            <p:strVal val="#ppt_w"/>
                                          </p:val>
                                        </p:tav>
                                      </p:tavLst>
                                    </p:anim>
                                    <p:anim calcmode="lin" valueType="num">
                                      <p:cBhvr>
                                        <p:cTn id="8" dur="500" fill="hold"/>
                                        <p:tgtEl>
                                          <p:spTgt spid="88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841"/>
                                        </p:tgtEl>
                                        <p:attrNameLst>
                                          <p:attrName>style.visibility</p:attrName>
                                        </p:attrNameLst>
                                      </p:cBhvr>
                                      <p:to>
                                        <p:strVal val="visible"/>
                                      </p:to>
                                    </p:set>
                                    <p:anim calcmode="lin" valueType="num">
                                      <p:cBhvr>
                                        <p:cTn id="13" dur="500" fill="hold"/>
                                        <p:tgtEl>
                                          <p:spTgt spid="8841"/>
                                        </p:tgtEl>
                                        <p:attrNameLst>
                                          <p:attrName>ppt_w</p:attrName>
                                        </p:attrNameLst>
                                      </p:cBhvr>
                                      <p:tavLst>
                                        <p:tav tm="0">
                                          <p:val>
                                            <p:fltVal val="0"/>
                                          </p:val>
                                        </p:tav>
                                        <p:tav tm="100000">
                                          <p:val>
                                            <p:strVal val="#ppt_w"/>
                                          </p:val>
                                        </p:tav>
                                      </p:tavLst>
                                    </p:anim>
                                    <p:anim calcmode="lin" valueType="num">
                                      <p:cBhvr>
                                        <p:cTn id="14" dur="500" fill="hold"/>
                                        <p:tgtEl>
                                          <p:spTgt spid="884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500"/>
                                  </p:stCondLst>
                                  <p:childTnLst>
                                    <p:set>
                                      <p:cBhvr>
                                        <p:cTn id="17" dur="1" fill="hold">
                                          <p:stCondLst>
                                            <p:cond delay="0"/>
                                          </p:stCondLst>
                                        </p:cTn>
                                        <p:tgtEl>
                                          <p:spTgt spid="8843"/>
                                        </p:tgtEl>
                                        <p:attrNameLst>
                                          <p:attrName>style.visibility</p:attrName>
                                        </p:attrNameLst>
                                      </p:cBhvr>
                                      <p:to>
                                        <p:strVal val="visible"/>
                                      </p:to>
                                    </p:set>
                                    <p:anim calcmode="lin" valueType="num">
                                      <p:cBhvr>
                                        <p:cTn id="18" dur="500" fill="hold"/>
                                        <p:tgtEl>
                                          <p:spTgt spid="8843"/>
                                        </p:tgtEl>
                                        <p:attrNameLst>
                                          <p:attrName>ppt_w</p:attrName>
                                        </p:attrNameLst>
                                      </p:cBhvr>
                                      <p:tavLst>
                                        <p:tav tm="0">
                                          <p:val>
                                            <p:fltVal val="0"/>
                                          </p:val>
                                        </p:tav>
                                        <p:tav tm="100000">
                                          <p:val>
                                            <p:strVal val="#ppt_w"/>
                                          </p:val>
                                        </p:tav>
                                      </p:tavLst>
                                    </p:anim>
                                    <p:anim calcmode="lin" valueType="num">
                                      <p:cBhvr>
                                        <p:cTn id="19" dur="500" fill="hold"/>
                                        <p:tgtEl>
                                          <p:spTgt spid="884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842"/>
                                        </p:tgtEl>
                                        <p:attrNameLst>
                                          <p:attrName>style.visibility</p:attrName>
                                        </p:attrNameLst>
                                      </p:cBhvr>
                                      <p:to>
                                        <p:strVal val="visible"/>
                                      </p:to>
                                    </p:set>
                                    <p:anim calcmode="lin" valueType="num">
                                      <p:cBhvr>
                                        <p:cTn id="24" dur="500" fill="hold"/>
                                        <p:tgtEl>
                                          <p:spTgt spid="8842"/>
                                        </p:tgtEl>
                                        <p:attrNameLst>
                                          <p:attrName>ppt_w</p:attrName>
                                        </p:attrNameLst>
                                      </p:cBhvr>
                                      <p:tavLst>
                                        <p:tav tm="0">
                                          <p:val>
                                            <p:fltVal val="0"/>
                                          </p:val>
                                        </p:tav>
                                        <p:tav tm="100000">
                                          <p:val>
                                            <p:strVal val="#ppt_w"/>
                                          </p:val>
                                        </p:tav>
                                      </p:tavLst>
                                    </p:anim>
                                    <p:anim calcmode="lin" valueType="num">
                                      <p:cBhvr>
                                        <p:cTn id="25" dur="500" fill="hold"/>
                                        <p:tgtEl>
                                          <p:spTgt spid="8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0" grpId="0" autoUpdateAnimBg="0"/>
      <p:bldP spid="8841" grpId="0" autoUpdateAnimBg="0"/>
      <p:bldP spid="884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
          <p:cNvGrpSpPr>
            <a:grpSpLocks/>
          </p:cNvGrpSpPr>
          <p:nvPr/>
        </p:nvGrpSpPr>
        <p:grpSpPr bwMode="auto">
          <a:xfrm>
            <a:off x="-103188" y="1308100"/>
            <a:ext cx="9350376" cy="5630863"/>
            <a:chOff x="0" y="0"/>
            <a:chExt cx="5890" cy="3547"/>
          </a:xfrm>
        </p:grpSpPr>
        <p:grpSp>
          <p:nvGrpSpPr>
            <p:cNvPr id="21541" name="Group 2"/>
            <p:cNvGrpSpPr>
              <a:grpSpLocks/>
            </p:cNvGrpSpPr>
            <p:nvPr/>
          </p:nvGrpSpPr>
          <p:grpSpPr bwMode="auto">
            <a:xfrm rot="10020000" flipH="1">
              <a:off x="52" y="203"/>
              <a:ext cx="1744" cy="8"/>
              <a:chOff x="0" y="0"/>
              <a:chExt cx="1744" cy="8"/>
            </a:xfrm>
          </p:grpSpPr>
          <p:sp>
            <p:nvSpPr>
              <p:cNvPr id="22184" name="Rectangle 3"/>
              <p:cNvSpPr>
                <a:spLocks/>
              </p:cNvSpPr>
              <p:nvPr/>
            </p:nvSpPr>
            <p:spPr bwMode="auto">
              <a:xfrm>
                <a:off x="0" y="1"/>
                <a:ext cx="1744"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85" name="Rectangle 4"/>
              <p:cNvSpPr>
                <a:spLocks/>
              </p:cNvSpPr>
              <p:nvPr/>
            </p:nvSpPr>
            <p:spPr bwMode="auto">
              <a:xfrm rot="10800000" flipH="1">
                <a:off x="0" y="0"/>
                <a:ext cx="174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2" name="Group 5"/>
            <p:cNvGrpSpPr>
              <a:grpSpLocks/>
            </p:cNvGrpSpPr>
            <p:nvPr/>
          </p:nvGrpSpPr>
          <p:grpSpPr bwMode="auto">
            <a:xfrm rot="9960000" flipH="1">
              <a:off x="39" y="307"/>
              <a:ext cx="2034" cy="8"/>
              <a:chOff x="0" y="0"/>
              <a:chExt cx="2033" cy="8"/>
            </a:xfrm>
          </p:grpSpPr>
          <p:sp>
            <p:nvSpPr>
              <p:cNvPr id="22182" name="Rectangle 6"/>
              <p:cNvSpPr>
                <a:spLocks/>
              </p:cNvSpPr>
              <p:nvPr/>
            </p:nvSpPr>
            <p:spPr bwMode="auto">
              <a:xfrm>
                <a:off x="0" y="1"/>
                <a:ext cx="203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83" name="Rectangle 7"/>
              <p:cNvSpPr>
                <a:spLocks/>
              </p:cNvSpPr>
              <p:nvPr/>
            </p:nvSpPr>
            <p:spPr bwMode="auto">
              <a:xfrm rot="10800000" flipH="1">
                <a:off x="0" y="0"/>
                <a:ext cx="203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3" name="Group 8"/>
            <p:cNvGrpSpPr>
              <a:grpSpLocks/>
            </p:cNvGrpSpPr>
            <p:nvPr/>
          </p:nvGrpSpPr>
          <p:grpSpPr bwMode="auto">
            <a:xfrm rot="9960000" flipH="1">
              <a:off x="38" y="373"/>
              <a:ext cx="2246" cy="8"/>
              <a:chOff x="0" y="0"/>
              <a:chExt cx="2246" cy="8"/>
            </a:xfrm>
          </p:grpSpPr>
          <p:sp>
            <p:nvSpPr>
              <p:cNvPr id="22180" name="Rectangle 9"/>
              <p:cNvSpPr>
                <a:spLocks/>
              </p:cNvSpPr>
              <p:nvPr/>
            </p:nvSpPr>
            <p:spPr bwMode="auto">
              <a:xfrm>
                <a:off x="0" y="1"/>
                <a:ext cx="224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81" name="Rectangle 10"/>
              <p:cNvSpPr>
                <a:spLocks/>
              </p:cNvSpPr>
              <p:nvPr/>
            </p:nvSpPr>
            <p:spPr bwMode="auto">
              <a:xfrm rot="10800000" flipH="1">
                <a:off x="0" y="0"/>
                <a:ext cx="22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4" name="Group 11"/>
            <p:cNvGrpSpPr>
              <a:grpSpLocks/>
            </p:cNvGrpSpPr>
            <p:nvPr/>
          </p:nvGrpSpPr>
          <p:grpSpPr bwMode="auto">
            <a:xfrm rot="9900000" flipH="1">
              <a:off x="23" y="453"/>
              <a:ext cx="2476" cy="8"/>
              <a:chOff x="0" y="0"/>
              <a:chExt cx="2476" cy="8"/>
            </a:xfrm>
          </p:grpSpPr>
          <p:sp>
            <p:nvSpPr>
              <p:cNvPr id="22178" name="Rectangle 12"/>
              <p:cNvSpPr>
                <a:spLocks/>
              </p:cNvSpPr>
              <p:nvPr/>
            </p:nvSpPr>
            <p:spPr bwMode="auto">
              <a:xfrm>
                <a:off x="0" y="1"/>
                <a:ext cx="2476"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79" name="Rectangle 13"/>
              <p:cNvSpPr>
                <a:spLocks/>
              </p:cNvSpPr>
              <p:nvPr/>
            </p:nvSpPr>
            <p:spPr bwMode="auto">
              <a:xfrm rot="10800000" flipH="1">
                <a:off x="0" y="0"/>
                <a:ext cx="24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5" name="Group 14"/>
            <p:cNvGrpSpPr>
              <a:grpSpLocks/>
            </p:cNvGrpSpPr>
            <p:nvPr/>
          </p:nvGrpSpPr>
          <p:grpSpPr bwMode="auto">
            <a:xfrm rot="9840000" flipH="1">
              <a:off x="14" y="569"/>
              <a:ext cx="2771" cy="8"/>
              <a:chOff x="0" y="0"/>
              <a:chExt cx="2770" cy="8"/>
            </a:xfrm>
          </p:grpSpPr>
          <p:sp>
            <p:nvSpPr>
              <p:cNvPr id="22176" name="Rectangle 15"/>
              <p:cNvSpPr>
                <a:spLocks/>
              </p:cNvSpPr>
              <p:nvPr/>
            </p:nvSpPr>
            <p:spPr bwMode="auto">
              <a:xfrm>
                <a:off x="0" y="1"/>
                <a:ext cx="2770"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77" name="Rectangle 16"/>
              <p:cNvSpPr>
                <a:spLocks/>
              </p:cNvSpPr>
              <p:nvPr/>
            </p:nvSpPr>
            <p:spPr bwMode="auto">
              <a:xfrm rot="10800000" flipH="1">
                <a:off x="0" y="0"/>
                <a:ext cx="276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6" name="Group 17"/>
            <p:cNvGrpSpPr>
              <a:grpSpLocks/>
            </p:cNvGrpSpPr>
            <p:nvPr/>
          </p:nvGrpSpPr>
          <p:grpSpPr bwMode="auto">
            <a:xfrm rot="9780000" flipH="1">
              <a:off x="3" y="688"/>
              <a:ext cx="3058" cy="8"/>
              <a:chOff x="0" y="0"/>
              <a:chExt cx="3058" cy="8"/>
            </a:xfrm>
          </p:grpSpPr>
          <p:sp>
            <p:nvSpPr>
              <p:cNvPr id="22174" name="Rectangle 18"/>
              <p:cNvSpPr>
                <a:spLocks/>
              </p:cNvSpPr>
              <p:nvPr/>
            </p:nvSpPr>
            <p:spPr bwMode="auto">
              <a:xfrm>
                <a:off x="0" y="1"/>
                <a:ext cx="3058"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75" name="Rectangle 19"/>
              <p:cNvSpPr>
                <a:spLocks/>
              </p:cNvSpPr>
              <p:nvPr/>
            </p:nvSpPr>
            <p:spPr bwMode="auto">
              <a:xfrm rot="10800000" flipH="1">
                <a:off x="0" y="0"/>
                <a:ext cx="3058"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7" name="Group 20"/>
            <p:cNvGrpSpPr>
              <a:grpSpLocks/>
            </p:cNvGrpSpPr>
            <p:nvPr/>
          </p:nvGrpSpPr>
          <p:grpSpPr bwMode="auto">
            <a:xfrm rot="9660000" flipH="1">
              <a:off x="-29" y="873"/>
              <a:ext cx="3403" cy="8"/>
              <a:chOff x="0" y="0"/>
              <a:chExt cx="3403" cy="8"/>
            </a:xfrm>
          </p:grpSpPr>
          <p:sp>
            <p:nvSpPr>
              <p:cNvPr id="22172" name="Rectangle 21"/>
              <p:cNvSpPr>
                <a:spLocks/>
              </p:cNvSpPr>
              <p:nvPr/>
            </p:nvSpPr>
            <p:spPr bwMode="auto">
              <a:xfrm>
                <a:off x="0" y="1"/>
                <a:ext cx="3403" cy="6"/>
              </a:xfrm>
              <a:prstGeom prst="rect">
                <a:avLst/>
              </a:prstGeom>
              <a:gradFill rotWithShape="0">
                <a:gsLst>
                  <a:gs pos="0">
                    <a:srgbClr val="5D5D8B"/>
                  </a:gs>
                  <a:gs pos="100000">
                    <a:srgbClr val="666699"/>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73" name="Rectangle 22"/>
              <p:cNvSpPr>
                <a:spLocks/>
              </p:cNvSpPr>
              <p:nvPr/>
            </p:nvSpPr>
            <p:spPr bwMode="auto">
              <a:xfrm rot="10800000" flipH="1">
                <a:off x="0" y="0"/>
                <a:ext cx="3403"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8" name="Group 23"/>
            <p:cNvGrpSpPr>
              <a:grpSpLocks/>
            </p:cNvGrpSpPr>
            <p:nvPr/>
          </p:nvGrpSpPr>
          <p:grpSpPr bwMode="auto">
            <a:xfrm rot="9540000" flipH="1">
              <a:off x="-34" y="1040"/>
              <a:ext cx="3748" cy="8"/>
              <a:chOff x="0" y="0"/>
              <a:chExt cx="3749" cy="8"/>
            </a:xfrm>
          </p:grpSpPr>
          <p:sp>
            <p:nvSpPr>
              <p:cNvPr id="22170" name="Rectangle 24"/>
              <p:cNvSpPr>
                <a:spLocks/>
              </p:cNvSpPr>
              <p:nvPr/>
            </p:nvSpPr>
            <p:spPr bwMode="auto">
              <a:xfrm>
                <a:off x="0" y="1"/>
                <a:ext cx="3749" cy="6"/>
              </a:xfrm>
              <a:prstGeom prst="rect">
                <a:avLst/>
              </a:prstGeom>
              <a:gradFill rotWithShape="0">
                <a:gsLst>
                  <a:gs pos="0">
                    <a:srgbClr val="666699"/>
                  </a:gs>
                  <a:gs pos="100000">
                    <a:srgbClr val="565682"/>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71" name="Rectangle 25"/>
              <p:cNvSpPr>
                <a:spLocks/>
              </p:cNvSpPr>
              <p:nvPr/>
            </p:nvSpPr>
            <p:spPr bwMode="auto">
              <a:xfrm rot="10800000" flipH="1">
                <a:off x="0" y="0"/>
                <a:ext cx="374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49" name="Group 26"/>
            <p:cNvGrpSpPr>
              <a:grpSpLocks/>
            </p:cNvGrpSpPr>
            <p:nvPr/>
          </p:nvGrpSpPr>
          <p:grpSpPr bwMode="auto">
            <a:xfrm rot="9420000" flipH="1">
              <a:off x="-97" y="1223"/>
              <a:ext cx="4208" cy="8"/>
              <a:chOff x="0" y="0"/>
              <a:chExt cx="4209" cy="8"/>
            </a:xfrm>
          </p:grpSpPr>
          <p:sp>
            <p:nvSpPr>
              <p:cNvPr id="22168" name="Rectangle 27"/>
              <p:cNvSpPr>
                <a:spLocks/>
              </p:cNvSpPr>
              <p:nvPr/>
            </p:nvSpPr>
            <p:spPr bwMode="auto">
              <a:xfrm>
                <a:off x="0" y="1"/>
                <a:ext cx="4209" cy="6"/>
              </a:xfrm>
              <a:prstGeom prst="rect">
                <a:avLst/>
              </a:prstGeom>
              <a:gradFill rotWithShape="0">
                <a:gsLst>
                  <a:gs pos="0">
                    <a:srgbClr val="666699"/>
                  </a:gs>
                  <a:gs pos="100000">
                    <a:srgbClr val="4D4D74"/>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69" name="Rectangle 28"/>
              <p:cNvSpPr>
                <a:spLocks/>
              </p:cNvSpPr>
              <p:nvPr/>
            </p:nvSpPr>
            <p:spPr bwMode="auto">
              <a:xfrm rot="10800000" flipH="1">
                <a:off x="0" y="0"/>
                <a:ext cx="420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0" name="Group 29"/>
            <p:cNvGrpSpPr>
              <a:grpSpLocks/>
            </p:cNvGrpSpPr>
            <p:nvPr/>
          </p:nvGrpSpPr>
          <p:grpSpPr bwMode="auto">
            <a:xfrm rot="9300000" flipH="1">
              <a:off x="-149" y="1466"/>
              <a:ext cx="4611" cy="8"/>
              <a:chOff x="0" y="0"/>
              <a:chExt cx="4612" cy="8"/>
            </a:xfrm>
          </p:grpSpPr>
          <p:sp>
            <p:nvSpPr>
              <p:cNvPr id="22166" name="Rectangle 30"/>
              <p:cNvSpPr>
                <a:spLocks/>
              </p:cNvSpPr>
              <p:nvPr/>
            </p:nvSpPr>
            <p:spPr bwMode="auto">
              <a:xfrm>
                <a:off x="0" y="1"/>
                <a:ext cx="4612"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67" name="Rectangle 31"/>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1" name="Group 32"/>
            <p:cNvGrpSpPr>
              <a:grpSpLocks/>
            </p:cNvGrpSpPr>
            <p:nvPr/>
          </p:nvGrpSpPr>
          <p:grpSpPr bwMode="auto">
            <a:xfrm rot="9120000" flipH="1">
              <a:off x="-249" y="1795"/>
              <a:ext cx="5200" cy="8"/>
              <a:chOff x="0" y="0"/>
              <a:chExt cx="5200" cy="8"/>
            </a:xfrm>
          </p:grpSpPr>
          <p:sp>
            <p:nvSpPr>
              <p:cNvPr id="22164" name="Rectangle 33"/>
              <p:cNvSpPr>
                <a:spLocks/>
              </p:cNvSpPr>
              <p:nvPr/>
            </p:nvSpPr>
            <p:spPr bwMode="auto">
              <a:xfrm>
                <a:off x="0" y="1"/>
                <a:ext cx="5200"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65" name="Rectangle 34"/>
              <p:cNvSpPr>
                <a:spLocks/>
              </p:cNvSpPr>
              <p:nvPr/>
            </p:nvSpPr>
            <p:spPr bwMode="auto">
              <a:xfrm rot="10800000" flipH="1">
                <a:off x="0" y="0"/>
                <a:ext cx="52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2" name="Group 35"/>
            <p:cNvGrpSpPr>
              <a:grpSpLocks/>
            </p:cNvGrpSpPr>
            <p:nvPr/>
          </p:nvGrpSpPr>
          <p:grpSpPr bwMode="auto">
            <a:xfrm rot="8880000" flipH="1">
              <a:off x="71" y="2061"/>
              <a:ext cx="5401" cy="8"/>
              <a:chOff x="0" y="0"/>
              <a:chExt cx="5401" cy="8"/>
            </a:xfrm>
          </p:grpSpPr>
          <p:sp>
            <p:nvSpPr>
              <p:cNvPr id="22162" name="Rectangle 36"/>
              <p:cNvSpPr>
                <a:spLocks/>
              </p:cNvSpPr>
              <p:nvPr/>
            </p:nvSpPr>
            <p:spPr bwMode="auto">
              <a:xfrm>
                <a:off x="0" y="1"/>
                <a:ext cx="5401" cy="6"/>
              </a:xfrm>
              <a:prstGeom prst="rect">
                <a:avLst/>
              </a:prstGeom>
              <a:gradFill rotWithShape="0">
                <a:gsLst>
                  <a:gs pos="0">
                    <a:srgbClr val="666699"/>
                  </a:gs>
                  <a:gs pos="100000">
                    <a:srgbClr val="2F2F47"/>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63" name="Rectangle 37"/>
              <p:cNvSpPr>
                <a:spLocks/>
              </p:cNvSpPr>
              <p:nvPr/>
            </p:nvSpPr>
            <p:spPr bwMode="auto">
              <a:xfrm rot="10800000" flipH="1">
                <a:off x="0" y="0"/>
                <a:ext cx="5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3" name="Group 38"/>
            <p:cNvGrpSpPr>
              <a:grpSpLocks/>
            </p:cNvGrpSpPr>
            <p:nvPr/>
          </p:nvGrpSpPr>
          <p:grpSpPr bwMode="auto">
            <a:xfrm rot="8580000" flipH="1">
              <a:off x="1382" y="2105"/>
              <a:ext cx="4613" cy="8"/>
              <a:chOff x="0" y="0"/>
              <a:chExt cx="4612" cy="8"/>
            </a:xfrm>
          </p:grpSpPr>
          <p:sp>
            <p:nvSpPr>
              <p:cNvPr id="22160" name="Rectangle 39"/>
              <p:cNvSpPr>
                <a:spLocks/>
              </p:cNvSpPr>
              <p:nvPr/>
            </p:nvSpPr>
            <p:spPr bwMode="auto">
              <a:xfrm>
                <a:off x="0" y="1"/>
                <a:ext cx="4612" cy="6"/>
              </a:xfrm>
              <a:prstGeom prst="rect">
                <a:avLst/>
              </a:prstGeom>
              <a:gradFill rotWithShape="0">
                <a:gsLst>
                  <a:gs pos="0">
                    <a:srgbClr val="666699"/>
                  </a:gs>
                  <a:gs pos="100000">
                    <a:srgbClr val="1F1F2E"/>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61" name="Rectangle 40"/>
              <p:cNvSpPr>
                <a:spLocks/>
              </p:cNvSpPr>
              <p:nvPr/>
            </p:nvSpPr>
            <p:spPr bwMode="auto">
              <a:xfrm rot="10800000" flipH="1">
                <a:off x="0" y="0"/>
                <a:ext cx="461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4" name="Group 41"/>
            <p:cNvGrpSpPr>
              <a:grpSpLocks/>
            </p:cNvGrpSpPr>
            <p:nvPr/>
          </p:nvGrpSpPr>
          <p:grpSpPr bwMode="auto">
            <a:xfrm rot="8220000" flipH="1">
              <a:off x="2755" y="2236"/>
              <a:ext cx="3576" cy="8"/>
              <a:chOff x="0" y="0"/>
              <a:chExt cx="3576" cy="8"/>
            </a:xfrm>
          </p:grpSpPr>
          <p:sp>
            <p:nvSpPr>
              <p:cNvPr id="22158" name="Rectangle 42"/>
              <p:cNvSpPr>
                <a:spLocks/>
              </p:cNvSpPr>
              <p:nvPr/>
            </p:nvSpPr>
            <p:spPr bwMode="auto">
              <a:xfrm>
                <a:off x="0" y="1"/>
                <a:ext cx="3576" cy="6"/>
              </a:xfrm>
              <a:prstGeom prst="rect">
                <a:avLst/>
              </a:prstGeom>
              <a:gradFill rotWithShape="0">
                <a:gsLst>
                  <a:gs pos="0">
                    <a:srgbClr val="666699"/>
                  </a:gs>
                  <a:gs pos="100000">
                    <a:srgbClr val="030305"/>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59" name="Rectangle 43"/>
              <p:cNvSpPr>
                <a:spLocks/>
              </p:cNvSpPr>
              <p:nvPr/>
            </p:nvSpPr>
            <p:spPr bwMode="auto">
              <a:xfrm rot="10800000" flipH="1">
                <a:off x="0" y="0"/>
                <a:ext cx="35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5" name="Group 44"/>
            <p:cNvGrpSpPr>
              <a:grpSpLocks/>
            </p:cNvGrpSpPr>
            <p:nvPr/>
          </p:nvGrpSpPr>
          <p:grpSpPr bwMode="auto">
            <a:xfrm rot="7800000" flipH="1">
              <a:off x="4117" y="2678"/>
              <a:ext cx="2079" cy="8"/>
              <a:chOff x="0" y="0"/>
              <a:chExt cx="2079" cy="8"/>
            </a:xfrm>
          </p:grpSpPr>
          <p:sp>
            <p:nvSpPr>
              <p:cNvPr id="22156" name="Rectangle 45"/>
              <p:cNvSpPr>
                <a:spLocks/>
              </p:cNvSpPr>
              <p:nvPr/>
            </p:nvSpPr>
            <p:spPr bwMode="auto">
              <a:xfrm>
                <a:off x="0" y="1"/>
                <a:ext cx="2079"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57" name="Rectangle 46"/>
              <p:cNvSpPr>
                <a:spLocks/>
              </p:cNvSpPr>
              <p:nvPr/>
            </p:nvSpPr>
            <p:spPr bwMode="auto">
              <a:xfrm rot="5400000" flipH="1">
                <a:off x="1036" y="-1035"/>
                <a:ext cx="8" cy="20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6" name="Group 47"/>
            <p:cNvGrpSpPr>
              <a:grpSpLocks/>
            </p:cNvGrpSpPr>
            <p:nvPr/>
          </p:nvGrpSpPr>
          <p:grpSpPr bwMode="auto">
            <a:xfrm rot="7620000">
              <a:off x="5435" y="3340"/>
              <a:ext cx="502" cy="8"/>
              <a:chOff x="0" y="0"/>
              <a:chExt cx="501" cy="8"/>
            </a:xfrm>
          </p:grpSpPr>
          <p:sp>
            <p:nvSpPr>
              <p:cNvPr id="22154" name="Rectangle 48"/>
              <p:cNvSpPr>
                <a:spLocks/>
              </p:cNvSpPr>
              <p:nvPr/>
            </p:nvSpPr>
            <p:spPr bwMode="auto">
              <a:xfrm>
                <a:off x="0" y="1"/>
                <a:ext cx="501" cy="6"/>
              </a:xfrm>
              <a:prstGeom prst="rect">
                <a:avLst/>
              </a:prstGeom>
              <a:gradFill rotWithShape="0">
                <a:gsLst>
                  <a:gs pos="0">
                    <a:srgbClr val="666699"/>
                  </a:gs>
                  <a:gs pos="100000">
                    <a:srgbClr val="000000"/>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55" name="Rectangle 49"/>
              <p:cNvSpPr>
                <a:spLocks/>
              </p:cNvSpPr>
              <p:nvPr/>
            </p:nvSpPr>
            <p:spPr bwMode="auto">
              <a:xfrm rot="-5400000">
                <a:off x="246" y="-246"/>
                <a:ext cx="8" cy="500"/>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7" name="Group 50"/>
            <p:cNvGrpSpPr>
              <a:grpSpLocks/>
            </p:cNvGrpSpPr>
            <p:nvPr/>
          </p:nvGrpSpPr>
          <p:grpSpPr bwMode="auto">
            <a:xfrm rot="1079999">
              <a:off x="-87" y="1553"/>
              <a:ext cx="6046" cy="8"/>
              <a:chOff x="0" y="0"/>
              <a:chExt cx="6046" cy="8"/>
            </a:xfrm>
          </p:grpSpPr>
          <p:sp>
            <p:nvSpPr>
              <p:cNvPr id="22152" name="Rectangle 51"/>
              <p:cNvSpPr>
                <a:spLocks/>
              </p:cNvSpPr>
              <p:nvPr/>
            </p:nvSpPr>
            <p:spPr bwMode="auto">
              <a:xfrm>
                <a:off x="0" y="0"/>
                <a:ext cx="6046"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53" name="Rectangle 52"/>
              <p:cNvSpPr>
                <a:spLocks/>
              </p:cNvSpPr>
              <p:nvPr/>
            </p:nvSpPr>
            <p:spPr bwMode="auto">
              <a:xfrm>
                <a:off x="0" y="0"/>
                <a:ext cx="604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8" name="Group 53"/>
            <p:cNvGrpSpPr>
              <a:grpSpLocks/>
            </p:cNvGrpSpPr>
            <p:nvPr/>
          </p:nvGrpSpPr>
          <p:grpSpPr bwMode="auto">
            <a:xfrm rot="1560000">
              <a:off x="-132" y="2569"/>
              <a:ext cx="4142" cy="8"/>
              <a:chOff x="0" y="0"/>
              <a:chExt cx="4142" cy="8"/>
            </a:xfrm>
          </p:grpSpPr>
          <p:sp>
            <p:nvSpPr>
              <p:cNvPr id="22150" name="Rectangle 54"/>
              <p:cNvSpPr>
                <a:spLocks/>
              </p:cNvSpPr>
              <p:nvPr/>
            </p:nvSpPr>
            <p:spPr bwMode="auto">
              <a:xfrm>
                <a:off x="0" y="0"/>
                <a:ext cx="4142"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51" name="Rectangle 55"/>
              <p:cNvSpPr>
                <a:spLocks/>
              </p:cNvSpPr>
              <p:nvPr/>
            </p:nvSpPr>
            <p:spPr bwMode="auto">
              <a:xfrm>
                <a:off x="0" y="0"/>
                <a:ext cx="4142"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59" name="Group 56"/>
            <p:cNvGrpSpPr>
              <a:grpSpLocks/>
            </p:cNvGrpSpPr>
            <p:nvPr/>
          </p:nvGrpSpPr>
          <p:grpSpPr bwMode="auto">
            <a:xfrm rot="1739999">
              <a:off x="-101" y="2802"/>
              <a:ext cx="2803" cy="8"/>
              <a:chOff x="0" y="0"/>
              <a:chExt cx="2804" cy="8"/>
            </a:xfrm>
          </p:grpSpPr>
          <p:sp>
            <p:nvSpPr>
              <p:cNvPr id="22148" name="Rectangle 57"/>
              <p:cNvSpPr>
                <a:spLocks/>
              </p:cNvSpPr>
              <p:nvPr/>
            </p:nvSpPr>
            <p:spPr bwMode="auto">
              <a:xfrm>
                <a:off x="0" y="0"/>
                <a:ext cx="2804" cy="6"/>
              </a:xfrm>
              <a:prstGeom prst="rect">
                <a:avLst/>
              </a:prstGeom>
              <a:gradFill rotWithShape="0">
                <a:gsLst>
                  <a:gs pos="0">
                    <a:srgbClr val="666699"/>
                  </a:gs>
                  <a:gs pos="100000">
                    <a:srgbClr val="414161"/>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49" name="Rectangle 58"/>
              <p:cNvSpPr>
                <a:spLocks/>
              </p:cNvSpPr>
              <p:nvPr/>
            </p:nvSpPr>
            <p:spPr bwMode="auto">
              <a:xfrm>
                <a:off x="0" y="0"/>
                <a:ext cx="28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0" name="Group 59"/>
            <p:cNvGrpSpPr>
              <a:grpSpLocks/>
            </p:cNvGrpSpPr>
            <p:nvPr/>
          </p:nvGrpSpPr>
          <p:grpSpPr bwMode="auto">
            <a:xfrm rot="1979999">
              <a:off x="-46" y="3099"/>
              <a:ext cx="1399" cy="8"/>
              <a:chOff x="0" y="0"/>
              <a:chExt cx="1400" cy="8"/>
            </a:xfrm>
          </p:grpSpPr>
          <p:sp>
            <p:nvSpPr>
              <p:cNvPr id="22146" name="Rectangle 60"/>
              <p:cNvSpPr>
                <a:spLocks/>
              </p:cNvSpPr>
              <p:nvPr/>
            </p:nvSpPr>
            <p:spPr bwMode="auto">
              <a:xfrm>
                <a:off x="0" y="0"/>
                <a:ext cx="1400" cy="6"/>
              </a:xfrm>
              <a:prstGeom prst="rect">
                <a:avLst/>
              </a:prstGeom>
              <a:gradFill rotWithShape="0">
                <a:gsLst>
                  <a:gs pos="0">
                    <a:srgbClr val="666699"/>
                  </a:gs>
                  <a:gs pos="100000">
                    <a:srgbClr val="47476B"/>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47" name="Rectangle 61"/>
              <p:cNvSpPr>
                <a:spLocks/>
              </p:cNvSpPr>
              <p:nvPr/>
            </p:nvSpPr>
            <p:spPr bwMode="auto">
              <a:xfrm>
                <a:off x="0" y="0"/>
                <a:ext cx="140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1" name="Group 62"/>
            <p:cNvGrpSpPr>
              <a:grpSpLocks/>
            </p:cNvGrpSpPr>
            <p:nvPr/>
          </p:nvGrpSpPr>
          <p:grpSpPr bwMode="auto">
            <a:xfrm rot="1379999">
              <a:off x="-149" y="2392"/>
              <a:ext cx="5476" cy="8"/>
              <a:chOff x="0" y="0"/>
              <a:chExt cx="5477" cy="8"/>
            </a:xfrm>
          </p:grpSpPr>
          <p:sp>
            <p:nvSpPr>
              <p:cNvPr id="22144" name="Rectangle 63"/>
              <p:cNvSpPr>
                <a:spLocks/>
              </p:cNvSpPr>
              <p:nvPr/>
            </p:nvSpPr>
            <p:spPr bwMode="auto">
              <a:xfrm>
                <a:off x="0" y="0"/>
                <a:ext cx="5477" cy="6"/>
              </a:xfrm>
              <a:prstGeom prst="rect">
                <a:avLst/>
              </a:prstGeom>
              <a:gradFill rotWithShape="0">
                <a:gsLst>
                  <a:gs pos="0">
                    <a:srgbClr val="666699"/>
                  </a:gs>
                  <a:gs pos="100000">
                    <a:srgbClr val="32324A"/>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45" name="Rectangle 64"/>
              <p:cNvSpPr>
                <a:spLocks/>
              </p:cNvSpPr>
              <p:nvPr/>
            </p:nvSpPr>
            <p:spPr bwMode="auto">
              <a:xfrm>
                <a:off x="0" y="0"/>
                <a:ext cx="547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2" name="Group 65"/>
            <p:cNvGrpSpPr>
              <a:grpSpLocks/>
            </p:cNvGrpSpPr>
            <p:nvPr/>
          </p:nvGrpSpPr>
          <p:grpSpPr bwMode="auto">
            <a:xfrm rot="960000">
              <a:off x="-44" y="1284"/>
              <a:ext cx="6015" cy="8"/>
              <a:chOff x="0" y="0"/>
              <a:chExt cx="6016" cy="8"/>
            </a:xfrm>
          </p:grpSpPr>
          <p:sp>
            <p:nvSpPr>
              <p:cNvPr id="22142" name="Rectangle 66"/>
              <p:cNvSpPr>
                <a:spLocks/>
              </p:cNvSpPr>
              <p:nvPr/>
            </p:nvSpPr>
            <p:spPr bwMode="auto">
              <a:xfrm>
                <a:off x="0" y="0"/>
                <a:ext cx="6016" cy="6"/>
              </a:xfrm>
              <a:prstGeom prst="rect">
                <a:avLst/>
              </a:prstGeom>
              <a:gradFill rotWithShape="0">
                <a:gsLst>
                  <a:gs pos="0">
                    <a:srgbClr val="666699"/>
                  </a:gs>
                  <a:gs pos="100000">
                    <a:srgbClr val="3B3B58"/>
                  </a:gs>
                </a:gsLst>
                <a:lin ang="0" scaled="1"/>
              </a:gradFill>
              <a:ln w="12700">
                <a:noFill/>
                <a:miter lim="800000"/>
                <a:headEnd/>
                <a:tailEnd/>
              </a:ln>
            </p:spPr>
            <p:txBody>
              <a:bodyPr lIns="0" tIns="0" rIns="0" bIns="0">
                <a:prstTxWarp prst="textNoShape">
                  <a:avLst/>
                </a:prstTxWarp>
              </a:bodyPr>
              <a:lstStyle/>
              <a:p>
                <a:endParaRPr lang="es-ES_tradnl" sz="1800"/>
              </a:p>
            </p:txBody>
          </p:sp>
          <p:sp>
            <p:nvSpPr>
              <p:cNvPr id="22143" name="Rectangle 67"/>
              <p:cNvSpPr>
                <a:spLocks/>
              </p:cNvSpPr>
              <p:nvPr/>
            </p:nvSpPr>
            <p:spPr bwMode="auto">
              <a:xfrm>
                <a:off x="0" y="0"/>
                <a:ext cx="601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3" name="Group 68"/>
            <p:cNvGrpSpPr>
              <a:grpSpLocks/>
            </p:cNvGrpSpPr>
            <p:nvPr/>
          </p:nvGrpSpPr>
          <p:grpSpPr bwMode="auto">
            <a:xfrm rot="11760001" flipH="1">
              <a:off x="137" y="1146"/>
              <a:ext cx="5757" cy="8"/>
              <a:chOff x="0" y="0"/>
              <a:chExt cx="5756" cy="8"/>
            </a:xfrm>
          </p:grpSpPr>
          <p:sp>
            <p:nvSpPr>
              <p:cNvPr id="22140" name="Rectangle 69"/>
              <p:cNvSpPr>
                <a:spLocks/>
              </p:cNvSpPr>
              <p:nvPr/>
            </p:nvSpPr>
            <p:spPr bwMode="auto">
              <a:xfrm>
                <a:off x="0" y="1"/>
                <a:ext cx="575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41" name="Rectangle 70"/>
              <p:cNvSpPr>
                <a:spLocks/>
              </p:cNvSpPr>
              <p:nvPr/>
            </p:nvSpPr>
            <p:spPr bwMode="auto">
              <a:xfrm rot="10800000" flipH="1">
                <a:off x="0" y="0"/>
                <a:ext cx="575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4" name="Group 71"/>
            <p:cNvGrpSpPr>
              <a:grpSpLocks/>
            </p:cNvGrpSpPr>
            <p:nvPr/>
          </p:nvGrpSpPr>
          <p:grpSpPr bwMode="auto">
            <a:xfrm rot="839999">
              <a:off x="444" y="956"/>
              <a:ext cx="5475" cy="8"/>
              <a:chOff x="0" y="0"/>
              <a:chExt cx="5475" cy="8"/>
            </a:xfrm>
          </p:grpSpPr>
          <p:sp>
            <p:nvSpPr>
              <p:cNvPr id="22138" name="Rectangle 72"/>
              <p:cNvSpPr>
                <a:spLocks/>
              </p:cNvSpPr>
              <p:nvPr/>
            </p:nvSpPr>
            <p:spPr bwMode="auto">
              <a:xfrm>
                <a:off x="0" y="0"/>
                <a:ext cx="5475"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39" name="Rectangle 73"/>
              <p:cNvSpPr>
                <a:spLocks/>
              </p:cNvSpPr>
              <p:nvPr/>
            </p:nvSpPr>
            <p:spPr bwMode="auto">
              <a:xfrm>
                <a:off x="0" y="0"/>
                <a:ext cx="5475"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5" name="Group 74"/>
            <p:cNvGrpSpPr>
              <a:grpSpLocks/>
            </p:cNvGrpSpPr>
            <p:nvPr/>
          </p:nvGrpSpPr>
          <p:grpSpPr bwMode="auto">
            <a:xfrm rot="779999">
              <a:off x="912" y="761"/>
              <a:ext cx="4976" cy="8"/>
              <a:chOff x="0" y="0"/>
              <a:chExt cx="4976" cy="8"/>
            </a:xfrm>
          </p:grpSpPr>
          <p:sp>
            <p:nvSpPr>
              <p:cNvPr id="22136" name="Rectangle 75"/>
              <p:cNvSpPr>
                <a:spLocks/>
              </p:cNvSpPr>
              <p:nvPr/>
            </p:nvSpPr>
            <p:spPr bwMode="auto">
              <a:xfrm>
                <a:off x="0" y="0"/>
                <a:ext cx="4976"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37" name="Rectangle 76"/>
              <p:cNvSpPr>
                <a:spLocks/>
              </p:cNvSpPr>
              <p:nvPr/>
            </p:nvSpPr>
            <p:spPr bwMode="auto">
              <a:xfrm>
                <a:off x="0" y="0"/>
                <a:ext cx="4976"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6" name="Group 77"/>
            <p:cNvGrpSpPr>
              <a:grpSpLocks/>
            </p:cNvGrpSpPr>
            <p:nvPr/>
          </p:nvGrpSpPr>
          <p:grpSpPr bwMode="auto">
            <a:xfrm rot="720000">
              <a:off x="1120" y="641"/>
              <a:ext cx="4759" cy="8"/>
              <a:chOff x="0" y="0"/>
              <a:chExt cx="4759" cy="8"/>
            </a:xfrm>
          </p:grpSpPr>
          <p:sp>
            <p:nvSpPr>
              <p:cNvPr id="22134" name="Rectangle 78"/>
              <p:cNvSpPr>
                <a:spLocks/>
              </p:cNvSpPr>
              <p:nvPr/>
            </p:nvSpPr>
            <p:spPr bwMode="auto">
              <a:xfrm>
                <a:off x="0" y="0"/>
                <a:ext cx="4759"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35" name="Rectangle 79"/>
              <p:cNvSpPr>
                <a:spLocks/>
              </p:cNvSpPr>
              <p:nvPr/>
            </p:nvSpPr>
            <p:spPr bwMode="auto">
              <a:xfrm>
                <a:off x="0" y="0"/>
                <a:ext cx="4759"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7" name="Group 80"/>
            <p:cNvGrpSpPr>
              <a:grpSpLocks/>
            </p:cNvGrpSpPr>
            <p:nvPr/>
          </p:nvGrpSpPr>
          <p:grpSpPr bwMode="auto">
            <a:xfrm rot="720000">
              <a:off x="1305" y="570"/>
              <a:ext cx="4557" cy="8"/>
              <a:chOff x="0" y="0"/>
              <a:chExt cx="4557" cy="8"/>
            </a:xfrm>
          </p:grpSpPr>
          <p:sp>
            <p:nvSpPr>
              <p:cNvPr id="22132" name="Rectangle 81"/>
              <p:cNvSpPr>
                <a:spLocks/>
              </p:cNvSpPr>
              <p:nvPr/>
            </p:nvSpPr>
            <p:spPr bwMode="auto">
              <a:xfrm>
                <a:off x="0" y="0"/>
                <a:ext cx="4557"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33" name="Rectangle 82"/>
              <p:cNvSpPr>
                <a:spLocks/>
              </p:cNvSpPr>
              <p:nvPr/>
            </p:nvSpPr>
            <p:spPr bwMode="auto">
              <a:xfrm>
                <a:off x="0" y="0"/>
                <a:ext cx="4557"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8" name="Group 83"/>
            <p:cNvGrpSpPr>
              <a:grpSpLocks/>
            </p:cNvGrpSpPr>
            <p:nvPr/>
          </p:nvGrpSpPr>
          <p:grpSpPr bwMode="auto">
            <a:xfrm rot="11460001" flipH="1">
              <a:off x="1551" y="483"/>
              <a:ext cx="4314" cy="8"/>
              <a:chOff x="0" y="0"/>
              <a:chExt cx="4314" cy="8"/>
            </a:xfrm>
          </p:grpSpPr>
          <p:sp>
            <p:nvSpPr>
              <p:cNvPr id="22130" name="Rectangle 84"/>
              <p:cNvSpPr>
                <a:spLocks/>
              </p:cNvSpPr>
              <p:nvPr/>
            </p:nvSpPr>
            <p:spPr bwMode="auto">
              <a:xfrm>
                <a:off x="0" y="1"/>
                <a:ext cx="431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31" name="Rectangle 85"/>
              <p:cNvSpPr>
                <a:spLocks/>
              </p:cNvSpPr>
              <p:nvPr/>
            </p:nvSpPr>
            <p:spPr bwMode="auto">
              <a:xfrm rot="10800000" flipH="1">
                <a:off x="0" y="0"/>
                <a:ext cx="431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69" name="Group 86"/>
            <p:cNvGrpSpPr>
              <a:grpSpLocks/>
            </p:cNvGrpSpPr>
            <p:nvPr/>
          </p:nvGrpSpPr>
          <p:grpSpPr bwMode="auto">
            <a:xfrm rot="11460001" flipH="1">
              <a:off x="1712" y="407"/>
              <a:ext cx="4154" cy="8"/>
              <a:chOff x="0" y="0"/>
              <a:chExt cx="4154" cy="8"/>
            </a:xfrm>
          </p:grpSpPr>
          <p:sp>
            <p:nvSpPr>
              <p:cNvPr id="22128" name="Rectangle 87"/>
              <p:cNvSpPr>
                <a:spLocks/>
              </p:cNvSpPr>
              <p:nvPr/>
            </p:nvSpPr>
            <p:spPr bwMode="auto">
              <a:xfrm>
                <a:off x="0" y="1"/>
                <a:ext cx="4154" cy="6"/>
              </a:xfrm>
              <a:prstGeom prst="rect">
                <a:avLst/>
              </a:prstGeom>
              <a:gradFill rotWithShape="0">
                <a:gsLst>
                  <a:gs pos="0">
                    <a:srgbClr val="666699"/>
                  </a:gs>
                  <a:gs pos="100000">
                    <a:srgbClr val="444466"/>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29" name="Rectangle 88"/>
              <p:cNvSpPr>
                <a:spLocks/>
              </p:cNvSpPr>
              <p:nvPr/>
            </p:nvSpPr>
            <p:spPr bwMode="auto">
              <a:xfrm rot="10800000" flipH="1">
                <a:off x="0" y="0"/>
                <a:ext cx="415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0" name="Group 89"/>
            <p:cNvGrpSpPr>
              <a:grpSpLocks/>
            </p:cNvGrpSpPr>
            <p:nvPr/>
          </p:nvGrpSpPr>
          <p:grpSpPr bwMode="auto">
            <a:xfrm rot="11580000" flipH="1">
              <a:off x="679" y="842"/>
              <a:ext cx="5205" cy="8"/>
              <a:chOff x="0" y="0"/>
              <a:chExt cx="5204" cy="8"/>
            </a:xfrm>
          </p:grpSpPr>
          <p:sp>
            <p:nvSpPr>
              <p:cNvPr id="22126" name="Rectangle 90"/>
              <p:cNvSpPr>
                <a:spLocks/>
              </p:cNvSpPr>
              <p:nvPr/>
            </p:nvSpPr>
            <p:spPr bwMode="auto">
              <a:xfrm>
                <a:off x="0" y="1"/>
                <a:ext cx="5204" cy="6"/>
              </a:xfrm>
              <a:prstGeom prst="rect">
                <a:avLst/>
              </a:prstGeom>
              <a:gradFill rotWithShape="0">
                <a:gsLst>
                  <a:gs pos="0">
                    <a:srgbClr val="666699"/>
                  </a:gs>
                  <a:gs pos="100000">
                    <a:srgbClr val="3E3E5D"/>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27" name="Rectangle 91"/>
              <p:cNvSpPr>
                <a:spLocks/>
              </p:cNvSpPr>
              <p:nvPr/>
            </p:nvSpPr>
            <p:spPr bwMode="auto">
              <a:xfrm rot="10800000" flipH="1">
                <a:off x="0" y="0"/>
                <a:ext cx="52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1" name="Group 92"/>
            <p:cNvGrpSpPr>
              <a:grpSpLocks/>
            </p:cNvGrpSpPr>
            <p:nvPr/>
          </p:nvGrpSpPr>
          <p:grpSpPr bwMode="auto">
            <a:xfrm rot="12060000" flipH="1">
              <a:off x="-135" y="2140"/>
              <a:ext cx="6150" cy="8"/>
              <a:chOff x="0" y="0"/>
              <a:chExt cx="6150" cy="8"/>
            </a:xfrm>
          </p:grpSpPr>
          <p:sp>
            <p:nvSpPr>
              <p:cNvPr id="22124" name="Rectangle 93"/>
              <p:cNvSpPr>
                <a:spLocks/>
              </p:cNvSpPr>
              <p:nvPr/>
            </p:nvSpPr>
            <p:spPr bwMode="auto">
              <a:xfrm>
                <a:off x="0" y="1"/>
                <a:ext cx="6150" cy="6"/>
              </a:xfrm>
              <a:prstGeom prst="rect">
                <a:avLst/>
              </a:prstGeom>
              <a:gradFill rotWithShape="0">
                <a:gsLst>
                  <a:gs pos="0">
                    <a:srgbClr val="666699"/>
                  </a:gs>
                  <a:gs pos="100000">
                    <a:srgbClr val="383853"/>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25" name="Rectangle 94"/>
              <p:cNvSpPr>
                <a:spLocks/>
              </p:cNvSpPr>
              <p:nvPr/>
            </p:nvSpPr>
            <p:spPr bwMode="auto">
              <a:xfrm rot="10800000" flipH="1">
                <a:off x="0" y="0"/>
                <a:ext cx="6150"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2" name="Group 95"/>
            <p:cNvGrpSpPr>
              <a:grpSpLocks/>
            </p:cNvGrpSpPr>
            <p:nvPr/>
          </p:nvGrpSpPr>
          <p:grpSpPr bwMode="auto">
            <a:xfrm rot="11939999" flipH="1">
              <a:off x="-100" y="1814"/>
              <a:ext cx="6103" cy="8"/>
              <a:chOff x="0" y="0"/>
              <a:chExt cx="6104" cy="8"/>
            </a:xfrm>
          </p:grpSpPr>
          <p:sp>
            <p:nvSpPr>
              <p:cNvPr id="22122" name="Rectangle 96"/>
              <p:cNvSpPr>
                <a:spLocks/>
              </p:cNvSpPr>
              <p:nvPr/>
            </p:nvSpPr>
            <p:spPr bwMode="auto">
              <a:xfrm>
                <a:off x="0" y="1"/>
                <a:ext cx="6104" cy="6"/>
              </a:xfrm>
              <a:prstGeom prst="rect">
                <a:avLst/>
              </a:prstGeom>
              <a:gradFill rotWithShape="0">
                <a:gsLst>
                  <a:gs pos="0">
                    <a:srgbClr val="666699"/>
                  </a:gs>
                  <a:gs pos="100000">
                    <a:srgbClr val="34344F"/>
                  </a:gs>
                </a:gsLst>
                <a:lin ang="2700000" scaled="1"/>
              </a:gradFill>
              <a:ln w="12700">
                <a:noFill/>
                <a:miter lim="800000"/>
                <a:headEnd/>
                <a:tailEnd/>
              </a:ln>
            </p:spPr>
            <p:txBody>
              <a:bodyPr lIns="0" tIns="0" rIns="0" bIns="0">
                <a:prstTxWarp prst="textNoShape">
                  <a:avLst/>
                </a:prstTxWarp>
              </a:bodyPr>
              <a:lstStyle/>
              <a:p>
                <a:endParaRPr lang="es-ES_tradnl" sz="1800"/>
              </a:p>
            </p:txBody>
          </p:sp>
          <p:sp>
            <p:nvSpPr>
              <p:cNvPr id="22123" name="Rectangle 97"/>
              <p:cNvSpPr>
                <a:spLocks/>
              </p:cNvSpPr>
              <p:nvPr/>
            </p:nvSpPr>
            <p:spPr bwMode="auto">
              <a:xfrm rot="10800000" flipH="1">
                <a:off x="0" y="0"/>
                <a:ext cx="6104" cy="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3" name="Group 98"/>
            <p:cNvGrpSpPr>
              <a:grpSpLocks/>
            </p:cNvGrpSpPr>
            <p:nvPr/>
          </p:nvGrpSpPr>
          <p:grpSpPr bwMode="auto">
            <a:xfrm>
              <a:off x="805" y="2535"/>
              <a:ext cx="168" cy="96"/>
              <a:chOff x="0" y="0"/>
              <a:chExt cx="168" cy="96"/>
            </a:xfrm>
          </p:grpSpPr>
          <p:sp>
            <p:nvSpPr>
              <p:cNvPr id="22120" name="Oval 99"/>
              <p:cNvSpPr>
                <a:spLocks/>
              </p:cNvSpPr>
              <p:nvPr/>
            </p:nvSpPr>
            <p:spPr bwMode="auto">
              <a:xfrm>
                <a:off x="0" y="0"/>
                <a:ext cx="168" cy="9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21" name="Rectangle 100"/>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4" name="Group 101"/>
            <p:cNvGrpSpPr>
              <a:grpSpLocks/>
            </p:cNvGrpSpPr>
            <p:nvPr/>
          </p:nvGrpSpPr>
          <p:grpSpPr bwMode="auto">
            <a:xfrm>
              <a:off x="301" y="2250"/>
              <a:ext cx="168" cy="95"/>
              <a:chOff x="0" y="0"/>
              <a:chExt cx="168" cy="95"/>
            </a:xfrm>
          </p:grpSpPr>
          <p:sp>
            <p:nvSpPr>
              <p:cNvPr id="22118" name="Oval 102"/>
              <p:cNvSpPr>
                <a:spLocks/>
              </p:cNvSpPr>
              <p:nvPr/>
            </p:nvSpPr>
            <p:spPr bwMode="auto">
              <a:xfrm>
                <a:off x="0" y="0"/>
                <a:ext cx="168" cy="9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19" name="Rectangle 10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5" name="Group 104"/>
            <p:cNvGrpSpPr>
              <a:grpSpLocks/>
            </p:cNvGrpSpPr>
            <p:nvPr/>
          </p:nvGrpSpPr>
          <p:grpSpPr bwMode="auto">
            <a:xfrm>
              <a:off x="224" y="2828"/>
              <a:ext cx="196" cy="106"/>
              <a:chOff x="0" y="0"/>
              <a:chExt cx="196" cy="106"/>
            </a:xfrm>
          </p:grpSpPr>
          <p:sp>
            <p:nvSpPr>
              <p:cNvPr id="22116" name="Oval 105"/>
              <p:cNvSpPr>
                <a:spLocks/>
              </p:cNvSpPr>
              <p:nvPr/>
            </p:nvSpPr>
            <p:spPr bwMode="auto">
              <a:xfrm>
                <a:off x="0" y="0"/>
                <a:ext cx="196" cy="106"/>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17" name="Rectangle 106"/>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6" name="Group 107"/>
            <p:cNvGrpSpPr>
              <a:grpSpLocks/>
            </p:cNvGrpSpPr>
            <p:nvPr/>
          </p:nvGrpSpPr>
          <p:grpSpPr bwMode="auto">
            <a:xfrm>
              <a:off x="2142" y="1837"/>
              <a:ext cx="156" cy="84"/>
              <a:chOff x="0" y="0"/>
              <a:chExt cx="156" cy="84"/>
            </a:xfrm>
          </p:grpSpPr>
          <p:sp>
            <p:nvSpPr>
              <p:cNvPr id="22114" name="Oval 108"/>
              <p:cNvSpPr>
                <a:spLocks/>
              </p:cNvSpPr>
              <p:nvPr/>
            </p:nvSpPr>
            <p:spPr bwMode="auto">
              <a:xfrm>
                <a:off x="0" y="0"/>
                <a:ext cx="156" cy="8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15" name="Rectangle 10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7" name="Group 110"/>
            <p:cNvGrpSpPr>
              <a:grpSpLocks/>
            </p:cNvGrpSpPr>
            <p:nvPr/>
          </p:nvGrpSpPr>
          <p:grpSpPr bwMode="auto">
            <a:xfrm>
              <a:off x="1288" y="2252"/>
              <a:ext cx="168" cy="95"/>
              <a:chOff x="0" y="0"/>
              <a:chExt cx="168" cy="95"/>
            </a:xfrm>
          </p:grpSpPr>
          <p:sp>
            <p:nvSpPr>
              <p:cNvPr id="22112" name="Oval 111"/>
              <p:cNvSpPr>
                <a:spLocks/>
              </p:cNvSpPr>
              <p:nvPr/>
            </p:nvSpPr>
            <p:spPr bwMode="auto">
              <a:xfrm>
                <a:off x="0" y="0"/>
                <a:ext cx="168" cy="9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13" name="Rectangle 112"/>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8" name="Group 113"/>
            <p:cNvGrpSpPr>
              <a:grpSpLocks/>
            </p:cNvGrpSpPr>
            <p:nvPr/>
          </p:nvGrpSpPr>
          <p:grpSpPr bwMode="auto">
            <a:xfrm>
              <a:off x="1751" y="2033"/>
              <a:ext cx="156" cy="90"/>
              <a:chOff x="0" y="0"/>
              <a:chExt cx="156" cy="90"/>
            </a:xfrm>
          </p:grpSpPr>
          <p:sp>
            <p:nvSpPr>
              <p:cNvPr id="22110" name="Oval 114"/>
              <p:cNvSpPr>
                <a:spLocks/>
              </p:cNvSpPr>
              <p:nvPr/>
            </p:nvSpPr>
            <p:spPr bwMode="auto">
              <a:xfrm>
                <a:off x="0" y="0"/>
                <a:ext cx="156" cy="9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11" name="Rectangle 115"/>
              <p:cNvSpPr>
                <a:spLocks/>
              </p:cNvSpPr>
              <p:nvPr/>
            </p:nvSpPr>
            <p:spPr bwMode="auto">
              <a:xfrm>
                <a:off x="22" y="13"/>
                <a:ext cx="111"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79" name="Group 116"/>
            <p:cNvGrpSpPr>
              <a:grpSpLocks/>
            </p:cNvGrpSpPr>
            <p:nvPr/>
          </p:nvGrpSpPr>
          <p:grpSpPr bwMode="auto">
            <a:xfrm>
              <a:off x="815" y="2015"/>
              <a:ext cx="151" cy="89"/>
              <a:chOff x="0" y="0"/>
              <a:chExt cx="151" cy="89"/>
            </a:xfrm>
          </p:grpSpPr>
          <p:sp>
            <p:nvSpPr>
              <p:cNvPr id="22108" name="Oval 117"/>
              <p:cNvSpPr>
                <a:spLocks/>
              </p:cNvSpPr>
              <p:nvPr/>
            </p:nvSpPr>
            <p:spPr bwMode="auto">
              <a:xfrm>
                <a:off x="0" y="0"/>
                <a:ext cx="151"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09" name="Rectangle 118"/>
              <p:cNvSpPr>
                <a:spLocks/>
              </p:cNvSpPr>
              <p:nvPr/>
            </p:nvSpPr>
            <p:spPr bwMode="auto">
              <a:xfrm>
                <a:off x="22" y="13"/>
                <a:ext cx="106"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0" name="Group 119"/>
            <p:cNvGrpSpPr>
              <a:grpSpLocks/>
            </p:cNvGrpSpPr>
            <p:nvPr/>
          </p:nvGrpSpPr>
          <p:grpSpPr bwMode="auto">
            <a:xfrm>
              <a:off x="432" y="1832"/>
              <a:ext cx="150" cy="84"/>
              <a:chOff x="0" y="0"/>
              <a:chExt cx="150" cy="84"/>
            </a:xfrm>
          </p:grpSpPr>
          <p:sp>
            <p:nvSpPr>
              <p:cNvPr id="22106" name="Oval 120"/>
              <p:cNvSpPr>
                <a:spLocks/>
              </p:cNvSpPr>
              <p:nvPr/>
            </p:nvSpPr>
            <p:spPr bwMode="auto">
              <a:xfrm>
                <a:off x="0" y="0"/>
                <a:ext cx="150" cy="84"/>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07" name="Rectangle 121"/>
              <p:cNvSpPr>
                <a:spLocks/>
              </p:cNvSpPr>
              <p:nvPr/>
            </p:nvSpPr>
            <p:spPr bwMode="auto">
              <a:xfrm>
                <a:off x="21" y="12"/>
                <a:ext cx="107"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1" name="Group 122"/>
            <p:cNvGrpSpPr>
              <a:grpSpLocks/>
            </p:cNvGrpSpPr>
            <p:nvPr/>
          </p:nvGrpSpPr>
          <p:grpSpPr bwMode="auto">
            <a:xfrm>
              <a:off x="1237" y="1818"/>
              <a:ext cx="156" cy="83"/>
              <a:chOff x="0" y="0"/>
              <a:chExt cx="156" cy="83"/>
            </a:xfrm>
          </p:grpSpPr>
          <p:sp>
            <p:nvSpPr>
              <p:cNvPr id="22104" name="Oval 123"/>
              <p:cNvSpPr>
                <a:spLocks/>
              </p:cNvSpPr>
              <p:nvPr/>
            </p:nvSpPr>
            <p:spPr bwMode="auto">
              <a:xfrm>
                <a:off x="0" y="0"/>
                <a:ext cx="156" cy="8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05" name="Rectangle 12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2" name="Group 125"/>
            <p:cNvGrpSpPr>
              <a:grpSpLocks/>
            </p:cNvGrpSpPr>
            <p:nvPr/>
          </p:nvGrpSpPr>
          <p:grpSpPr bwMode="auto">
            <a:xfrm>
              <a:off x="2466" y="1661"/>
              <a:ext cx="156" cy="83"/>
              <a:chOff x="0" y="0"/>
              <a:chExt cx="156" cy="83"/>
            </a:xfrm>
          </p:grpSpPr>
          <p:sp>
            <p:nvSpPr>
              <p:cNvPr id="22102" name="Oval 126"/>
              <p:cNvSpPr>
                <a:spLocks/>
              </p:cNvSpPr>
              <p:nvPr/>
            </p:nvSpPr>
            <p:spPr bwMode="auto">
              <a:xfrm>
                <a:off x="0" y="0"/>
                <a:ext cx="156" cy="83"/>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03" name="Rectangle 127"/>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3" name="Group 128"/>
            <p:cNvGrpSpPr>
              <a:grpSpLocks/>
            </p:cNvGrpSpPr>
            <p:nvPr/>
          </p:nvGrpSpPr>
          <p:grpSpPr bwMode="auto">
            <a:xfrm>
              <a:off x="1975" y="1490"/>
              <a:ext cx="134" cy="73"/>
              <a:chOff x="0" y="0"/>
              <a:chExt cx="134" cy="73"/>
            </a:xfrm>
          </p:grpSpPr>
          <p:sp>
            <p:nvSpPr>
              <p:cNvPr id="22100" name="Oval 129"/>
              <p:cNvSpPr>
                <a:spLocks/>
              </p:cNvSpPr>
              <p:nvPr/>
            </p:nvSpPr>
            <p:spPr bwMode="auto">
              <a:xfrm>
                <a:off x="0" y="0"/>
                <a:ext cx="134" cy="73"/>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101" name="Rectangle 13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4" name="Group 131"/>
            <p:cNvGrpSpPr>
              <a:grpSpLocks/>
            </p:cNvGrpSpPr>
            <p:nvPr/>
          </p:nvGrpSpPr>
          <p:grpSpPr bwMode="auto">
            <a:xfrm>
              <a:off x="2319" y="1330"/>
              <a:ext cx="134" cy="61"/>
              <a:chOff x="0" y="0"/>
              <a:chExt cx="134" cy="61"/>
            </a:xfrm>
          </p:grpSpPr>
          <p:sp>
            <p:nvSpPr>
              <p:cNvPr id="22098" name="Oval 132"/>
              <p:cNvSpPr>
                <a:spLocks/>
              </p:cNvSpPr>
              <p:nvPr/>
            </p:nvSpPr>
            <p:spPr bwMode="auto">
              <a:xfrm>
                <a:off x="0" y="0"/>
                <a:ext cx="134"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99" name="Rectangle 133"/>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5" name="Group 134"/>
            <p:cNvGrpSpPr>
              <a:grpSpLocks/>
            </p:cNvGrpSpPr>
            <p:nvPr/>
          </p:nvGrpSpPr>
          <p:grpSpPr bwMode="auto">
            <a:xfrm>
              <a:off x="2807" y="1481"/>
              <a:ext cx="140" cy="72"/>
              <a:chOff x="0" y="0"/>
              <a:chExt cx="139" cy="72"/>
            </a:xfrm>
          </p:grpSpPr>
          <p:sp>
            <p:nvSpPr>
              <p:cNvPr id="22096" name="Oval 135"/>
              <p:cNvSpPr>
                <a:spLocks/>
              </p:cNvSpPr>
              <p:nvPr/>
            </p:nvSpPr>
            <p:spPr bwMode="auto">
              <a:xfrm>
                <a:off x="0" y="0"/>
                <a:ext cx="139" cy="72"/>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97" name="Rectangle 136"/>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6" name="Group 137"/>
            <p:cNvGrpSpPr>
              <a:grpSpLocks/>
            </p:cNvGrpSpPr>
            <p:nvPr/>
          </p:nvGrpSpPr>
          <p:grpSpPr bwMode="auto">
            <a:xfrm>
              <a:off x="2877" y="1074"/>
              <a:ext cx="129" cy="61"/>
              <a:chOff x="0" y="0"/>
              <a:chExt cx="129" cy="61"/>
            </a:xfrm>
          </p:grpSpPr>
          <p:sp>
            <p:nvSpPr>
              <p:cNvPr id="22094" name="Oval 138"/>
              <p:cNvSpPr>
                <a:spLocks/>
              </p:cNvSpPr>
              <p:nvPr/>
            </p:nvSpPr>
            <p:spPr bwMode="auto">
              <a:xfrm>
                <a:off x="0" y="0"/>
                <a:ext cx="129"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95" name="Rectangle 139"/>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7" name="Group 140"/>
            <p:cNvGrpSpPr>
              <a:grpSpLocks/>
            </p:cNvGrpSpPr>
            <p:nvPr/>
          </p:nvGrpSpPr>
          <p:grpSpPr bwMode="auto">
            <a:xfrm>
              <a:off x="3786" y="968"/>
              <a:ext cx="128" cy="61"/>
              <a:chOff x="0" y="0"/>
              <a:chExt cx="128" cy="61"/>
            </a:xfrm>
          </p:grpSpPr>
          <p:sp>
            <p:nvSpPr>
              <p:cNvPr id="22092" name="Oval 141"/>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93" name="Rectangle 14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8" name="Group 143"/>
            <p:cNvGrpSpPr>
              <a:grpSpLocks/>
            </p:cNvGrpSpPr>
            <p:nvPr/>
          </p:nvGrpSpPr>
          <p:grpSpPr bwMode="auto">
            <a:xfrm>
              <a:off x="3593" y="1072"/>
              <a:ext cx="128" cy="61"/>
              <a:chOff x="0" y="0"/>
              <a:chExt cx="128" cy="61"/>
            </a:xfrm>
          </p:grpSpPr>
          <p:sp>
            <p:nvSpPr>
              <p:cNvPr id="22090" name="Oval 144"/>
              <p:cNvSpPr>
                <a:spLocks/>
              </p:cNvSpPr>
              <p:nvPr/>
            </p:nvSpPr>
            <p:spPr bwMode="auto">
              <a:xfrm>
                <a:off x="0" y="0"/>
                <a:ext cx="128" cy="61"/>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91" name="Rectangle 14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89" name="Group 146"/>
            <p:cNvGrpSpPr>
              <a:grpSpLocks/>
            </p:cNvGrpSpPr>
            <p:nvPr/>
          </p:nvGrpSpPr>
          <p:grpSpPr bwMode="auto">
            <a:xfrm>
              <a:off x="3129" y="954"/>
              <a:ext cx="128" cy="62"/>
              <a:chOff x="0" y="0"/>
              <a:chExt cx="128" cy="62"/>
            </a:xfrm>
          </p:grpSpPr>
          <p:sp>
            <p:nvSpPr>
              <p:cNvPr id="22088" name="Oval 147"/>
              <p:cNvSpPr>
                <a:spLocks/>
              </p:cNvSpPr>
              <p:nvPr/>
            </p:nvSpPr>
            <p:spPr bwMode="auto">
              <a:xfrm>
                <a:off x="0" y="0"/>
                <a:ext cx="128" cy="6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89" name="Rectangle 148"/>
              <p:cNvSpPr>
                <a:spLocks/>
              </p:cNvSpPr>
              <p:nvPr/>
            </p:nvSpPr>
            <p:spPr bwMode="auto">
              <a:xfrm>
                <a:off x="18" y="9"/>
                <a:ext cx="91" cy="4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0" name="Group 149"/>
            <p:cNvGrpSpPr>
              <a:grpSpLocks/>
            </p:cNvGrpSpPr>
            <p:nvPr/>
          </p:nvGrpSpPr>
          <p:grpSpPr bwMode="auto">
            <a:xfrm>
              <a:off x="3342" y="1200"/>
              <a:ext cx="134" cy="73"/>
              <a:chOff x="0" y="0"/>
              <a:chExt cx="134" cy="73"/>
            </a:xfrm>
          </p:grpSpPr>
          <p:sp>
            <p:nvSpPr>
              <p:cNvPr id="22086" name="Oval 150"/>
              <p:cNvSpPr>
                <a:spLocks/>
              </p:cNvSpPr>
              <p:nvPr/>
            </p:nvSpPr>
            <p:spPr bwMode="auto">
              <a:xfrm>
                <a:off x="0" y="0"/>
                <a:ext cx="134" cy="73"/>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87" name="Rectangle 151"/>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1" name="Group 152"/>
            <p:cNvGrpSpPr>
              <a:grpSpLocks/>
            </p:cNvGrpSpPr>
            <p:nvPr/>
          </p:nvGrpSpPr>
          <p:grpSpPr bwMode="auto">
            <a:xfrm>
              <a:off x="3092" y="1336"/>
              <a:ext cx="133" cy="61"/>
              <a:chOff x="0" y="0"/>
              <a:chExt cx="133" cy="61"/>
            </a:xfrm>
          </p:grpSpPr>
          <p:sp>
            <p:nvSpPr>
              <p:cNvPr id="22084" name="Oval 153"/>
              <p:cNvSpPr>
                <a:spLocks/>
              </p:cNvSpPr>
              <p:nvPr/>
            </p:nvSpPr>
            <p:spPr bwMode="auto">
              <a:xfrm>
                <a:off x="0" y="0"/>
                <a:ext cx="133" cy="61"/>
              </a:xfrm>
              <a:prstGeom prst="ellipse">
                <a:avLst/>
              </a:prstGeom>
              <a:gradFill rotWithShape="0">
                <a:gsLst>
                  <a:gs pos="0">
                    <a:srgbClr val="666699"/>
                  </a:gs>
                  <a:gs pos="100000">
                    <a:srgbClr val="3E3E5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85" name="Rectangle 154"/>
              <p:cNvSpPr>
                <a:spLocks/>
              </p:cNvSpPr>
              <p:nvPr/>
            </p:nvSpPr>
            <p:spPr bwMode="auto">
              <a:xfrm>
                <a:off x="19" y="8"/>
                <a:ext cx="94"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2" name="Group 155"/>
            <p:cNvGrpSpPr>
              <a:grpSpLocks/>
            </p:cNvGrpSpPr>
            <p:nvPr/>
          </p:nvGrpSpPr>
          <p:grpSpPr bwMode="auto">
            <a:xfrm>
              <a:off x="1634" y="1629"/>
              <a:ext cx="150" cy="90"/>
              <a:chOff x="0" y="0"/>
              <a:chExt cx="150" cy="90"/>
            </a:xfrm>
          </p:grpSpPr>
          <p:sp>
            <p:nvSpPr>
              <p:cNvPr id="22082" name="Oval 156"/>
              <p:cNvSpPr>
                <a:spLocks/>
              </p:cNvSpPr>
              <p:nvPr/>
            </p:nvSpPr>
            <p:spPr bwMode="auto">
              <a:xfrm>
                <a:off x="0" y="0"/>
                <a:ext cx="150" cy="9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83" name="Rectangle 157"/>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3" name="Group 158"/>
            <p:cNvGrpSpPr>
              <a:grpSpLocks/>
            </p:cNvGrpSpPr>
            <p:nvPr/>
          </p:nvGrpSpPr>
          <p:grpSpPr bwMode="auto">
            <a:xfrm>
              <a:off x="1928" y="1204"/>
              <a:ext cx="139" cy="61"/>
              <a:chOff x="0" y="0"/>
              <a:chExt cx="139" cy="61"/>
            </a:xfrm>
          </p:grpSpPr>
          <p:sp>
            <p:nvSpPr>
              <p:cNvPr id="22080" name="Oval 159"/>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81" name="Rectangle 160"/>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4" name="Group 161"/>
            <p:cNvGrpSpPr>
              <a:grpSpLocks/>
            </p:cNvGrpSpPr>
            <p:nvPr/>
          </p:nvGrpSpPr>
          <p:grpSpPr bwMode="auto">
            <a:xfrm>
              <a:off x="1578" y="1351"/>
              <a:ext cx="139" cy="61"/>
              <a:chOff x="0" y="0"/>
              <a:chExt cx="139" cy="61"/>
            </a:xfrm>
          </p:grpSpPr>
          <p:sp>
            <p:nvSpPr>
              <p:cNvPr id="22078" name="Oval 162"/>
              <p:cNvSpPr>
                <a:spLocks/>
              </p:cNvSpPr>
              <p:nvPr/>
            </p:nvSpPr>
            <p:spPr bwMode="auto">
              <a:xfrm>
                <a:off x="0" y="0"/>
                <a:ext cx="139" cy="6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79" name="Rectangle 163"/>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5" name="Group 164"/>
            <p:cNvGrpSpPr>
              <a:grpSpLocks/>
            </p:cNvGrpSpPr>
            <p:nvPr/>
          </p:nvGrpSpPr>
          <p:grpSpPr bwMode="auto">
            <a:xfrm>
              <a:off x="1256" y="1487"/>
              <a:ext cx="134" cy="72"/>
              <a:chOff x="0" y="0"/>
              <a:chExt cx="134" cy="72"/>
            </a:xfrm>
          </p:grpSpPr>
          <p:sp>
            <p:nvSpPr>
              <p:cNvPr id="22076" name="Oval 165"/>
              <p:cNvSpPr>
                <a:spLocks/>
              </p:cNvSpPr>
              <p:nvPr/>
            </p:nvSpPr>
            <p:spPr bwMode="auto">
              <a:xfrm>
                <a:off x="0" y="0"/>
                <a:ext cx="134" cy="72"/>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77" name="Rectangle 166"/>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6" name="Group 167"/>
            <p:cNvGrpSpPr>
              <a:grpSpLocks/>
            </p:cNvGrpSpPr>
            <p:nvPr/>
          </p:nvGrpSpPr>
          <p:grpSpPr bwMode="auto">
            <a:xfrm>
              <a:off x="1219" y="1223"/>
              <a:ext cx="134" cy="61"/>
              <a:chOff x="0" y="0"/>
              <a:chExt cx="134" cy="61"/>
            </a:xfrm>
          </p:grpSpPr>
          <p:sp>
            <p:nvSpPr>
              <p:cNvPr id="22074" name="Oval 168"/>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75" name="Rectangle 169"/>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7" name="Group 170"/>
            <p:cNvGrpSpPr>
              <a:grpSpLocks/>
            </p:cNvGrpSpPr>
            <p:nvPr/>
          </p:nvGrpSpPr>
          <p:grpSpPr bwMode="auto">
            <a:xfrm>
              <a:off x="1207" y="979"/>
              <a:ext cx="128" cy="61"/>
              <a:chOff x="0" y="0"/>
              <a:chExt cx="128" cy="61"/>
            </a:xfrm>
          </p:grpSpPr>
          <p:sp>
            <p:nvSpPr>
              <p:cNvPr id="22072" name="Oval 171"/>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73" name="Rectangle 172"/>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8" name="Group 173"/>
            <p:cNvGrpSpPr>
              <a:grpSpLocks/>
            </p:cNvGrpSpPr>
            <p:nvPr/>
          </p:nvGrpSpPr>
          <p:grpSpPr bwMode="auto">
            <a:xfrm>
              <a:off x="1565" y="1088"/>
              <a:ext cx="128" cy="61"/>
              <a:chOff x="0" y="0"/>
              <a:chExt cx="128" cy="61"/>
            </a:xfrm>
          </p:grpSpPr>
          <p:sp>
            <p:nvSpPr>
              <p:cNvPr id="22070" name="Oval 174"/>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71" name="Rectangle 175"/>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599" name="Group 176"/>
            <p:cNvGrpSpPr>
              <a:grpSpLocks/>
            </p:cNvGrpSpPr>
            <p:nvPr/>
          </p:nvGrpSpPr>
          <p:grpSpPr bwMode="auto">
            <a:xfrm>
              <a:off x="1869" y="977"/>
              <a:ext cx="128" cy="61"/>
              <a:chOff x="0" y="0"/>
              <a:chExt cx="128" cy="61"/>
            </a:xfrm>
          </p:grpSpPr>
          <p:sp>
            <p:nvSpPr>
              <p:cNvPr id="22068" name="Oval 177"/>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69" name="Rectangle 17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0" name="Group 179"/>
            <p:cNvGrpSpPr>
              <a:grpSpLocks/>
            </p:cNvGrpSpPr>
            <p:nvPr/>
          </p:nvGrpSpPr>
          <p:grpSpPr bwMode="auto">
            <a:xfrm>
              <a:off x="2224" y="1081"/>
              <a:ext cx="128" cy="61"/>
              <a:chOff x="0" y="0"/>
              <a:chExt cx="128" cy="61"/>
            </a:xfrm>
          </p:grpSpPr>
          <p:sp>
            <p:nvSpPr>
              <p:cNvPr id="22066" name="Oval 180"/>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67" name="Rectangle 18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1" name="Group 182"/>
            <p:cNvGrpSpPr>
              <a:grpSpLocks/>
            </p:cNvGrpSpPr>
            <p:nvPr/>
          </p:nvGrpSpPr>
          <p:grpSpPr bwMode="auto">
            <a:xfrm>
              <a:off x="2497" y="963"/>
              <a:ext cx="128" cy="61"/>
              <a:chOff x="0" y="0"/>
              <a:chExt cx="128" cy="61"/>
            </a:xfrm>
          </p:grpSpPr>
          <p:sp>
            <p:nvSpPr>
              <p:cNvPr id="22064" name="Oval 183"/>
              <p:cNvSpPr>
                <a:spLocks/>
              </p:cNvSpPr>
              <p:nvPr/>
            </p:nvSpPr>
            <p:spPr bwMode="auto">
              <a:xfrm>
                <a:off x="0" y="0"/>
                <a:ext cx="128"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65" name="Rectangle 184"/>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2" name="Group 185"/>
            <p:cNvGrpSpPr>
              <a:grpSpLocks/>
            </p:cNvGrpSpPr>
            <p:nvPr/>
          </p:nvGrpSpPr>
          <p:grpSpPr bwMode="auto">
            <a:xfrm>
              <a:off x="535" y="1208"/>
              <a:ext cx="134" cy="73"/>
              <a:chOff x="0" y="0"/>
              <a:chExt cx="134" cy="73"/>
            </a:xfrm>
          </p:grpSpPr>
          <p:sp>
            <p:nvSpPr>
              <p:cNvPr id="22062" name="Oval 186"/>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63" name="Rectangle 187"/>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3" name="Group 188"/>
            <p:cNvGrpSpPr>
              <a:grpSpLocks/>
            </p:cNvGrpSpPr>
            <p:nvPr/>
          </p:nvGrpSpPr>
          <p:grpSpPr bwMode="auto">
            <a:xfrm>
              <a:off x="133" y="1342"/>
              <a:ext cx="134" cy="73"/>
              <a:chOff x="0" y="0"/>
              <a:chExt cx="134" cy="73"/>
            </a:xfrm>
          </p:grpSpPr>
          <p:sp>
            <p:nvSpPr>
              <p:cNvPr id="22060" name="Oval 189"/>
              <p:cNvSpPr>
                <a:spLocks/>
              </p:cNvSpPr>
              <p:nvPr/>
            </p:nvSpPr>
            <p:spPr bwMode="auto">
              <a:xfrm>
                <a:off x="0" y="0"/>
                <a:ext cx="134" cy="73"/>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61" name="Rectangle 190"/>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4" name="Group 191"/>
            <p:cNvGrpSpPr>
              <a:grpSpLocks/>
            </p:cNvGrpSpPr>
            <p:nvPr/>
          </p:nvGrpSpPr>
          <p:grpSpPr bwMode="auto">
            <a:xfrm>
              <a:off x="863" y="1092"/>
              <a:ext cx="128" cy="61"/>
              <a:chOff x="0" y="0"/>
              <a:chExt cx="128" cy="61"/>
            </a:xfrm>
          </p:grpSpPr>
          <p:sp>
            <p:nvSpPr>
              <p:cNvPr id="22058" name="Oval 192"/>
              <p:cNvSpPr>
                <a:spLocks/>
              </p:cNvSpPr>
              <p:nvPr/>
            </p:nvSpPr>
            <p:spPr bwMode="auto">
              <a:xfrm>
                <a:off x="0" y="0"/>
                <a:ext cx="128" cy="6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59" name="Rectangle 193"/>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5" name="Group 194"/>
            <p:cNvGrpSpPr>
              <a:grpSpLocks/>
            </p:cNvGrpSpPr>
            <p:nvPr/>
          </p:nvGrpSpPr>
          <p:grpSpPr bwMode="auto">
            <a:xfrm>
              <a:off x="520" y="973"/>
              <a:ext cx="128" cy="61"/>
              <a:chOff x="0" y="0"/>
              <a:chExt cx="128" cy="61"/>
            </a:xfrm>
          </p:grpSpPr>
          <p:sp>
            <p:nvSpPr>
              <p:cNvPr id="22056" name="Oval 195"/>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57" name="Rectangle 196"/>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6" name="Group 197"/>
            <p:cNvGrpSpPr>
              <a:grpSpLocks/>
            </p:cNvGrpSpPr>
            <p:nvPr/>
          </p:nvGrpSpPr>
          <p:grpSpPr bwMode="auto">
            <a:xfrm>
              <a:off x="178" y="1077"/>
              <a:ext cx="128" cy="61"/>
              <a:chOff x="0" y="0"/>
              <a:chExt cx="128" cy="61"/>
            </a:xfrm>
          </p:grpSpPr>
          <p:sp>
            <p:nvSpPr>
              <p:cNvPr id="22054" name="Oval 198"/>
              <p:cNvSpPr>
                <a:spLocks/>
              </p:cNvSpPr>
              <p:nvPr/>
            </p:nvSpPr>
            <p:spPr bwMode="auto">
              <a:xfrm>
                <a:off x="0" y="0"/>
                <a:ext cx="128" cy="6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55" name="Rectangle 199"/>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7" name="Group 200"/>
            <p:cNvGrpSpPr>
              <a:grpSpLocks/>
            </p:cNvGrpSpPr>
            <p:nvPr/>
          </p:nvGrpSpPr>
          <p:grpSpPr bwMode="auto">
            <a:xfrm>
              <a:off x="497" y="1499"/>
              <a:ext cx="139" cy="61"/>
              <a:chOff x="0" y="0"/>
              <a:chExt cx="139" cy="61"/>
            </a:xfrm>
          </p:grpSpPr>
          <p:sp>
            <p:nvSpPr>
              <p:cNvPr id="22052" name="Oval 201"/>
              <p:cNvSpPr>
                <a:spLocks/>
              </p:cNvSpPr>
              <p:nvPr/>
            </p:nvSpPr>
            <p:spPr bwMode="auto">
              <a:xfrm>
                <a:off x="0" y="0"/>
                <a:ext cx="139"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53" name="Rectangle 202"/>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8" name="Group 203"/>
            <p:cNvGrpSpPr>
              <a:grpSpLocks/>
            </p:cNvGrpSpPr>
            <p:nvPr/>
          </p:nvGrpSpPr>
          <p:grpSpPr bwMode="auto">
            <a:xfrm>
              <a:off x="879" y="1354"/>
              <a:ext cx="134" cy="61"/>
              <a:chOff x="0" y="0"/>
              <a:chExt cx="134" cy="61"/>
            </a:xfrm>
          </p:grpSpPr>
          <p:sp>
            <p:nvSpPr>
              <p:cNvPr id="22050" name="Oval 204"/>
              <p:cNvSpPr>
                <a:spLocks/>
              </p:cNvSpPr>
              <p:nvPr/>
            </p:nvSpPr>
            <p:spPr bwMode="auto">
              <a:xfrm>
                <a:off x="0" y="0"/>
                <a:ext cx="134" cy="6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51" name="Rectangle 20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09" name="Group 206"/>
            <p:cNvGrpSpPr>
              <a:grpSpLocks/>
            </p:cNvGrpSpPr>
            <p:nvPr/>
          </p:nvGrpSpPr>
          <p:grpSpPr bwMode="auto">
            <a:xfrm>
              <a:off x="854" y="1648"/>
              <a:ext cx="156" cy="89"/>
              <a:chOff x="0" y="0"/>
              <a:chExt cx="156" cy="89"/>
            </a:xfrm>
          </p:grpSpPr>
          <p:sp>
            <p:nvSpPr>
              <p:cNvPr id="22048" name="Oval 207"/>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49" name="Rectangle 208"/>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0" name="Group 209"/>
            <p:cNvGrpSpPr>
              <a:grpSpLocks/>
            </p:cNvGrpSpPr>
            <p:nvPr/>
          </p:nvGrpSpPr>
          <p:grpSpPr bwMode="auto">
            <a:xfrm>
              <a:off x="2609" y="1191"/>
              <a:ext cx="140" cy="72"/>
              <a:chOff x="0" y="0"/>
              <a:chExt cx="139" cy="72"/>
            </a:xfrm>
          </p:grpSpPr>
          <p:sp>
            <p:nvSpPr>
              <p:cNvPr id="22046" name="Oval 210"/>
              <p:cNvSpPr>
                <a:spLocks/>
              </p:cNvSpPr>
              <p:nvPr/>
            </p:nvSpPr>
            <p:spPr bwMode="auto">
              <a:xfrm>
                <a:off x="0" y="0"/>
                <a:ext cx="139" cy="72"/>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47" name="Rectangle 211"/>
              <p:cNvSpPr>
                <a:spLocks/>
              </p:cNvSpPr>
              <p:nvPr/>
            </p:nvSpPr>
            <p:spPr bwMode="auto">
              <a:xfrm>
                <a:off x="20" y="10"/>
                <a:ext cx="99"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1" name="Group 212"/>
            <p:cNvGrpSpPr>
              <a:grpSpLocks/>
            </p:cNvGrpSpPr>
            <p:nvPr/>
          </p:nvGrpSpPr>
          <p:grpSpPr bwMode="auto">
            <a:xfrm>
              <a:off x="1522" y="876"/>
              <a:ext cx="123" cy="51"/>
              <a:chOff x="0" y="0"/>
              <a:chExt cx="122" cy="51"/>
            </a:xfrm>
          </p:grpSpPr>
          <p:sp>
            <p:nvSpPr>
              <p:cNvPr id="22044" name="Oval 213"/>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45" name="Rectangle 214"/>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2" name="Group 215"/>
            <p:cNvGrpSpPr>
              <a:grpSpLocks/>
            </p:cNvGrpSpPr>
            <p:nvPr/>
          </p:nvGrpSpPr>
          <p:grpSpPr bwMode="auto">
            <a:xfrm>
              <a:off x="1812" y="775"/>
              <a:ext cx="123" cy="50"/>
              <a:chOff x="0" y="0"/>
              <a:chExt cx="122" cy="50"/>
            </a:xfrm>
          </p:grpSpPr>
          <p:sp>
            <p:nvSpPr>
              <p:cNvPr id="22042" name="Oval 216"/>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43" name="Rectangle 21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3" name="Group 218"/>
            <p:cNvGrpSpPr>
              <a:grpSpLocks/>
            </p:cNvGrpSpPr>
            <p:nvPr/>
          </p:nvGrpSpPr>
          <p:grpSpPr bwMode="auto">
            <a:xfrm>
              <a:off x="1450" y="682"/>
              <a:ext cx="123" cy="50"/>
              <a:chOff x="0" y="0"/>
              <a:chExt cx="122" cy="50"/>
            </a:xfrm>
          </p:grpSpPr>
          <p:sp>
            <p:nvSpPr>
              <p:cNvPr id="22040" name="Oval 219"/>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41" name="Rectangle 22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4" name="Group 221"/>
            <p:cNvGrpSpPr>
              <a:grpSpLocks/>
            </p:cNvGrpSpPr>
            <p:nvPr/>
          </p:nvGrpSpPr>
          <p:grpSpPr bwMode="auto">
            <a:xfrm>
              <a:off x="1158" y="771"/>
              <a:ext cx="123" cy="51"/>
              <a:chOff x="0" y="0"/>
              <a:chExt cx="122" cy="51"/>
            </a:xfrm>
          </p:grpSpPr>
          <p:sp>
            <p:nvSpPr>
              <p:cNvPr id="22038" name="Oval 222"/>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39" name="Rectangle 223"/>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5" name="Group 224"/>
            <p:cNvGrpSpPr>
              <a:grpSpLocks/>
            </p:cNvGrpSpPr>
            <p:nvPr/>
          </p:nvGrpSpPr>
          <p:grpSpPr bwMode="auto">
            <a:xfrm>
              <a:off x="857" y="866"/>
              <a:ext cx="124" cy="51"/>
              <a:chOff x="0" y="0"/>
              <a:chExt cx="124" cy="51"/>
            </a:xfrm>
          </p:grpSpPr>
          <p:sp>
            <p:nvSpPr>
              <p:cNvPr id="22036" name="Oval 225"/>
              <p:cNvSpPr>
                <a:spLocks/>
              </p:cNvSpPr>
              <p:nvPr/>
            </p:nvSpPr>
            <p:spPr bwMode="auto">
              <a:xfrm>
                <a:off x="0" y="0"/>
                <a:ext cx="124"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37" name="Rectangle 22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6" name="Group 227"/>
            <p:cNvGrpSpPr>
              <a:grpSpLocks/>
            </p:cNvGrpSpPr>
            <p:nvPr/>
          </p:nvGrpSpPr>
          <p:grpSpPr bwMode="auto">
            <a:xfrm>
              <a:off x="2076" y="688"/>
              <a:ext cx="123" cy="50"/>
              <a:chOff x="0" y="0"/>
              <a:chExt cx="122" cy="50"/>
            </a:xfrm>
          </p:grpSpPr>
          <p:sp>
            <p:nvSpPr>
              <p:cNvPr id="22034" name="Oval 228"/>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35" name="Rectangle 229"/>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7" name="Group 230"/>
            <p:cNvGrpSpPr>
              <a:grpSpLocks/>
            </p:cNvGrpSpPr>
            <p:nvPr/>
          </p:nvGrpSpPr>
          <p:grpSpPr bwMode="auto">
            <a:xfrm>
              <a:off x="2152" y="872"/>
              <a:ext cx="123" cy="50"/>
              <a:chOff x="0" y="0"/>
              <a:chExt cx="122" cy="50"/>
            </a:xfrm>
          </p:grpSpPr>
          <p:sp>
            <p:nvSpPr>
              <p:cNvPr id="22032" name="Oval 23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33" name="Rectangle 23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8" name="Group 233"/>
            <p:cNvGrpSpPr>
              <a:grpSpLocks/>
            </p:cNvGrpSpPr>
            <p:nvPr/>
          </p:nvGrpSpPr>
          <p:grpSpPr bwMode="auto">
            <a:xfrm>
              <a:off x="2410" y="777"/>
              <a:ext cx="123" cy="50"/>
              <a:chOff x="0" y="0"/>
              <a:chExt cx="122" cy="50"/>
            </a:xfrm>
          </p:grpSpPr>
          <p:sp>
            <p:nvSpPr>
              <p:cNvPr id="22030" name="Oval 23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31" name="Rectangle 23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19" name="Group 236"/>
            <p:cNvGrpSpPr>
              <a:grpSpLocks/>
            </p:cNvGrpSpPr>
            <p:nvPr/>
          </p:nvGrpSpPr>
          <p:grpSpPr bwMode="auto">
            <a:xfrm>
              <a:off x="2749" y="862"/>
              <a:ext cx="123" cy="51"/>
              <a:chOff x="0" y="0"/>
              <a:chExt cx="122" cy="51"/>
            </a:xfrm>
          </p:grpSpPr>
          <p:sp>
            <p:nvSpPr>
              <p:cNvPr id="22028" name="Oval 237"/>
              <p:cNvSpPr>
                <a:spLocks/>
              </p:cNvSpPr>
              <p:nvPr/>
            </p:nvSpPr>
            <p:spPr bwMode="auto">
              <a:xfrm>
                <a:off x="0" y="0"/>
                <a:ext cx="12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29" name="Rectangle 238"/>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0" name="Group 239"/>
            <p:cNvGrpSpPr>
              <a:grpSpLocks/>
            </p:cNvGrpSpPr>
            <p:nvPr/>
          </p:nvGrpSpPr>
          <p:grpSpPr bwMode="auto">
            <a:xfrm>
              <a:off x="871" y="688"/>
              <a:ext cx="123" cy="50"/>
              <a:chOff x="0" y="0"/>
              <a:chExt cx="122" cy="50"/>
            </a:xfrm>
          </p:grpSpPr>
          <p:sp>
            <p:nvSpPr>
              <p:cNvPr id="22026" name="Oval 240"/>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27" name="Rectangle 241"/>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1" name="Group 242"/>
            <p:cNvGrpSpPr>
              <a:grpSpLocks/>
            </p:cNvGrpSpPr>
            <p:nvPr/>
          </p:nvGrpSpPr>
          <p:grpSpPr bwMode="auto">
            <a:xfrm>
              <a:off x="560" y="773"/>
              <a:ext cx="123" cy="50"/>
              <a:chOff x="0" y="0"/>
              <a:chExt cx="122" cy="50"/>
            </a:xfrm>
          </p:grpSpPr>
          <p:sp>
            <p:nvSpPr>
              <p:cNvPr id="22024" name="Oval 243"/>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25" name="Rectangle 24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2" name="Group 245"/>
            <p:cNvGrpSpPr>
              <a:grpSpLocks/>
            </p:cNvGrpSpPr>
            <p:nvPr/>
          </p:nvGrpSpPr>
          <p:grpSpPr bwMode="auto">
            <a:xfrm>
              <a:off x="293" y="684"/>
              <a:ext cx="123" cy="50"/>
              <a:chOff x="0" y="0"/>
              <a:chExt cx="122" cy="50"/>
            </a:xfrm>
          </p:grpSpPr>
          <p:sp>
            <p:nvSpPr>
              <p:cNvPr id="22022" name="Oval 246"/>
              <p:cNvSpPr>
                <a:spLocks/>
              </p:cNvSpPr>
              <p:nvPr/>
            </p:nvSpPr>
            <p:spPr bwMode="auto">
              <a:xfrm>
                <a:off x="0" y="0"/>
                <a:ext cx="12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23" name="Rectangle 247"/>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3" name="Group 248"/>
            <p:cNvGrpSpPr>
              <a:grpSpLocks/>
            </p:cNvGrpSpPr>
            <p:nvPr/>
          </p:nvGrpSpPr>
          <p:grpSpPr bwMode="auto">
            <a:xfrm>
              <a:off x="222" y="874"/>
              <a:ext cx="123" cy="50"/>
              <a:chOff x="0" y="0"/>
              <a:chExt cx="122" cy="50"/>
            </a:xfrm>
          </p:grpSpPr>
          <p:sp>
            <p:nvSpPr>
              <p:cNvPr id="22020" name="Oval 249"/>
              <p:cNvSpPr>
                <a:spLocks/>
              </p:cNvSpPr>
              <p:nvPr/>
            </p:nvSpPr>
            <p:spPr bwMode="auto">
              <a:xfrm>
                <a:off x="0" y="0"/>
                <a:ext cx="12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21" name="Rectangle 250"/>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4" name="Group 251"/>
            <p:cNvGrpSpPr>
              <a:grpSpLocks/>
            </p:cNvGrpSpPr>
            <p:nvPr/>
          </p:nvGrpSpPr>
          <p:grpSpPr bwMode="auto">
            <a:xfrm>
              <a:off x="2952" y="771"/>
              <a:ext cx="124" cy="50"/>
              <a:chOff x="0" y="0"/>
              <a:chExt cx="124" cy="50"/>
            </a:xfrm>
          </p:grpSpPr>
          <p:sp>
            <p:nvSpPr>
              <p:cNvPr id="22018" name="Oval 252"/>
              <p:cNvSpPr>
                <a:spLocks/>
              </p:cNvSpPr>
              <p:nvPr/>
            </p:nvSpPr>
            <p:spPr bwMode="auto">
              <a:xfrm>
                <a:off x="0" y="0"/>
                <a:ext cx="124"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19" name="Rectangle 253"/>
              <p:cNvSpPr>
                <a:spLocks/>
              </p:cNvSpPr>
              <p:nvPr/>
            </p:nvSpPr>
            <p:spPr bwMode="auto">
              <a:xfrm>
                <a:off x="18" y="7"/>
                <a:ext cx="87"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5" name="Group 254"/>
            <p:cNvGrpSpPr>
              <a:grpSpLocks/>
            </p:cNvGrpSpPr>
            <p:nvPr/>
          </p:nvGrpSpPr>
          <p:grpSpPr bwMode="auto">
            <a:xfrm>
              <a:off x="3144" y="687"/>
              <a:ext cx="124" cy="51"/>
              <a:chOff x="0" y="0"/>
              <a:chExt cx="124" cy="51"/>
            </a:xfrm>
          </p:grpSpPr>
          <p:sp>
            <p:nvSpPr>
              <p:cNvPr id="22016" name="Oval 255"/>
              <p:cNvSpPr>
                <a:spLocks/>
              </p:cNvSpPr>
              <p:nvPr/>
            </p:nvSpPr>
            <p:spPr bwMode="auto">
              <a:xfrm>
                <a:off x="0" y="0"/>
                <a:ext cx="124"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17" name="Rectangle 256"/>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6" name="Group 257"/>
            <p:cNvGrpSpPr>
              <a:grpSpLocks/>
            </p:cNvGrpSpPr>
            <p:nvPr/>
          </p:nvGrpSpPr>
          <p:grpSpPr bwMode="auto">
            <a:xfrm>
              <a:off x="3335" y="864"/>
              <a:ext cx="124" cy="51"/>
              <a:chOff x="0" y="0"/>
              <a:chExt cx="124" cy="51"/>
            </a:xfrm>
          </p:grpSpPr>
          <p:sp>
            <p:nvSpPr>
              <p:cNvPr id="22014" name="Oval 258"/>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15" name="Rectangle 259"/>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7" name="Group 260"/>
            <p:cNvGrpSpPr>
              <a:grpSpLocks/>
            </p:cNvGrpSpPr>
            <p:nvPr/>
          </p:nvGrpSpPr>
          <p:grpSpPr bwMode="auto">
            <a:xfrm>
              <a:off x="3518" y="775"/>
              <a:ext cx="123" cy="50"/>
              <a:chOff x="0" y="0"/>
              <a:chExt cx="122" cy="50"/>
            </a:xfrm>
          </p:grpSpPr>
          <p:sp>
            <p:nvSpPr>
              <p:cNvPr id="22012" name="Oval 261"/>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13" name="Rectangle 262"/>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8" name="Group 263"/>
            <p:cNvGrpSpPr>
              <a:grpSpLocks/>
            </p:cNvGrpSpPr>
            <p:nvPr/>
          </p:nvGrpSpPr>
          <p:grpSpPr bwMode="auto">
            <a:xfrm>
              <a:off x="3716" y="682"/>
              <a:ext cx="123" cy="50"/>
              <a:chOff x="0" y="0"/>
              <a:chExt cx="122" cy="50"/>
            </a:xfrm>
          </p:grpSpPr>
          <p:sp>
            <p:nvSpPr>
              <p:cNvPr id="22010" name="Oval 264"/>
              <p:cNvSpPr>
                <a:spLocks/>
              </p:cNvSpPr>
              <p:nvPr/>
            </p:nvSpPr>
            <p:spPr bwMode="auto">
              <a:xfrm>
                <a:off x="0" y="0"/>
                <a:ext cx="12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11" name="Rectangle 265"/>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29" name="Group 266"/>
            <p:cNvGrpSpPr>
              <a:grpSpLocks/>
            </p:cNvGrpSpPr>
            <p:nvPr/>
          </p:nvGrpSpPr>
          <p:grpSpPr bwMode="auto">
            <a:xfrm>
              <a:off x="4316" y="689"/>
              <a:ext cx="124" cy="51"/>
              <a:chOff x="0" y="0"/>
              <a:chExt cx="124" cy="51"/>
            </a:xfrm>
          </p:grpSpPr>
          <p:sp>
            <p:nvSpPr>
              <p:cNvPr id="22008" name="Oval 267"/>
              <p:cNvSpPr>
                <a:spLocks/>
              </p:cNvSpPr>
              <p:nvPr/>
            </p:nvSpPr>
            <p:spPr bwMode="auto">
              <a:xfrm>
                <a:off x="0" y="0"/>
                <a:ext cx="124"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09" name="Rectangle 268"/>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0" name="Group 269"/>
            <p:cNvGrpSpPr>
              <a:grpSpLocks/>
            </p:cNvGrpSpPr>
            <p:nvPr/>
          </p:nvGrpSpPr>
          <p:grpSpPr bwMode="auto">
            <a:xfrm>
              <a:off x="3966" y="877"/>
              <a:ext cx="128" cy="50"/>
              <a:chOff x="0" y="0"/>
              <a:chExt cx="128" cy="50"/>
            </a:xfrm>
          </p:grpSpPr>
          <p:sp>
            <p:nvSpPr>
              <p:cNvPr id="22006" name="Oval 270"/>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07" name="Rectangle 271"/>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1" name="Group 272"/>
            <p:cNvGrpSpPr>
              <a:grpSpLocks/>
            </p:cNvGrpSpPr>
            <p:nvPr/>
          </p:nvGrpSpPr>
          <p:grpSpPr bwMode="auto">
            <a:xfrm>
              <a:off x="4151" y="784"/>
              <a:ext cx="128" cy="50"/>
              <a:chOff x="0" y="0"/>
              <a:chExt cx="128" cy="50"/>
            </a:xfrm>
          </p:grpSpPr>
          <p:sp>
            <p:nvSpPr>
              <p:cNvPr id="22004" name="Oval 273"/>
              <p:cNvSpPr>
                <a:spLocks/>
              </p:cNvSpPr>
              <p:nvPr/>
            </p:nvSpPr>
            <p:spPr bwMode="auto">
              <a:xfrm>
                <a:off x="0" y="0"/>
                <a:ext cx="128" cy="50"/>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05" name="Rectangle 274"/>
              <p:cNvSpPr>
                <a:spLocks/>
              </p:cNvSpPr>
              <p:nvPr/>
            </p:nvSpPr>
            <p:spPr bwMode="auto">
              <a:xfrm>
                <a:off x="18" y="7"/>
                <a:ext cx="91"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2" name="Group 275"/>
            <p:cNvGrpSpPr>
              <a:grpSpLocks/>
            </p:cNvGrpSpPr>
            <p:nvPr/>
          </p:nvGrpSpPr>
          <p:grpSpPr bwMode="auto">
            <a:xfrm>
              <a:off x="1347" y="2829"/>
              <a:ext cx="196" cy="111"/>
              <a:chOff x="0" y="0"/>
              <a:chExt cx="196" cy="111"/>
            </a:xfrm>
          </p:grpSpPr>
          <p:sp>
            <p:nvSpPr>
              <p:cNvPr id="22002" name="Oval 276"/>
              <p:cNvSpPr>
                <a:spLocks/>
              </p:cNvSpPr>
              <p:nvPr/>
            </p:nvSpPr>
            <p:spPr bwMode="auto">
              <a:xfrm>
                <a:off x="0" y="0"/>
                <a:ext cx="196" cy="11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03" name="Rectangle 277"/>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3" name="Group 278"/>
            <p:cNvGrpSpPr>
              <a:grpSpLocks/>
            </p:cNvGrpSpPr>
            <p:nvPr/>
          </p:nvGrpSpPr>
          <p:grpSpPr bwMode="auto">
            <a:xfrm>
              <a:off x="772" y="3190"/>
              <a:ext cx="191" cy="112"/>
              <a:chOff x="0" y="0"/>
              <a:chExt cx="191" cy="112"/>
            </a:xfrm>
          </p:grpSpPr>
          <p:sp>
            <p:nvSpPr>
              <p:cNvPr id="22000" name="Oval 279"/>
              <p:cNvSpPr>
                <a:spLocks/>
              </p:cNvSpPr>
              <p:nvPr/>
            </p:nvSpPr>
            <p:spPr bwMode="auto">
              <a:xfrm>
                <a:off x="0" y="0"/>
                <a:ext cx="191" cy="11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2001" name="Rectangle 280"/>
              <p:cNvSpPr>
                <a:spLocks/>
              </p:cNvSpPr>
              <p:nvPr/>
            </p:nvSpPr>
            <p:spPr bwMode="auto">
              <a:xfrm>
                <a:off x="27" y="16"/>
                <a:ext cx="136"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4" name="Group 281"/>
            <p:cNvGrpSpPr>
              <a:grpSpLocks/>
            </p:cNvGrpSpPr>
            <p:nvPr/>
          </p:nvGrpSpPr>
          <p:grpSpPr bwMode="auto">
            <a:xfrm>
              <a:off x="2294" y="2266"/>
              <a:ext cx="168" cy="95"/>
              <a:chOff x="0" y="0"/>
              <a:chExt cx="168" cy="95"/>
            </a:xfrm>
          </p:grpSpPr>
          <p:sp>
            <p:nvSpPr>
              <p:cNvPr id="21998" name="Oval 282"/>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99" name="Rectangle 283"/>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5" name="Group 284"/>
            <p:cNvGrpSpPr>
              <a:grpSpLocks/>
            </p:cNvGrpSpPr>
            <p:nvPr/>
          </p:nvGrpSpPr>
          <p:grpSpPr bwMode="auto">
            <a:xfrm>
              <a:off x="2669" y="2043"/>
              <a:ext cx="156" cy="89"/>
              <a:chOff x="0" y="0"/>
              <a:chExt cx="156" cy="89"/>
            </a:xfrm>
          </p:grpSpPr>
          <p:sp>
            <p:nvSpPr>
              <p:cNvPr id="21996" name="Oval 285"/>
              <p:cNvSpPr>
                <a:spLocks/>
              </p:cNvSpPr>
              <p:nvPr/>
            </p:nvSpPr>
            <p:spPr bwMode="auto">
              <a:xfrm>
                <a:off x="0" y="0"/>
                <a:ext cx="156" cy="89"/>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97" name="Rectangle 28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6" name="Group 287"/>
            <p:cNvGrpSpPr>
              <a:grpSpLocks/>
            </p:cNvGrpSpPr>
            <p:nvPr/>
          </p:nvGrpSpPr>
          <p:grpSpPr bwMode="auto">
            <a:xfrm>
              <a:off x="2972" y="1844"/>
              <a:ext cx="156" cy="84"/>
              <a:chOff x="0" y="0"/>
              <a:chExt cx="156" cy="84"/>
            </a:xfrm>
          </p:grpSpPr>
          <p:sp>
            <p:nvSpPr>
              <p:cNvPr id="21994" name="Oval 288"/>
              <p:cNvSpPr>
                <a:spLocks/>
              </p:cNvSpPr>
              <p:nvPr/>
            </p:nvSpPr>
            <p:spPr bwMode="auto">
              <a:xfrm>
                <a:off x="0" y="0"/>
                <a:ext cx="156" cy="84"/>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95" name="Rectangle 289"/>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7" name="Group 290"/>
            <p:cNvGrpSpPr>
              <a:grpSpLocks/>
            </p:cNvGrpSpPr>
            <p:nvPr/>
          </p:nvGrpSpPr>
          <p:grpSpPr bwMode="auto">
            <a:xfrm>
              <a:off x="3313" y="1630"/>
              <a:ext cx="150" cy="90"/>
              <a:chOff x="0" y="0"/>
              <a:chExt cx="150" cy="90"/>
            </a:xfrm>
          </p:grpSpPr>
          <p:sp>
            <p:nvSpPr>
              <p:cNvPr id="21992" name="Oval 291"/>
              <p:cNvSpPr>
                <a:spLocks/>
              </p:cNvSpPr>
              <p:nvPr/>
            </p:nvSpPr>
            <p:spPr bwMode="auto">
              <a:xfrm>
                <a:off x="0" y="0"/>
                <a:ext cx="150" cy="9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93" name="Rectangle 292"/>
              <p:cNvSpPr>
                <a:spLocks/>
              </p:cNvSpPr>
              <p:nvPr/>
            </p:nvSpPr>
            <p:spPr bwMode="auto">
              <a:xfrm>
                <a:off x="21" y="13"/>
                <a:ext cx="107" cy="63"/>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8" name="Group 293"/>
            <p:cNvGrpSpPr>
              <a:grpSpLocks/>
            </p:cNvGrpSpPr>
            <p:nvPr/>
          </p:nvGrpSpPr>
          <p:grpSpPr bwMode="auto">
            <a:xfrm>
              <a:off x="1866" y="2536"/>
              <a:ext cx="168" cy="95"/>
              <a:chOff x="0" y="0"/>
              <a:chExt cx="168" cy="95"/>
            </a:xfrm>
          </p:grpSpPr>
          <p:sp>
            <p:nvSpPr>
              <p:cNvPr id="21990" name="Oval 294"/>
              <p:cNvSpPr>
                <a:spLocks/>
              </p:cNvSpPr>
              <p:nvPr/>
            </p:nvSpPr>
            <p:spPr bwMode="auto">
              <a:xfrm>
                <a:off x="0" y="0"/>
                <a:ext cx="168" cy="95"/>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91" name="Rectangle 295"/>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39" name="Group 296"/>
            <p:cNvGrpSpPr>
              <a:grpSpLocks/>
            </p:cNvGrpSpPr>
            <p:nvPr/>
          </p:nvGrpSpPr>
          <p:grpSpPr bwMode="auto">
            <a:xfrm>
              <a:off x="3577" y="1478"/>
              <a:ext cx="134" cy="73"/>
              <a:chOff x="0" y="0"/>
              <a:chExt cx="134" cy="73"/>
            </a:xfrm>
          </p:grpSpPr>
          <p:sp>
            <p:nvSpPr>
              <p:cNvPr id="21988" name="Oval 297"/>
              <p:cNvSpPr>
                <a:spLocks/>
              </p:cNvSpPr>
              <p:nvPr/>
            </p:nvSpPr>
            <p:spPr bwMode="auto">
              <a:xfrm>
                <a:off x="0" y="0"/>
                <a:ext cx="134" cy="73"/>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89" name="Rectangle 298"/>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0" name="Group 299"/>
            <p:cNvGrpSpPr>
              <a:grpSpLocks/>
            </p:cNvGrpSpPr>
            <p:nvPr/>
          </p:nvGrpSpPr>
          <p:grpSpPr bwMode="auto">
            <a:xfrm>
              <a:off x="4045" y="1190"/>
              <a:ext cx="134" cy="72"/>
              <a:chOff x="0" y="0"/>
              <a:chExt cx="134" cy="72"/>
            </a:xfrm>
          </p:grpSpPr>
          <p:sp>
            <p:nvSpPr>
              <p:cNvPr id="21986" name="Oval 300"/>
              <p:cNvSpPr>
                <a:spLocks/>
              </p:cNvSpPr>
              <p:nvPr/>
            </p:nvSpPr>
            <p:spPr bwMode="auto">
              <a:xfrm>
                <a:off x="0" y="0"/>
                <a:ext cx="134" cy="72"/>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87" name="Rectangle 301"/>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1" name="Group 302"/>
            <p:cNvGrpSpPr>
              <a:grpSpLocks/>
            </p:cNvGrpSpPr>
            <p:nvPr/>
          </p:nvGrpSpPr>
          <p:grpSpPr bwMode="auto">
            <a:xfrm>
              <a:off x="3818" y="1334"/>
              <a:ext cx="134" cy="61"/>
              <a:chOff x="0" y="0"/>
              <a:chExt cx="134" cy="61"/>
            </a:xfrm>
          </p:grpSpPr>
          <p:sp>
            <p:nvSpPr>
              <p:cNvPr id="21984" name="Oval 303"/>
              <p:cNvSpPr>
                <a:spLocks/>
              </p:cNvSpPr>
              <p:nvPr/>
            </p:nvSpPr>
            <p:spPr bwMode="auto">
              <a:xfrm>
                <a:off x="0" y="0"/>
                <a:ext cx="134" cy="6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85" name="Rectangle 304"/>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2" name="Group 305"/>
            <p:cNvGrpSpPr>
              <a:grpSpLocks/>
            </p:cNvGrpSpPr>
            <p:nvPr/>
          </p:nvGrpSpPr>
          <p:grpSpPr bwMode="auto">
            <a:xfrm>
              <a:off x="4241" y="1074"/>
              <a:ext cx="128" cy="61"/>
              <a:chOff x="0" y="0"/>
              <a:chExt cx="128" cy="61"/>
            </a:xfrm>
          </p:grpSpPr>
          <p:sp>
            <p:nvSpPr>
              <p:cNvPr id="21982" name="Oval 306"/>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83" name="Rectangle 307"/>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3" name="Group 308"/>
            <p:cNvGrpSpPr>
              <a:grpSpLocks/>
            </p:cNvGrpSpPr>
            <p:nvPr/>
          </p:nvGrpSpPr>
          <p:grpSpPr bwMode="auto">
            <a:xfrm>
              <a:off x="4403" y="973"/>
              <a:ext cx="129" cy="61"/>
              <a:chOff x="0" y="0"/>
              <a:chExt cx="129" cy="61"/>
            </a:xfrm>
          </p:grpSpPr>
          <p:sp>
            <p:nvSpPr>
              <p:cNvPr id="21980" name="Oval 309"/>
              <p:cNvSpPr>
                <a:spLocks/>
              </p:cNvSpPr>
              <p:nvPr/>
            </p:nvSpPr>
            <p:spPr bwMode="auto">
              <a:xfrm>
                <a:off x="0" y="0"/>
                <a:ext cx="12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81" name="Rectangle 310"/>
              <p:cNvSpPr>
                <a:spLocks/>
              </p:cNvSpPr>
              <p:nvPr/>
            </p:nvSpPr>
            <p:spPr bwMode="auto">
              <a:xfrm>
                <a:off x="18" y="8"/>
                <a:ext cx="92"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4" name="Group 311"/>
            <p:cNvGrpSpPr>
              <a:grpSpLocks/>
            </p:cNvGrpSpPr>
            <p:nvPr/>
          </p:nvGrpSpPr>
          <p:grpSpPr bwMode="auto">
            <a:xfrm>
              <a:off x="4570" y="876"/>
              <a:ext cx="124" cy="51"/>
              <a:chOff x="0" y="0"/>
              <a:chExt cx="124" cy="51"/>
            </a:xfrm>
          </p:grpSpPr>
          <p:sp>
            <p:nvSpPr>
              <p:cNvPr id="21978" name="Oval 312"/>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79" name="Rectangle 313"/>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5" name="Group 314"/>
            <p:cNvGrpSpPr>
              <a:grpSpLocks/>
            </p:cNvGrpSpPr>
            <p:nvPr/>
          </p:nvGrpSpPr>
          <p:grpSpPr bwMode="auto">
            <a:xfrm>
              <a:off x="4726" y="779"/>
              <a:ext cx="123" cy="50"/>
              <a:chOff x="0" y="0"/>
              <a:chExt cx="122" cy="50"/>
            </a:xfrm>
          </p:grpSpPr>
          <p:sp>
            <p:nvSpPr>
              <p:cNvPr id="21976" name="Oval 315"/>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77" name="Rectangle 316"/>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6" name="Group 317"/>
            <p:cNvGrpSpPr>
              <a:grpSpLocks/>
            </p:cNvGrpSpPr>
            <p:nvPr/>
          </p:nvGrpSpPr>
          <p:grpSpPr bwMode="auto">
            <a:xfrm>
              <a:off x="4868" y="688"/>
              <a:ext cx="128" cy="51"/>
              <a:chOff x="0" y="0"/>
              <a:chExt cx="128" cy="51"/>
            </a:xfrm>
          </p:grpSpPr>
          <p:sp>
            <p:nvSpPr>
              <p:cNvPr id="21974" name="Oval 318"/>
              <p:cNvSpPr>
                <a:spLocks/>
              </p:cNvSpPr>
              <p:nvPr/>
            </p:nvSpPr>
            <p:spPr bwMode="auto">
              <a:xfrm>
                <a:off x="0" y="0"/>
                <a:ext cx="128" cy="51"/>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75" name="Rectangle 319"/>
              <p:cNvSpPr>
                <a:spLocks/>
              </p:cNvSpPr>
              <p:nvPr/>
            </p:nvSpPr>
            <p:spPr bwMode="auto">
              <a:xfrm>
                <a:off x="18" y="7"/>
                <a:ext cx="91"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7" name="Group 320"/>
            <p:cNvGrpSpPr>
              <a:grpSpLocks/>
            </p:cNvGrpSpPr>
            <p:nvPr/>
          </p:nvGrpSpPr>
          <p:grpSpPr bwMode="auto">
            <a:xfrm>
              <a:off x="4995" y="607"/>
              <a:ext cx="111" cy="50"/>
              <a:chOff x="0" y="0"/>
              <a:chExt cx="111" cy="50"/>
            </a:xfrm>
          </p:grpSpPr>
          <p:sp>
            <p:nvSpPr>
              <p:cNvPr id="21972" name="Oval 321"/>
              <p:cNvSpPr>
                <a:spLocks/>
              </p:cNvSpPr>
              <p:nvPr/>
            </p:nvSpPr>
            <p:spPr bwMode="auto">
              <a:xfrm>
                <a:off x="0" y="0"/>
                <a:ext cx="111" cy="50"/>
              </a:xfrm>
              <a:prstGeom prst="ellipse">
                <a:avLst/>
              </a:prstGeom>
              <a:gradFill rotWithShape="0">
                <a:gsLst>
                  <a:gs pos="0">
                    <a:srgbClr val="5B5B89"/>
                  </a:gs>
                  <a:gs pos="100000">
                    <a:srgbClr val="373753"/>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73" name="Rectangle 322"/>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8" name="Group 323"/>
            <p:cNvGrpSpPr>
              <a:grpSpLocks/>
            </p:cNvGrpSpPr>
            <p:nvPr/>
          </p:nvGrpSpPr>
          <p:grpSpPr bwMode="auto">
            <a:xfrm>
              <a:off x="3900" y="606"/>
              <a:ext cx="112" cy="50"/>
              <a:chOff x="0" y="0"/>
              <a:chExt cx="112" cy="50"/>
            </a:xfrm>
          </p:grpSpPr>
          <p:sp>
            <p:nvSpPr>
              <p:cNvPr id="21970" name="Oval 324"/>
              <p:cNvSpPr>
                <a:spLocks/>
              </p:cNvSpPr>
              <p:nvPr/>
            </p:nvSpPr>
            <p:spPr bwMode="auto">
              <a:xfrm>
                <a:off x="0" y="0"/>
                <a:ext cx="112" cy="50"/>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71" name="Rectangle 325"/>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49" name="Group 326"/>
            <p:cNvGrpSpPr>
              <a:grpSpLocks/>
            </p:cNvGrpSpPr>
            <p:nvPr/>
          </p:nvGrpSpPr>
          <p:grpSpPr bwMode="auto">
            <a:xfrm>
              <a:off x="3351" y="606"/>
              <a:ext cx="112" cy="50"/>
              <a:chOff x="0" y="0"/>
              <a:chExt cx="112" cy="50"/>
            </a:xfrm>
          </p:grpSpPr>
          <p:sp>
            <p:nvSpPr>
              <p:cNvPr id="21968" name="Oval 327"/>
              <p:cNvSpPr>
                <a:spLocks/>
              </p:cNvSpPr>
              <p:nvPr/>
            </p:nvSpPr>
            <p:spPr bwMode="auto">
              <a:xfrm>
                <a:off x="0" y="0"/>
                <a:ext cx="112" cy="50"/>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69" name="Rectangle 328"/>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0" name="Group 329"/>
            <p:cNvGrpSpPr>
              <a:grpSpLocks/>
            </p:cNvGrpSpPr>
            <p:nvPr/>
          </p:nvGrpSpPr>
          <p:grpSpPr bwMode="auto">
            <a:xfrm>
              <a:off x="3037" y="542"/>
              <a:ext cx="111" cy="51"/>
              <a:chOff x="0" y="0"/>
              <a:chExt cx="111" cy="51"/>
            </a:xfrm>
          </p:grpSpPr>
          <p:sp>
            <p:nvSpPr>
              <p:cNvPr id="21966" name="Oval 330"/>
              <p:cNvSpPr>
                <a:spLocks/>
              </p:cNvSpPr>
              <p:nvPr/>
            </p:nvSpPr>
            <p:spPr bwMode="auto">
              <a:xfrm>
                <a:off x="0" y="0"/>
                <a:ext cx="111"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67" name="Rectangle 331"/>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1" name="Group 332"/>
            <p:cNvGrpSpPr>
              <a:grpSpLocks/>
            </p:cNvGrpSpPr>
            <p:nvPr/>
          </p:nvGrpSpPr>
          <p:grpSpPr bwMode="auto">
            <a:xfrm>
              <a:off x="3217" y="468"/>
              <a:ext cx="112" cy="50"/>
              <a:chOff x="0" y="0"/>
              <a:chExt cx="112" cy="50"/>
            </a:xfrm>
          </p:grpSpPr>
          <p:sp>
            <p:nvSpPr>
              <p:cNvPr id="21964" name="Oval 333"/>
              <p:cNvSpPr>
                <a:spLocks/>
              </p:cNvSpPr>
              <p:nvPr/>
            </p:nvSpPr>
            <p:spPr bwMode="auto">
              <a:xfrm>
                <a:off x="0" y="0"/>
                <a:ext cx="112" cy="50"/>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65" name="Rectangle 334"/>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2" name="Group 335"/>
            <p:cNvGrpSpPr>
              <a:grpSpLocks/>
            </p:cNvGrpSpPr>
            <p:nvPr/>
          </p:nvGrpSpPr>
          <p:grpSpPr bwMode="auto">
            <a:xfrm>
              <a:off x="3085" y="346"/>
              <a:ext cx="112" cy="50"/>
              <a:chOff x="0" y="0"/>
              <a:chExt cx="112" cy="50"/>
            </a:xfrm>
          </p:grpSpPr>
          <p:sp>
            <p:nvSpPr>
              <p:cNvPr id="21962" name="Oval 336"/>
              <p:cNvSpPr>
                <a:spLocks/>
              </p:cNvSpPr>
              <p:nvPr/>
            </p:nvSpPr>
            <p:spPr bwMode="auto">
              <a:xfrm>
                <a:off x="0" y="0"/>
                <a:ext cx="112"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63" name="Rectangle 337"/>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3" name="Group 338"/>
            <p:cNvGrpSpPr>
              <a:grpSpLocks/>
            </p:cNvGrpSpPr>
            <p:nvPr/>
          </p:nvGrpSpPr>
          <p:grpSpPr bwMode="auto">
            <a:xfrm>
              <a:off x="2508" y="544"/>
              <a:ext cx="112" cy="51"/>
              <a:chOff x="0" y="0"/>
              <a:chExt cx="112" cy="51"/>
            </a:xfrm>
          </p:grpSpPr>
          <p:sp>
            <p:nvSpPr>
              <p:cNvPr id="21960" name="Oval 339"/>
              <p:cNvSpPr>
                <a:spLocks/>
              </p:cNvSpPr>
              <p:nvPr/>
            </p:nvSpPr>
            <p:spPr bwMode="auto">
              <a:xfrm>
                <a:off x="0" y="0"/>
                <a:ext cx="112" cy="51"/>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61" name="Rectangle 340"/>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4" name="Group 341"/>
            <p:cNvGrpSpPr>
              <a:grpSpLocks/>
            </p:cNvGrpSpPr>
            <p:nvPr/>
          </p:nvGrpSpPr>
          <p:grpSpPr bwMode="auto">
            <a:xfrm>
              <a:off x="2366" y="396"/>
              <a:ext cx="112" cy="51"/>
              <a:chOff x="0" y="0"/>
              <a:chExt cx="112" cy="51"/>
            </a:xfrm>
          </p:grpSpPr>
          <p:sp>
            <p:nvSpPr>
              <p:cNvPr id="21958" name="Oval 342"/>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59" name="Rectangle 343"/>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5" name="Group 344"/>
            <p:cNvGrpSpPr>
              <a:grpSpLocks/>
            </p:cNvGrpSpPr>
            <p:nvPr/>
          </p:nvGrpSpPr>
          <p:grpSpPr bwMode="auto">
            <a:xfrm>
              <a:off x="2160" y="460"/>
              <a:ext cx="112" cy="51"/>
              <a:chOff x="0" y="0"/>
              <a:chExt cx="112" cy="51"/>
            </a:xfrm>
          </p:grpSpPr>
          <p:sp>
            <p:nvSpPr>
              <p:cNvPr id="21956" name="Oval 345"/>
              <p:cNvSpPr>
                <a:spLocks/>
              </p:cNvSpPr>
              <p:nvPr/>
            </p:nvSpPr>
            <p:spPr bwMode="auto">
              <a:xfrm>
                <a:off x="0" y="0"/>
                <a:ext cx="112"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57" name="Rectangle 346"/>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6" name="Group 347"/>
            <p:cNvGrpSpPr>
              <a:grpSpLocks/>
            </p:cNvGrpSpPr>
            <p:nvPr/>
          </p:nvGrpSpPr>
          <p:grpSpPr bwMode="auto">
            <a:xfrm>
              <a:off x="2293" y="618"/>
              <a:ext cx="111" cy="50"/>
              <a:chOff x="0" y="0"/>
              <a:chExt cx="111" cy="50"/>
            </a:xfrm>
          </p:grpSpPr>
          <p:sp>
            <p:nvSpPr>
              <p:cNvPr id="21954" name="Oval 348"/>
              <p:cNvSpPr>
                <a:spLocks/>
              </p:cNvSpPr>
              <p:nvPr/>
            </p:nvSpPr>
            <p:spPr bwMode="auto">
              <a:xfrm>
                <a:off x="0" y="0"/>
                <a:ext cx="111" cy="50"/>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55" name="Rectangle 349"/>
              <p:cNvSpPr>
                <a:spLocks/>
              </p:cNvSpPr>
              <p:nvPr/>
            </p:nvSpPr>
            <p:spPr bwMode="auto">
              <a:xfrm>
                <a:off x="16" y="7"/>
                <a:ext cx="78"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7" name="Group 350"/>
            <p:cNvGrpSpPr>
              <a:grpSpLocks/>
            </p:cNvGrpSpPr>
            <p:nvPr/>
          </p:nvGrpSpPr>
          <p:grpSpPr bwMode="auto">
            <a:xfrm>
              <a:off x="1174" y="600"/>
              <a:ext cx="112" cy="50"/>
              <a:chOff x="0" y="0"/>
              <a:chExt cx="112" cy="50"/>
            </a:xfrm>
          </p:grpSpPr>
          <p:sp>
            <p:nvSpPr>
              <p:cNvPr id="21952" name="Oval 351"/>
              <p:cNvSpPr>
                <a:spLocks/>
              </p:cNvSpPr>
              <p:nvPr/>
            </p:nvSpPr>
            <p:spPr bwMode="auto">
              <a:xfrm>
                <a:off x="0" y="0"/>
                <a:ext cx="112" cy="50"/>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53" name="Rectangle 352"/>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8" name="Group 353"/>
            <p:cNvGrpSpPr>
              <a:grpSpLocks/>
            </p:cNvGrpSpPr>
            <p:nvPr/>
          </p:nvGrpSpPr>
          <p:grpSpPr bwMode="auto">
            <a:xfrm>
              <a:off x="676" y="460"/>
              <a:ext cx="111" cy="51"/>
              <a:chOff x="0" y="0"/>
              <a:chExt cx="111" cy="51"/>
            </a:xfrm>
          </p:grpSpPr>
          <p:sp>
            <p:nvSpPr>
              <p:cNvPr id="21950" name="Oval 354"/>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51" name="Rectangle 355"/>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59" name="Group 356"/>
            <p:cNvGrpSpPr>
              <a:grpSpLocks/>
            </p:cNvGrpSpPr>
            <p:nvPr/>
          </p:nvGrpSpPr>
          <p:grpSpPr bwMode="auto">
            <a:xfrm>
              <a:off x="370" y="534"/>
              <a:ext cx="111" cy="51"/>
              <a:chOff x="0" y="0"/>
              <a:chExt cx="111" cy="51"/>
            </a:xfrm>
          </p:grpSpPr>
          <p:sp>
            <p:nvSpPr>
              <p:cNvPr id="21948" name="Oval 357"/>
              <p:cNvSpPr>
                <a:spLocks/>
              </p:cNvSpPr>
              <p:nvPr/>
            </p:nvSpPr>
            <p:spPr bwMode="auto">
              <a:xfrm>
                <a:off x="0" y="0"/>
                <a:ext cx="111" cy="51"/>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49" name="Rectangle 35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0" name="Group 359"/>
            <p:cNvGrpSpPr>
              <a:grpSpLocks/>
            </p:cNvGrpSpPr>
            <p:nvPr/>
          </p:nvGrpSpPr>
          <p:grpSpPr bwMode="auto">
            <a:xfrm>
              <a:off x="221" y="330"/>
              <a:ext cx="112" cy="50"/>
              <a:chOff x="0" y="0"/>
              <a:chExt cx="112" cy="50"/>
            </a:xfrm>
          </p:grpSpPr>
          <p:sp>
            <p:nvSpPr>
              <p:cNvPr id="21946" name="Oval 360"/>
              <p:cNvSpPr>
                <a:spLocks/>
              </p:cNvSpPr>
              <p:nvPr/>
            </p:nvSpPr>
            <p:spPr bwMode="auto">
              <a:xfrm>
                <a:off x="0" y="0"/>
                <a:ext cx="112" cy="50"/>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47" name="Rectangle 361"/>
              <p:cNvSpPr>
                <a:spLocks/>
              </p:cNvSpPr>
              <p:nvPr/>
            </p:nvSpPr>
            <p:spPr bwMode="auto">
              <a:xfrm>
                <a:off x="16" y="7"/>
                <a:ext cx="79"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1" name="Group 362"/>
            <p:cNvGrpSpPr>
              <a:grpSpLocks/>
            </p:cNvGrpSpPr>
            <p:nvPr/>
          </p:nvGrpSpPr>
          <p:grpSpPr bwMode="auto">
            <a:xfrm>
              <a:off x="4603" y="541"/>
              <a:ext cx="106" cy="45"/>
              <a:chOff x="0" y="0"/>
              <a:chExt cx="106" cy="45"/>
            </a:xfrm>
          </p:grpSpPr>
          <p:sp>
            <p:nvSpPr>
              <p:cNvPr id="21944" name="Oval 363"/>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45" name="Rectangle 36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2" name="Group 365"/>
            <p:cNvGrpSpPr>
              <a:grpSpLocks/>
            </p:cNvGrpSpPr>
            <p:nvPr/>
          </p:nvGrpSpPr>
          <p:grpSpPr bwMode="auto">
            <a:xfrm>
              <a:off x="4472" y="616"/>
              <a:ext cx="105" cy="44"/>
              <a:chOff x="0" y="0"/>
              <a:chExt cx="105" cy="44"/>
            </a:xfrm>
          </p:grpSpPr>
          <p:sp>
            <p:nvSpPr>
              <p:cNvPr id="21942" name="Oval 366"/>
              <p:cNvSpPr>
                <a:spLocks/>
              </p:cNvSpPr>
              <p:nvPr/>
            </p:nvSpPr>
            <p:spPr bwMode="auto">
              <a:xfrm>
                <a:off x="0" y="0"/>
                <a:ext cx="105" cy="44"/>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43" name="Rectangle 367"/>
              <p:cNvSpPr>
                <a:spLocks/>
              </p:cNvSpPr>
              <p:nvPr/>
            </p:nvSpPr>
            <p:spPr bwMode="auto">
              <a:xfrm>
                <a:off x="15" y="6"/>
                <a:ext cx="74"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3" name="Group 368"/>
            <p:cNvGrpSpPr>
              <a:grpSpLocks/>
            </p:cNvGrpSpPr>
            <p:nvPr/>
          </p:nvGrpSpPr>
          <p:grpSpPr bwMode="auto">
            <a:xfrm>
              <a:off x="4057" y="532"/>
              <a:ext cx="106" cy="45"/>
              <a:chOff x="0" y="0"/>
              <a:chExt cx="106" cy="45"/>
            </a:xfrm>
          </p:grpSpPr>
          <p:sp>
            <p:nvSpPr>
              <p:cNvPr id="21940" name="Oval 369"/>
              <p:cNvSpPr>
                <a:spLocks/>
              </p:cNvSpPr>
              <p:nvPr/>
            </p:nvSpPr>
            <p:spPr bwMode="auto">
              <a:xfrm>
                <a:off x="0" y="0"/>
                <a:ext cx="106" cy="45"/>
              </a:xfrm>
              <a:prstGeom prst="ellipse">
                <a:avLst/>
              </a:prstGeom>
              <a:gradFill rotWithShape="0">
                <a:gsLst>
                  <a:gs pos="0">
                    <a:srgbClr val="666699"/>
                  </a:gs>
                  <a:gs pos="100000">
                    <a:srgbClr val="44446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41" name="Rectangle 37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4" name="Group 371"/>
            <p:cNvGrpSpPr>
              <a:grpSpLocks/>
            </p:cNvGrpSpPr>
            <p:nvPr/>
          </p:nvGrpSpPr>
          <p:grpSpPr bwMode="auto">
            <a:xfrm>
              <a:off x="3531" y="532"/>
              <a:ext cx="106" cy="45"/>
              <a:chOff x="0" y="0"/>
              <a:chExt cx="106" cy="45"/>
            </a:xfrm>
          </p:grpSpPr>
          <p:sp>
            <p:nvSpPr>
              <p:cNvPr id="21938" name="Oval 372"/>
              <p:cNvSpPr>
                <a:spLocks/>
              </p:cNvSpPr>
              <p:nvPr/>
            </p:nvSpPr>
            <p:spPr bwMode="auto">
              <a:xfrm>
                <a:off x="0" y="0"/>
                <a:ext cx="106" cy="45"/>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39" name="Rectangle 373"/>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5" name="Group 374"/>
            <p:cNvGrpSpPr>
              <a:grpSpLocks/>
            </p:cNvGrpSpPr>
            <p:nvPr/>
          </p:nvGrpSpPr>
          <p:grpSpPr bwMode="auto">
            <a:xfrm>
              <a:off x="2917" y="404"/>
              <a:ext cx="106" cy="44"/>
              <a:chOff x="0" y="0"/>
              <a:chExt cx="106" cy="44"/>
            </a:xfrm>
          </p:grpSpPr>
          <p:sp>
            <p:nvSpPr>
              <p:cNvPr id="21936" name="Oval 375"/>
              <p:cNvSpPr>
                <a:spLocks/>
              </p:cNvSpPr>
              <p:nvPr/>
            </p:nvSpPr>
            <p:spPr bwMode="auto">
              <a:xfrm>
                <a:off x="0" y="0"/>
                <a:ext cx="106"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37" name="Rectangle 376"/>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6" name="Group 377"/>
            <p:cNvGrpSpPr>
              <a:grpSpLocks/>
            </p:cNvGrpSpPr>
            <p:nvPr/>
          </p:nvGrpSpPr>
          <p:grpSpPr bwMode="auto">
            <a:xfrm>
              <a:off x="2743" y="285"/>
              <a:ext cx="106" cy="44"/>
              <a:chOff x="0" y="0"/>
              <a:chExt cx="106" cy="44"/>
            </a:xfrm>
          </p:grpSpPr>
          <p:sp>
            <p:nvSpPr>
              <p:cNvPr id="21934" name="Oval 378"/>
              <p:cNvSpPr>
                <a:spLocks/>
              </p:cNvSpPr>
              <p:nvPr/>
            </p:nvSpPr>
            <p:spPr bwMode="auto">
              <a:xfrm>
                <a:off x="0" y="0"/>
                <a:ext cx="106" cy="44"/>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35" name="Rectangle 379"/>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7" name="Group 380"/>
            <p:cNvGrpSpPr>
              <a:grpSpLocks/>
            </p:cNvGrpSpPr>
            <p:nvPr/>
          </p:nvGrpSpPr>
          <p:grpSpPr bwMode="auto">
            <a:xfrm>
              <a:off x="2924" y="221"/>
              <a:ext cx="106" cy="45"/>
              <a:chOff x="0" y="0"/>
              <a:chExt cx="106" cy="45"/>
            </a:xfrm>
          </p:grpSpPr>
          <p:sp>
            <p:nvSpPr>
              <p:cNvPr id="21932" name="Oval 381"/>
              <p:cNvSpPr>
                <a:spLocks/>
              </p:cNvSpPr>
              <p:nvPr/>
            </p:nvSpPr>
            <p:spPr bwMode="auto">
              <a:xfrm>
                <a:off x="0" y="0"/>
                <a:ext cx="106"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33" name="Rectangle 382"/>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8" name="Group 383"/>
            <p:cNvGrpSpPr>
              <a:grpSpLocks/>
            </p:cNvGrpSpPr>
            <p:nvPr/>
          </p:nvGrpSpPr>
          <p:grpSpPr bwMode="auto">
            <a:xfrm>
              <a:off x="2007" y="216"/>
              <a:ext cx="106" cy="45"/>
              <a:chOff x="0" y="0"/>
              <a:chExt cx="106" cy="45"/>
            </a:xfrm>
          </p:grpSpPr>
          <p:sp>
            <p:nvSpPr>
              <p:cNvPr id="21930" name="Oval 384"/>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31" name="Rectangle 385"/>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69" name="Group 386"/>
            <p:cNvGrpSpPr>
              <a:grpSpLocks/>
            </p:cNvGrpSpPr>
            <p:nvPr/>
          </p:nvGrpSpPr>
          <p:grpSpPr bwMode="auto">
            <a:xfrm>
              <a:off x="1153" y="453"/>
              <a:ext cx="106" cy="44"/>
              <a:chOff x="0" y="0"/>
              <a:chExt cx="106" cy="44"/>
            </a:xfrm>
          </p:grpSpPr>
          <p:sp>
            <p:nvSpPr>
              <p:cNvPr id="21928" name="Oval 387"/>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29" name="Rectangle 388"/>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0" name="Group 389"/>
            <p:cNvGrpSpPr>
              <a:grpSpLocks/>
            </p:cNvGrpSpPr>
            <p:nvPr/>
          </p:nvGrpSpPr>
          <p:grpSpPr bwMode="auto">
            <a:xfrm>
              <a:off x="892" y="526"/>
              <a:ext cx="106" cy="45"/>
              <a:chOff x="0" y="0"/>
              <a:chExt cx="106" cy="45"/>
            </a:xfrm>
          </p:grpSpPr>
          <p:sp>
            <p:nvSpPr>
              <p:cNvPr id="21926" name="Oval 390"/>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27" name="Rectangle 391"/>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1" name="Group 392"/>
            <p:cNvGrpSpPr>
              <a:grpSpLocks/>
            </p:cNvGrpSpPr>
            <p:nvPr/>
          </p:nvGrpSpPr>
          <p:grpSpPr bwMode="auto">
            <a:xfrm>
              <a:off x="602" y="604"/>
              <a:ext cx="106" cy="45"/>
              <a:chOff x="0" y="0"/>
              <a:chExt cx="106" cy="45"/>
            </a:xfrm>
          </p:grpSpPr>
          <p:sp>
            <p:nvSpPr>
              <p:cNvPr id="21924" name="Oval 393"/>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25" name="Rectangle 394"/>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2" name="Group 395"/>
            <p:cNvGrpSpPr>
              <a:grpSpLocks/>
            </p:cNvGrpSpPr>
            <p:nvPr/>
          </p:nvGrpSpPr>
          <p:grpSpPr bwMode="auto">
            <a:xfrm>
              <a:off x="700" y="236"/>
              <a:ext cx="106" cy="45"/>
              <a:chOff x="0" y="0"/>
              <a:chExt cx="106" cy="45"/>
            </a:xfrm>
          </p:grpSpPr>
          <p:sp>
            <p:nvSpPr>
              <p:cNvPr id="21922" name="Oval 396"/>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23" name="Rectangle 397"/>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3" name="Group 398"/>
            <p:cNvGrpSpPr>
              <a:grpSpLocks/>
            </p:cNvGrpSpPr>
            <p:nvPr/>
          </p:nvGrpSpPr>
          <p:grpSpPr bwMode="auto">
            <a:xfrm>
              <a:off x="1605" y="226"/>
              <a:ext cx="106" cy="45"/>
              <a:chOff x="0" y="0"/>
              <a:chExt cx="106" cy="45"/>
            </a:xfrm>
          </p:grpSpPr>
          <p:sp>
            <p:nvSpPr>
              <p:cNvPr id="21920" name="Oval 399"/>
              <p:cNvSpPr>
                <a:spLocks/>
              </p:cNvSpPr>
              <p:nvPr/>
            </p:nvSpPr>
            <p:spPr bwMode="auto">
              <a:xfrm>
                <a:off x="0" y="0"/>
                <a:ext cx="106"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21" name="Rectangle 400"/>
              <p:cNvSpPr>
                <a:spLocks/>
              </p:cNvSpPr>
              <p:nvPr/>
            </p:nvSpPr>
            <p:spPr bwMode="auto">
              <a:xfrm>
                <a:off x="15" y="6"/>
                <a:ext cx="75"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4" name="Group 401"/>
            <p:cNvGrpSpPr>
              <a:grpSpLocks/>
            </p:cNvGrpSpPr>
            <p:nvPr/>
          </p:nvGrpSpPr>
          <p:grpSpPr bwMode="auto">
            <a:xfrm>
              <a:off x="1185" y="239"/>
              <a:ext cx="105" cy="45"/>
              <a:chOff x="0" y="0"/>
              <a:chExt cx="105" cy="45"/>
            </a:xfrm>
          </p:grpSpPr>
          <p:sp>
            <p:nvSpPr>
              <p:cNvPr id="21918" name="Oval 402"/>
              <p:cNvSpPr>
                <a:spLocks/>
              </p:cNvSpPr>
              <p:nvPr/>
            </p:nvSpPr>
            <p:spPr bwMode="auto">
              <a:xfrm>
                <a:off x="0" y="0"/>
                <a:ext cx="10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19" name="Rectangle 403"/>
              <p:cNvSpPr>
                <a:spLocks/>
              </p:cNvSpPr>
              <p:nvPr/>
            </p:nvSpPr>
            <p:spPr bwMode="auto">
              <a:xfrm>
                <a:off x="15" y="6"/>
                <a:ext cx="74"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5" name="Group 404"/>
            <p:cNvGrpSpPr>
              <a:grpSpLocks/>
            </p:cNvGrpSpPr>
            <p:nvPr/>
          </p:nvGrpSpPr>
          <p:grpSpPr bwMode="auto">
            <a:xfrm>
              <a:off x="4196" y="460"/>
              <a:ext cx="111" cy="45"/>
              <a:chOff x="0" y="0"/>
              <a:chExt cx="111" cy="45"/>
            </a:xfrm>
          </p:grpSpPr>
          <p:sp>
            <p:nvSpPr>
              <p:cNvPr id="21916" name="Oval 405"/>
              <p:cNvSpPr>
                <a:spLocks/>
              </p:cNvSpPr>
              <p:nvPr/>
            </p:nvSpPr>
            <p:spPr bwMode="auto">
              <a:xfrm>
                <a:off x="0" y="0"/>
                <a:ext cx="111" cy="45"/>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17" name="Rectangle 40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6" name="Group 407"/>
            <p:cNvGrpSpPr>
              <a:grpSpLocks/>
            </p:cNvGrpSpPr>
            <p:nvPr/>
          </p:nvGrpSpPr>
          <p:grpSpPr bwMode="auto">
            <a:xfrm>
              <a:off x="3542" y="339"/>
              <a:ext cx="112" cy="45"/>
              <a:chOff x="0" y="0"/>
              <a:chExt cx="112" cy="45"/>
            </a:xfrm>
          </p:grpSpPr>
          <p:sp>
            <p:nvSpPr>
              <p:cNvPr id="21914" name="Oval 408"/>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15" name="Rectangle 409"/>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7" name="Group 410"/>
            <p:cNvGrpSpPr>
              <a:grpSpLocks/>
            </p:cNvGrpSpPr>
            <p:nvPr/>
          </p:nvGrpSpPr>
          <p:grpSpPr bwMode="auto">
            <a:xfrm>
              <a:off x="3380" y="405"/>
              <a:ext cx="112" cy="45"/>
              <a:chOff x="0" y="0"/>
              <a:chExt cx="112" cy="45"/>
            </a:xfrm>
          </p:grpSpPr>
          <p:sp>
            <p:nvSpPr>
              <p:cNvPr id="21912" name="Oval 411"/>
              <p:cNvSpPr>
                <a:spLocks/>
              </p:cNvSpPr>
              <p:nvPr/>
            </p:nvSpPr>
            <p:spPr bwMode="auto">
              <a:xfrm>
                <a:off x="0" y="0"/>
                <a:ext cx="112" cy="45"/>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13" name="Rectangle 41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8" name="Group 413"/>
            <p:cNvGrpSpPr>
              <a:grpSpLocks/>
            </p:cNvGrpSpPr>
            <p:nvPr/>
          </p:nvGrpSpPr>
          <p:grpSpPr bwMode="auto">
            <a:xfrm>
              <a:off x="3239" y="288"/>
              <a:ext cx="112" cy="44"/>
              <a:chOff x="0" y="0"/>
              <a:chExt cx="112" cy="44"/>
            </a:xfrm>
          </p:grpSpPr>
          <p:sp>
            <p:nvSpPr>
              <p:cNvPr id="21910" name="Oval 414"/>
              <p:cNvSpPr>
                <a:spLocks/>
              </p:cNvSpPr>
              <p:nvPr/>
            </p:nvSpPr>
            <p:spPr bwMode="auto">
              <a:xfrm>
                <a:off x="0" y="0"/>
                <a:ext cx="112" cy="44"/>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11" name="Rectangle 41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79" name="Group 416"/>
            <p:cNvGrpSpPr>
              <a:grpSpLocks/>
            </p:cNvGrpSpPr>
            <p:nvPr/>
          </p:nvGrpSpPr>
          <p:grpSpPr bwMode="auto">
            <a:xfrm>
              <a:off x="2461" y="227"/>
              <a:ext cx="112" cy="45"/>
              <a:chOff x="0" y="0"/>
              <a:chExt cx="112" cy="45"/>
            </a:xfrm>
          </p:grpSpPr>
          <p:sp>
            <p:nvSpPr>
              <p:cNvPr id="21908" name="Oval 41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09" name="Rectangle 41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0" name="Group 419"/>
            <p:cNvGrpSpPr>
              <a:grpSpLocks/>
            </p:cNvGrpSpPr>
            <p:nvPr/>
          </p:nvGrpSpPr>
          <p:grpSpPr bwMode="auto">
            <a:xfrm>
              <a:off x="2834" y="622"/>
              <a:ext cx="111" cy="44"/>
              <a:chOff x="0" y="0"/>
              <a:chExt cx="111" cy="44"/>
            </a:xfrm>
          </p:grpSpPr>
          <p:sp>
            <p:nvSpPr>
              <p:cNvPr id="21906" name="Oval 420"/>
              <p:cNvSpPr>
                <a:spLocks/>
              </p:cNvSpPr>
              <p:nvPr/>
            </p:nvSpPr>
            <p:spPr bwMode="auto">
              <a:xfrm>
                <a:off x="0" y="0"/>
                <a:ext cx="111" cy="44"/>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07" name="Rectangle 421"/>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1" name="Group 422"/>
            <p:cNvGrpSpPr>
              <a:grpSpLocks/>
            </p:cNvGrpSpPr>
            <p:nvPr/>
          </p:nvGrpSpPr>
          <p:grpSpPr bwMode="auto">
            <a:xfrm>
              <a:off x="2721" y="470"/>
              <a:ext cx="112" cy="45"/>
              <a:chOff x="0" y="0"/>
              <a:chExt cx="112" cy="45"/>
            </a:xfrm>
          </p:grpSpPr>
          <p:sp>
            <p:nvSpPr>
              <p:cNvPr id="21904" name="Oval 423"/>
              <p:cNvSpPr>
                <a:spLocks/>
              </p:cNvSpPr>
              <p:nvPr/>
            </p:nvSpPr>
            <p:spPr bwMode="auto">
              <a:xfrm>
                <a:off x="0" y="0"/>
                <a:ext cx="112" cy="45"/>
              </a:xfrm>
              <a:prstGeom prst="ellipse">
                <a:avLst/>
              </a:prstGeom>
              <a:gradFill rotWithShape="0">
                <a:gsLst>
                  <a:gs pos="0">
                    <a:srgbClr val="666699"/>
                  </a:gs>
                  <a:gs pos="100000">
                    <a:srgbClr val="54547D"/>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05" name="Rectangle 42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2" name="Group 425"/>
            <p:cNvGrpSpPr>
              <a:grpSpLocks/>
            </p:cNvGrpSpPr>
            <p:nvPr/>
          </p:nvGrpSpPr>
          <p:grpSpPr bwMode="auto">
            <a:xfrm>
              <a:off x="2566" y="335"/>
              <a:ext cx="111" cy="45"/>
              <a:chOff x="0" y="0"/>
              <a:chExt cx="111" cy="45"/>
            </a:xfrm>
          </p:grpSpPr>
          <p:sp>
            <p:nvSpPr>
              <p:cNvPr id="21902" name="Oval 426"/>
              <p:cNvSpPr>
                <a:spLocks/>
              </p:cNvSpPr>
              <p:nvPr/>
            </p:nvSpPr>
            <p:spPr bwMode="auto">
              <a:xfrm>
                <a:off x="0" y="0"/>
                <a:ext cx="111"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03" name="Rectangle 427"/>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3" name="Group 428"/>
            <p:cNvGrpSpPr>
              <a:grpSpLocks/>
            </p:cNvGrpSpPr>
            <p:nvPr/>
          </p:nvGrpSpPr>
          <p:grpSpPr bwMode="auto">
            <a:xfrm>
              <a:off x="2287" y="277"/>
              <a:ext cx="112" cy="44"/>
              <a:chOff x="0" y="0"/>
              <a:chExt cx="112" cy="44"/>
            </a:xfrm>
          </p:grpSpPr>
          <p:sp>
            <p:nvSpPr>
              <p:cNvPr id="21900" name="Oval 429"/>
              <p:cNvSpPr>
                <a:spLocks/>
              </p:cNvSpPr>
              <p:nvPr/>
            </p:nvSpPr>
            <p:spPr bwMode="auto">
              <a:xfrm>
                <a:off x="0" y="0"/>
                <a:ext cx="112" cy="44"/>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901" name="Rectangle 430"/>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4" name="Group 431"/>
            <p:cNvGrpSpPr>
              <a:grpSpLocks/>
            </p:cNvGrpSpPr>
            <p:nvPr/>
          </p:nvGrpSpPr>
          <p:grpSpPr bwMode="auto">
            <a:xfrm>
              <a:off x="2094" y="338"/>
              <a:ext cx="111" cy="45"/>
              <a:chOff x="0" y="0"/>
              <a:chExt cx="111" cy="45"/>
            </a:xfrm>
          </p:grpSpPr>
          <p:sp>
            <p:nvSpPr>
              <p:cNvPr id="21898" name="Oval 432"/>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99" name="Rectangle 433"/>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5" name="Group 434"/>
            <p:cNvGrpSpPr>
              <a:grpSpLocks/>
            </p:cNvGrpSpPr>
            <p:nvPr/>
          </p:nvGrpSpPr>
          <p:grpSpPr bwMode="auto">
            <a:xfrm>
              <a:off x="1940" y="532"/>
              <a:ext cx="112" cy="45"/>
              <a:chOff x="0" y="0"/>
              <a:chExt cx="112" cy="45"/>
            </a:xfrm>
          </p:grpSpPr>
          <p:sp>
            <p:nvSpPr>
              <p:cNvPr id="21896" name="Oval 435"/>
              <p:cNvSpPr>
                <a:spLocks/>
              </p:cNvSpPr>
              <p:nvPr/>
            </p:nvSpPr>
            <p:spPr bwMode="auto">
              <a:xfrm>
                <a:off x="0" y="0"/>
                <a:ext cx="112" cy="45"/>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97" name="Rectangle 436"/>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6" name="Group 437"/>
            <p:cNvGrpSpPr>
              <a:grpSpLocks/>
            </p:cNvGrpSpPr>
            <p:nvPr/>
          </p:nvGrpSpPr>
          <p:grpSpPr bwMode="auto">
            <a:xfrm>
              <a:off x="1874" y="399"/>
              <a:ext cx="111" cy="45"/>
              <a:chOff x="0" y="0"/>
              <a:chExt cx="111" cy="45"/>
            </a:xfrm>
          </p:grpSpPr>
          <p:sp>
            <p:nvSpPr>
              <p:cNvPr id="21894" name="Oval 438"/>
              <p:cNvSpPr>
                <a:spLocks/>
              </p:cNvSpPr>
              <p:nvPr/>
            </p:nvSpPr>
            <p:spPr bwMode="auto">
              <a:xfrm>
                <a:off x="0" y="0"/>
                <a:ext cx="111"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95" name="Rectangle 439"/>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7" name="Group 440"/>
            <p:cNvGrpSpPr>
              <a:grpSpLocks/>
            </p:cNvGrpSpPr>
            <p:nvPr/>
          </p:nvGrpSpPr>
          <p:grpSpPr bwMode="auto">
            <a:xfrm>
              <a:off x="1803" y="274"/>
              <a:ext cx="112" cy="45"/>
              <a:chOff x="0" y="0"/>
              <a:chExt cx="112" cy="45"/>
            </a:xfrm>
          </p:grpSpPr>
          <p:sp>
            <p:nvSpPr>
              <p:cNvPr id="21892" name="Oval 441"/>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93" name="Rectangle 442"/>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8" name="Group 443"/>
            <p:cNvGrpSpPr>
              <a:grpSpLocks/>
            </p:cNvGrpSpPr>
            <p:nvPr/>
          </p:nvGrpSpPr>
          <p:grpSpPr bwMode="auto">
            <a:xfrm>
              <a:off x="1648" y="465"/>
              <a:ext cx="112" cy="45"/>
              <a:chOff x="0" y="0"/>
              <a:chExt cx="112" cy="45"/>
            </a:xfrm>
          </p:grpSpPr>
          <p:sp>
            <p:nvSpPr>
              <p:cNvPr id="21890" name="Oval 444"/>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91" name="Rectangle 445"/>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89" name="Group 446"/>
            <p:cNvGrpSpPr>
              <a:grpSpLocks/>
            </p:cNvGrpSpPr>
            <p:nvPr/>
          </p:nvGrpSpPr>
          <p:grpSpPr bwMode="auto">
            <a:xfrm>
              <a:off x="1444" y="519"/>
              <a:ext cx="112" cy="45"/>
              <a:chOff x="0" y="0"/>
              <a:chExt cx="112" cy="45"/>
            </a:xfrm>
          </p:grpSpPr>
          <p:sp>
            <p:nvSpPr>
              <p:cNvPr id="21888" name="Oval 447"/>
              <p:cNvSpPr>
                <a:spLocks/>
              </p:cNvSpPr>
              <p:nvPr/>
            </p:nvSpPr>
            <p:spPr bwMode="auto">
              <a:xfrm>
                <a:off x="0" y="0"/>
                <a:ext cx="112" cy="45"/>
              </a:xfrm>
              <a:prstGeom prst="ellipse">
                <a:avLst/>
              </a:prstGeom>
              <a:gradFill rotWithShape="0">
                <a:gsLst>
                  <a:gs pos="0">
                    <a:srgbClr val="666699"/>
                  </a:gs>
                  <a:gs pos="100000">
                    <a:srgbClr val="5A5A86"/>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89" name="Rectangle 448"/>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0" name="Group 449"/>
            <p:cNvGrpSpPr>
              <a:grpSpLocks/>
            </p:cNvGrpSpPr>
            <p:nvPr/>
          </p:nvGrpSpPr>
          <p:grpSpPr bwMode="auto">
            <a:xfrm>
              <a:off x="1594" y="332"/>
              <a:ext cx="112" cy="45"/>
              <a:chOff x="0" y="0"/>
              <a:chExt cx="112" cy="45"/>
            </a:xfrm>
          </p:grpSpPr>
          <p:sp>
            <p:nvSpPr>
              <p:cNvPr id="21886" name="Oval 450"/>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87" name="Rectangle 451"/>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1" name="Group 452"/>
            <p:cNvGrpSpPr>
              <a:grpSpLocks/>
            </p:cNvGrpSpPr>
            <p:nvPr/>
          </p:nvGrpSpPr>
          <p:grpSpPr bwMode="auto">
            <a:xfrm>
              <a:off x="1359" y="398"/>
              <a:ext cx="112" cy="45"/>
              <a:chOff x="0" y="0"/>
              <a:chExt cx="112" cy="45"/>
            </a:xfrm>
          </p:grpSpPr>
          <p:sp>
            <p:nvSpPr>
              <p:cNvPr id="21884" name="Oval 453"/>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85" name="Rectangle 454"/>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2" name="Group 455"/>
            <p:cNvGrpSpPr>
              <a:grpSpLocks/>
            </p:cNvGrpSpPr>
            <p:nvPr/>
          </p:nvGrpSpPr>
          <p:grpSpPr bwMode="auto">
            <a:xfrm>
              <a:off x="1379" y="288"/>
              <a:ext cx="112" cy="44"/>
              <a:chOff x="0" y="0"/>
              <a:chExt cx="112" cy="44"/>
            </a:xfrm>
          </p:grpSpPr>
          <p:sp>
            <p:nvSpPr>
              <p:cNvPr id="21882" name="Oval 456"/>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83" name="Rectangle 457"/>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3" name="Group 458"/>
            <p:cNvGrpSpPr>
              <a:grpSpLocks/>
            </p:cNvGrpSpPr>
            <p:nvPr/>
          </p:nvGrpSpPr>
          <p:grpSpPr bwMode="auto">
            <a:xfrm>
              <a:off x="1147" y="342"/>
              <a:ext cx="111" cy="45"/>
              <a:chOff x="0" y="0"/>
              <a:chExt cx="111" cy="45"/>
            </a:xfrm>
          </p:grpSpPr>
          <p:sp>
            <p:nvSpPr>
              <p:cNvPr id="21880" name="Oval 459"/>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81" name="Rectangle 460"/>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4" name="Group 461"/>
            <p:cNvGrpSpPr>
              <a:grpSpLocks/>
            </p:cNvGrpSpPr>
            <p:nvPr/>
          </p:nvGrpSpPr>
          <p:grpSpPr bwMode="auto">
            <a:xfrm>
              <a:off x="942" y="297"/>
              <a:ext cx="112" cy="45"/>
              <a:chOff x="0" y="0"/>
              <a:chExt cx="112" cy="45"/>
            </a:xfrm>
          </p:grpSpPr>
          <p:sp>
            <p:nvSpPr>
              <p:cNvPr id="21878" name="Oval 462"/>
              <p:cNvSpPr>
                <a:spLocks/>
              </p:cNvSpPr>
              <p:nvPr/>
            </p:nvSpPr>
            <p:spPr bwMode="auto">
              <a:xfrm>
                <a:off x="0" y="0"/>
                <a:ext cx="112"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79" name="Rectangle 463"/>
              <p:cNvSpPr>
                <a:spLocks/>
              </p:cNvSpPr>
              <p:nvPr/>
            </p:nvSpPr>
            <p:spPr bwMode="auto">
              <a:xfrm>
                <a:off x="16" y="6"/>
                <a:ext cx="79"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5" name="Group 464"/>
            <p:cNvGrpSpPr>
              <a:grpSpLocks/>
            </p:cNvGrpSpPr>
            <p:nvPr/>
          </p:nvGrpSpPr>
          <p:grpSpPr bwMode="auto">
            <a:xfrm>
              <a:off x="940" y="392"/>
              <a:ext cx="111" cy="45"/>
              <a:chOff x="0" y="0"/>
              <a:chExt cx="111" cy="45"/>
            </a:xfrm>
          </p:grpSpPr>
          <p:sp>
            <p:nvSpPr>
              <p:cNvPr id="21876" name="Oval 465"/>
              <p:cNvSpPr>
                <a:spLocks/>
              </p:cNvSpPr>
              <p:nvPr/>
            </p:nvSpPr>
            <p:spPr bwMode="auto">
              <a:xfrm>
                <a:off x="0" y="0"/>
                <a:ext cx="11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77" name="Rectangle 466"/>
              <p:cNvSpPr>
                <a:spLocks/>
              </p:cNvSpPr>
              <p:nvPr/>
            </p:nvSpPr>
            <p:spPr bwMode="auto">
              <a:xfrm>
                <a:off x="16" y="6"/>
                <a:ext cx="7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6" name="Group 467"/>
            <p:cNvGrpSpPr>
              <a:grpSpLocks/>
            </p:cNvGrpSpPr>
            <p:nvPr/>
          </p:nvGrpSpPr>
          <p:grpSpPr bwMode="auto">
            <a:xfrm>
              <a:off x="745" y="346"/>
              <a:ext cx="112" cy="44"/>
              <a:chOff x="0" y="0"/>
              <a:chExt cx="112" cy="44"/>
            </a:xfrm>
          </p:grpSpPr>
          <p:sp>
            <p:nvSpPr>
              <p:cNvPr id="21874" name="Oval 468"/>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75" name="Rectangle 469"/>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7" name="Group 470"/>
            <p:cNvGrpSpPr>
              <a:grpSpLocks/>
            </p:cNvGrpSpPr>
            <p:nvPr/>
          </p:nvGrpSpPr>
          <p:grpSpPr bwMode="auto">
            <a:xfrm>
              <a:off x="476" y="408"/>
              <a:ext cx="111" cy="44"/>
              <a:chOff x="0" y="0"/>
              <a:chExt cx="111" cy="44"/>
            </a:xfrm>
          </p:grpSpPr>
          <p:sp>
            <p:nvSpPr>
              <p:cNvPr id="21872" name="Oval 471"/>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73" name="Rectangle 472"/>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8" name="Group 473"/>
            <p:cNvGrpSpPr>
              <a:grpSpLocks/>
            </p:cNvGrpSpPr>
            <p:nvPr/>
          </p:nvGrpSpPr>
          <p:grpSpPr bwMode="auto">
            <a:xfrm>
              <a:off x="499" y="276"/>
              <a:ext cx="112" cy="44"/>
              <a:chOff x="0" y="0"/>
              <a:chExt cx="112" cy="44"/>
            </a:xfrm>
          </p:grpSpPr>
          <p:sp>
            <p:nvSpPr>
              <p:cNvPr id="21870" name="Oval 474"/>
              <p:cNvSpPr>
                <a:spLocks/>
              </p:cNvSpPr>
              <p:nvPr/>
            </p:nvSpPr>
            <p:spPr bwMode="auto">
              <a:xfrm>
                <a:off x="0" y="0"/>
                <a:ext cx="112"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71" name="Rectangle 475"/>
              <p:cNvSpPr>
                <a:spLocks/>
              </p:cNvSpPr>
              <p:nvPr/>
            </p:nvSpPr>
            <p:spPr bwMode="auto">
              <a:xfrm>
                <a:off x="16" y="6"/>
                <a:ext cx="79"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699" name="Group 476"/>
            <p:cNvGrpSpPr>
              <a:grpSpLocks/>
            </p:cNvGrpSpPr>
            <p:nvPr/>
          </p:nvGrpSpPr>
          <p:grpSpPr bwMode="auto">
            <a:xfrm>
              <a:off x="184" y="488"/>
              <a:ext cx="111" cy="44"/>
              <a:chOff x="0" y="0"/>
              <a:chExt cx="111" cy="44"/>
            </a:xfrm>
          </p:grpSpPr>
          <p:sp>
            <p:nvSpPr>
              <p:cNvPr id="21868" name="Oval 477"/>
              <p:cNvSpPr>
                <a:spLocks/>
              </p:cNvSpPr>
              <p:nvPr/>
            </p:nvSpPr>
            <p:spPr bwMode="auto">
              <a:xfrm>
                <a:off x="0" y="0"/>
                <a:ext cx="111"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69" name="Rectangle 478"/>
              <p:cNvSpPr>
                <a:spLocks/>
              </p:cNvSpPr>
              <p:nvPr/>
            </p:nvSpPr>
            <p:spPr bwMode="auto">
              <a:xfrm>
                <a:off x="16" y="6"/>
                <a:ext cx="78"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0" name="Group 479"/>
            <p:cNvGrpSpPr>
              <a:grpSpLocks/>
            </p:cNvGrpSpPr>
            <p:nvPr/>
          </p:nvGrpSpPr>
          <p:grpSpPr bwMode="auto">
            <a:xfrm>
              <a:off x="923" y="177"/>
              <a:ext cx="101" cy="38"/>
              <a:chOff x="0" y="0"/>
              <a:chExt cx="101" cy="38"/>
            </a:xfrm>
          </p:grpSpPr>
          <p:sp>
            <p:nvSpPr>
              <p:cNvPr id="21866" name="Oval 480"/>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67" name="Rectangle 481"/>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1" name="Group 482"/>
            <p:cNvGrpSpPr>
              <a:grpSpLocks/>
            </p:cNvGrpSpPr>
            <p:nvPr/>
          </p:nvGrpSpPr>
          <p:grpSpPr bwMode="auto">
            <a:xfrm>
              <a:off x="1406" y="189"/>
              <a:ext cx="101" cy="39"/>
              <a:chOff x="0" y="0"/>
              <a:chExt cx="101" cy="39"/>
            </a:xfrm>
          </p:grpSpPr>
          <p:sp>
            <p:nvSpPr>
              <p:cNvPr id="21864" name="Oval 483"/>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65" name="Rectangle 484"/>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2" name="Group 485"/>
            <p:cNvGrpSpPr>
              <a:grpSpLocks/>
            </p:cNvGrpSpPr>
            <p:nvPr/>
          </p:nvGrpSpPr>
          <p:grpSpPr bwMode="auto">
            <a:xfrm>
              <a:off x="1804" y="184"/>
              <a:ext cx="101" cy="38"/>
              <a:chOff x="0" y="0"/>
              <a:chExt cx="101" cy="38"/>
            </a:xfrm>
          </p:grpSpPr>
          <p:sp>
            <p:nvSpPr>
              <p:cNvPr id="21862" name="Oval 486"/>
              <p:cNvSpPr>
                <a:spLocks/>
              </p:cNvSpPr>
              <p:nvPr/>
            </p:nvSpPr>
            <p:spPr bwMode="auto">
              <a:xfrm>
                <a:off x="0" y="0"/>
                <a:ext cx="101" cy="38"/>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63" name="Rectangle 487"/>
              <p:cNvSpPr>
                <a:spLocks/>
              </p:cNvSpPr>
              <p:nvPr/>
            </p:nvSpPr>
            <p:spPr bwMode="auto">
              <a:xfrm>
                <a:off x="14" y="5"/>
                <a:ext cx="72" cy="2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3" name="Group 488"/>
            <p:cNvGrpSpPr>
              <a:grpSpLocks/>
            </p:cNvGrpSpPr>
            <p:nvPr/>
          </p:nvGrpSpPr>
          <p:grpSpPr bwMode="auto">
            <a:xfrm>
              <a:off x="2181" y="177"/>
              <a:ext cx="100" cy="39"/>
              <a:chOff x="0" y="0"/>
              <a:chExt cx="100" cy="39"/>
            </a:xfrm>
          </p:grpSpPr>
          <p:sp>
            <p:nvSpPr>
              <p:cNvPr id="21860" name="Oval 489"/>
              <p:cNvSpPr>
                <a:spLocks/>
              </p:cNvSpPr>
              <p:nvPr/>
            </p:nvSpPr>
            <p:spPr bwMode="auto">
              <a:xfrm>
                <a:off x="0" y="0"/>
                <a:ext cx="100"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61" name="Rectangle 490"/>
              <p:cNvSpPr>
                <a:spLocks/>
              </p:cNvSpPr>
              <p:nvPr/>
            </p:nvSpPr>
            <p:spPr bwMode="auto">
              <a:xfrm>
                <a:off x="14" y="5"/>
                <a:ext cx="71"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4" name="Group 491"/>
            <p:cNvGrpSpPr>
              <a:grpSpLocks/>
            </p:cNvGrpSpPr>
            <p:nvPr/>
          </p:nvGrpSpPr>
          <p:grpSpPr bwMode="auto">
            <a:xfrm>
              <a:off x="2385" y="117"/>
              <a:ext cx="101" cy="39"/>
              <a:chOff x="0" y="0"/>
              <a:chExt cx="101" cy="39"/>
            </a:xfrm>
          </p:grpSpPr>
          <p:sp>
            <p:nvSpPr>
              <p:cNvPr id="21858" name="Oval 492"/>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59" name="Rectangle 493"/>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5" name="Group 494"/>
            <p:cNvGrpSpPr>
              <a:grpSpLocks/>
            </p:cNvGrpSpPr>
            <p:nvPr/>
          </p:nvGrpSpPr>
          <p:grpSpPr bwMode="auto">
            <a:xfrm>
              <a:off x="2666" y="171"/>
              <a:ext cx="101" cy="39"/>
              <a:chOff x="0" y="0"/>
              <a:chExt cx="101" cy="39"/>
            </a:xfrm>
          </p:grpSpPr>
          <p:sp>
            <p:nvSpPr>
              <p:cNvPr id="21856" name="Oval 495"/>
              <p:cNvSpPr>
                <a:spLocks/>
              </p:cNvSpPr>
              <p:nvPr/>
            </p:nvSpPr>
            <p:spPr bwMode="auto">
              <a:xfrm>
                <a:off x="0" y="0"/>
                <a:ext cx="101" cy="39"/>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57" name="Rectangle 496"/>
              <p:cNvSpPr>
                <a:spLocks/>
              </p:cNvSpPr>
              <p:nvPr/>
            </p:nvSpPr>
            <p:spPr bwMode="auto">
              <a:xfrm>
                <a:off x="14" y="5"/>
                <a:ext cx="72" cy="2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6" name="Group 497"/>
            <p:cNvGrpSpPr>
              <a:grpSpLocks/>
            </p:cNvGrpSpPr>
            <p:nvPr/>
          </p:nvGrpSpPr>
          <p:grpSpPr bwMode="auto">
            <a:xfrm>
              <a:off x="1732" y="596"/>
              <a:ext cx="106" cy="51"/>
              <a:chOff x="0" y="0"/>
              <a:chExt cx="106" cy="51"/>
            </a:xfrm>
          </p:grpSpPr>
          <p:sp>
            <p:nvSpPr>
              <p:cNvPr id="21854" name="Oval 498"/>
              <p:cNvSpPr>
                <a:spLocks/>
              </p:cNvSpPr>
              <p:nvPr/>
            </p:nvSpPr>
            <p:spPr bwMode="auto">
              <a:xfrm>
                <a:off x="0" y="0"/>
                <a:ext cx="106" cy="51"/>
              </a:xfrm>
              <a:prstGeom prst="ellipse">
                <a:avLst/>
              </a:prstGeom>
              <a:gradFill rotWithShape="0">
                <a:gsLst>
                  <a:gs pos="0">
                    <a:srgbClr val="666699"/>
                  </a:gs>
                  <a:gs pos="100000">
                    <a:srgbClr val="565682"/>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55" name="Rectangle 499"/>
              <p:cNvSpPr>
                <a:spLocks/>
              </p:cNvSpPr>
              <p:nvPr/>
            </p:nvSpPr>
            <p:spPr bwMode="auto">
              <a:xfrm>
                <a:off x="15" y="7"/>
                <a:ext cx="75"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7" name="Group 500"/>
            <p:cNvGrpSpPr>
              <a:grpSpLocks/>
            </p:cNvGrpSpPr>
            <p:nvPr/>
          </p:nvGrpSpPr>
          <p:grpSpPr bwMode="auto">
            <a:xfrm>
              <a:off x="2622" y="692"/>
              <a:ext cx="123" cy="51"/>
              <a:chOff x="0" y="0"/>
              <a:chExt cx="122" cy="51"/>
            </a:xfrm>
          </p:grpSpPr>
          <p:sp>
            <p:nvSpPr>
              <p:cNvPr id="21852" name="Oval 501"/>
              <p:cNvSpPr>
                <a:spLocks/>
              </p:cNvSpPr>
              <p:nvPr/>
            </p:nvSpPr>
            <p:spPr bwMode="auto">
              <a:xfrm>
                <a:off x="0" y="0"/>
                <a:ext cx="122" cy="51"/>
              </a:xfrm>
              <a:prstGeom prst="ellipse">
                <a:avLst/>
              </a:prstGeom>
              <a:gradFill rotWithShape="0">
                <a:gsLst>
                  <a:gs pos="0">
                    <a:srgbClr val="666699"/>
                  </a:gs>
                  <a:gs pos="100000">
                    <a:srgbClr val="505079"/>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53" name="Rectangle 502"/>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8" name="Group 503"/>
            <p:cNvGrpSpPr>
              <a:grpSpLocks/>
            </p:cNvGrpSpPr>
            <p:nvPr/>
          </p:nvGrpSpPr>
          <p:grpSpPr bwMode="auto">
            <a:xfrm>
              <a:off x="3684" y="463"/>
              <a:ext cx="112" cy="51"/>
              <a:chOff x="0" y="0"/>
              <a:chExt cx="112" cy="51"/>
            </a:xfrm>
          </p:grpSpPr>
          <p:sp>
            <p:nvSpPr>
              <p:cNvPr id="21850" name="Oval 504"/>
              <p:cNvSpPr>
                <a:spLocks/>
              </p:cNvSpPr>
              <p:nvPr/>
            </p:nvSpPr>
            <p:spPr bwMode="auto">
              <a:xfrm>
                <a:off x="0" y="0"/>
                <a:ext cx="112"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51" name="Rectangle 505"/>
              <p:cNvSpPr>
                <a:spLocks/>
              </p:cNvSpPr>
              <p:nvPr/>
            </p:nvSpPr>
            <p:spPr bwMode="auto">
              <a:xfrm>
                <a:off x="16" y="7"/>
                <a:ext cx="79"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09" name="Group 506"/>
            <p:cNvGrpSpPr>
              <a:grpSpLocks/>
            </p:cNvGrpSpPr>
            <p:nvPr/>
          </p:nvGrpSpPr>
          <p:grpSpPr bwMode="auto">
            <a:xfrm>
              <a:off x="3856" y="388"/>
              <a:ext cx="111" cy="51"/>
              <a:chOff x="0" y="0"/>
              <a:chExt cx="111" cy="51"/>
            </a:xfrm>
          </p:grpSpPr>
          <p:sp>
            <p:nvSpPr>
              <p:cNvPr id="21848" name="Oval 507"/>
              <p:cNvSpPr>
                <a:spLocks/>
              </p:cNvSpPr>
              <p:nvPr/>
            </p:nvSpPr>
            <p:spPr bwMode="auto">
              <a:xfrm>
                <a:off x="0" y="0"/>
                <a:ext cx="111" cy="51"/>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49" name="Rectangle 508"/>
              <p:cNvSpPr>
                <a:spLocks/>
              </p:cNvSpPr>
              <p:nvPr/>
            </p:nvSpPr>
            <p:spPr bwMode="auto">
              <a:xfrm>
                <a:off x="16" y="7"/>
                <a:ext cx="78"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0" name="Group 509"/>
            <p:cNvGrpSpPr>
              <a:grpSpLocks/>
            </p:cNvGrpSpPr>
            <p:nvPr/>
          </p:nvGrpSpPr>
          <p:grpSpPr bwMode="auto">
            <a:xfrm>
              <a:off x="2199" y="84"/>
              <a:ext cx="79" cy="34"/>
              <a:chOff x="0" y="0"/>
              <a:chExt cx="79" cy="34"/>
            </a:xfrm>
          </p:grpSpPr>
          <p:sp>
            <p:nvSpPr>
              <p:cNvPr id="21846" name="Oval 510"/>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47" name="Rectangle 511"/>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1" name="Group 512"/>
            <p:cNvGrpSpPr>
              <a:grpSpLocks/>
            </p:cNvGrpSpPr>
            <p:nvPr/>
          </p:nvGrpSpPr>
          <p:grpSpPr bwMode="auto">
            <a:xfrm>
              <a:off x="1329" y="84"/>
              <a:ext cx="79" cy="34"/>
              <a:chOff x="0" y="0"/>
              <a:chExt cx="79" cy="34"/>
            </a:xfrm>
          </p:grpSpPr>
          <p:sp>
            <p:nvSpPr>
              <p:cNvPr id="21844" name="Oval 513"/>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45" name="Rectangle 514"/>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2" name="Group 515"/>
            <p:cNvGrpSpPr>
              <a:grpSpLocks/>
            </p:cNvGrpSpPr>
            <p:nvPr/>
          </p:nvGrpSpPr>
          <p:grpSpPr bwMode="auto">
            <a:xfrm>
              <a:off x="1536" y="45"/>
              <a:ext cx="79" cy="34"/>
              <a:chOff x="0" y="0"/>
              <a:chExt cx="79" cy="34"/>
            </a:xfrm>
          </p:grpSpPr>
          <p:sp>
            <p:nvSpPr>
              <p:cNvPr id="21842" name="Oval 516"/>
              <p:cNvSpPr>
                <a:spLocks/>
              </p:cNvSpPr>
              <p:nvPr/>
            </p:nvSpPr>
            <p:spPr bwMode="auto">
              <a:xfrm>
                <a:off x="0" y="0"/>
                <a:ext cx="79"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43" name="Rectangle 517"/>
              <p:cNvSpPr>
                <a:spLocks/>
              </p:cNvSpPr>
              <p:nvPr/>
            </p:nvSpPr>
            <p:spPr bwMode="auto">
              <a:xfrm>
                <a:off x="11" y="4"/>
                <a:ext cx="56"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3" name="Group 518"/>
            <p:cNvGrpSpPr>
              <a:grpSpLocks/>
            </p:cNvGrpSpPr>
            <p:nvPr/>
          </p:nvGrpSpPr>
          <p:grpSpPr bwMode="auto">
            <a:xfrm>
              <a:off x="1715" y="0"/>
              <a:ext cx="83" cy="34"/>
              <a:chOff x="0" y="0"/>
              <a:chExt cx="83" cy="34"/>
            </a:xfrm>
          </p:grpSpPr>
          <p:sp>
            <p:nvSpPr>
              <p:cNvPr id="21840" name="Oval 519"/>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41" name="Rectangle 520"/>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4" name="Group 521"/>
            <p:cNvGrpSpPr>
              <a:grpSpLocks/>
            </p:cNvGrpSpPr>
            <p:nvPr/>
          </p:nvGrpSpPr>
          <p:grpSpPr bwMode="auto">
            <a:xfrm>
              <a:off x="1983" y="45"/>
              <a:ext cx="84" cy="34"/>
              <a:chOff x="0" y="0"/>
              <a:chExt cx="84" cy="34"/>
            </a:xfrm>
          </p:grpSpPr>
          <p:sp>
            <p:nvSpPr>
              <p:cNvPr id="21838" name="Oval 522"/>
              <p:cNvSpPr>
                <a:spLocks/>
              </p:cNvSpPr>
              <p:nvPr/>
            </p:nvSpPr>
            <p:spPr bwMode="auto">
              <a:xfrm>
                <a:off x="0" y="0"/>
                <a:ext cx="84"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39" name="Rectangle 523"/>
              <p:cNvSpPr>
                <a:spLocks/>
              </p:cNvSpPr>
              <p:nvPr/>
            </p:nvSpPr>
            <p:spPr bwMode="auto">
              <a:xfrm>
                <a:off x="12" y="4"/>
                <a:ext cx="59"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5" name="Group 524"/>
            <p:cNvGrpSpPr>
              <a:grpSpLocks/>
            </p:cNvGrpSpPr>
            <p:nvPr/>
          </p:nvGrpSpPr>
          <p:grpSpPr bwMode="auto">
            <a:xfrm>
              <a:off x="1785" y="99"/>
              <a:ext cx="83" cy="34"/>
              <a:chOff x="0" y="0"/>
              <a:chExt cx="83" cy="34"/>
            </a:xfrm>
          </p:grpSpPr>
          <p:sp>
            <p:nvSpPr>
              <p:cNvPr id="21836" name="Oval 525"/>
              <p:cNvSpPr>
                <a:spLocks/>
              </p:cNvSpPr>
              <p:nvPr/>
            </p:nvSpPr>
            <p:spPr bwMode="auto">
              <a:xfrm>
                <a:off x="0" y="0"/>
                <a:ext cx="83" cy="3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37" name="Rectangle 526"/>
              <p:cNvSpPr>
                <a:spLocks/>
              </p:cNvSpPr>
              <p:nvPr/>
            </p:nvSpPr>
            <p:spPr bwMode="auto">
              <a:xfrm>
                <a:off x="12" y="4"/>
                <a:ext cx="58" cy="2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6" name="Group 527"/>
            <p:cNvGrpSpPr>
              <a:grpSpLocks/>
            </p:cNvGrpSpPr>
            <p:nvPr/>
          </p:nvGrpSpPr>
          <p:grpSpPr bwMode="auto">
            <a:xfrm>
              <a:off x="1978" y="133"/>
              <a:ext cx="95" cy="45"/>
              <a:chOff x="0" y="0"/>
              <a:chExt cx="95" cy="45"/>
            </a:xfrm>
          </p:grpSpPr>
          <p:sp>
            <p:nvSpPr>
              <p:cNvPr id="21834" name="Oval 528"/>
              <p:cNvSpPr>
                <a:spLocks/>
              </p:cNvSpPr>
              <p:nvPr/>
            </p:nvSpPr>
            <p:spPr bwMode="auto">
              <a:xfrm>
                <a:off x="0" y="0"/>
                <a:ext cx="95"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35" name="Rectangle 529"/>
              <p:cNvSpPr>
                <a:spLocks/>
              </p:cNvSpPr>
              <p:nvPr/>
            </p:nvSpPr>
            <p:spPr bwMode="auto">
              <a:xfrm>
                <a:off x="13" y="6"/>
                <a:ext cx="68"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7" name="Group 530"/>
            <p:cNvGrpSpPr>
              <a:grpSpLocks/>
            </p:cNvGrpSpPr>
            <p:nvPr/>
          </p:nvGrpSpPr>
          <p:grpSpPr bwMode="auto">
            <a:xfrm>
              <a:off x="1606" y="138"/>
              <a:ext cx="89" cy="45"/>
              <a:chOff x="0" y="0"/>
              <a:chExt cx="89" cy="45"/>
            </a:xfrm>
          </p:grpSpPr>
          <p:sp>
            <p:nvSpPr>
              <p:cNvPr id="21832" name="Oval 531"/>
              <p:cNvSpPr>
                <a:spLocks/>
              </p:cNvSpPr>
              <p:nvPr/>
            </p:nvSpPr>
            <p:spPr bwMode="auto">
              <a:xfrm>
                <a:off x="0" y="0"/>
                <a:ext cx="89"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33" name="Rectangle 532"/>
              <p:cNvSpPr>
                <a:spLocks/>
              </p:cNvSpPr>
              <p:nvPr/>
            </p:nvSpPr>
            <p:spPr bwMode="auto">
              <a:xfrm>
                <a:off x="13" y="6"/>
                <a:ext cx="6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8" name="Group 533"/>
            <p:cNvGrpSpPr>
              <a:grpSpLocks/>
            </p:cNvGrpSpPr>
            <p:nvPr/>
          </p:nvGrpSpPr>
          <p:grpSpPr bwMode="auto">
            <a:xfrm>
              <a:off x="1141" y="129"/>
              <a:ext cx="101" cy="45"/>
              <a:chOff x="0" y="0"/>
              <a:chExt cx="101" cy="45"/>
            </a:xfrm>
          </p:grpSpPr>
          <p:sp>
            <p:nvSpPr>
              <p:cNvPr id="21830" name="Oval 534"/>
              <p:cNvSpPr>
                <a:spLocks/>
              </p:cNvSpPr>
              <p:nvPr/>
            </p:nvSpPr>
            <p:spPr bwMode="auto">
              <a:xfrm>
                <a:off x="0" y="0"/>
                <a:ext cx="101" cy="45"/>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31" name="Rectangle 535"/>
              <p:cNvSpPr>
                <a:spLocks/>
              </p:cNvSpPr>
              <p:nvPr/>
            </p:nvSpPr>
            <p:spPr bwMode="auto">
              <a:xfrm>
                <a:off x="14" y="6"/>
                <a:ext cx="72" cy="3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19" name="Group 536"/>
            <p:cNvGrpSpPr>
              <a:grpSpLocks/>
            </p:cNvGrpSpPr>
            <p:nvPr/>
          </p:nvGrpSpPr>
          <p:grpSpPr bwMode="auto">
            <a:xfrm>
              <a:off x="2048" y="3203"/>
              <a:ext cx="195" cy="105"/>
              <a:chOff x="0" y="0"/>
              <a:chExt cx="195" cy="105"/>
            </a:xfrm>
          </p:grpSpPr>
          <p:sp>
            <p:nvSpPr>
              <p:cNvPr id="21828" name="Oval 537"/>
              <p:cNvSpPr>
                <a:spLocks/>
              </p:cNvSpPr>
              <p:nvPr/>
            </p:nvSpPr>
            <p:spPr bwMode="auto">
              <a:xfrm>
                <a:off x="0" y="0"/>
                <a:ext cx="195" cy="10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29" name="Rectangle 538"/>
              <p:cNvSpPr>
                <a:spLocks/>
              </p:cNvSpPr>
              <p:nvPr/>
            </p:nvSpPr>
            <p:spPr bwMode="auto">
              <a:xfrm>
                <a:off x="28" y="15"/>
                <a:ext cx="138"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0" name="Group 539"/>
            <p:cNvGrpSpPr>
              <a:grpSpLocks/>
            </p:cNvGrpSpPr>
            <p:nvPr/>
          </p:nvGrpSpPr>
          <p:grpSpPr bwMode="auto">
            <a:xfrm>
              <a:off x="2525" y="2847"/>
              <a:ext cx="196" cy="112"/>
              <a:chOff x="0" y="0"/>
              <a:chExt cx="196" cy="112"/>
            </a:xfrm>
          </p:grpSpPr>
          <p:sp>
            <p:nvSpPr>
              <p:cNvPr id="21826" name="Oval 540"/>
              <p:cNvSpPr>
                <a:spLocks/>
              </p:cNvSpPr>
              <p:nvPr/>
            </p:nvSpPr>
            <p:spPr bwMode="auto">
              <a:xfrm>
                <a:off x="0" y="0"/>
                <a:ext cx="196" cy="11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27" name="Rectangle 541"/>
              <p:cNvSpPr>
                <a:spLocks/>
              </p:cNvSpPr>
              <p:nvPr/>
            </p:nvSpPr>
            <p:spPr bwMode="auto">
              <a:xfrm>
                <a:off x="28" y="16"/>
                <a:ext cx="139" cy="7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1" name="Group 542"/>
            <p:cNvGrpSpPr>
              <a:grpSpLocks/>
            </p:cNvGrpSpPr>
            <p:nvPr/>
          </p:nvGrpSpPr>
          <p:grpSpPr bwMode="auto">
            <a:xfrm>
              <a:off x="3303" y="2297"/>
              <a:ext cx="168" cy="95"/>
              <a:chOff x="0" y="0"/>
              <a:chExt cx="168" cy="95"/>
            </a:xfrm>
          </p:grpSpPr>
          <p:sp>
            <p:nvSpPr>
              <p:cNvPr id="21824" name="Oval 543"/>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25" name="Rectangle 544"/>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2" name="Group 545"/>
            <p:cNvGrpSpPr>
              <a:grpSpLocks/>
            </p:cNvGrpSpPr>
            <p:nvPr/>
          </p:nvGrpSpPr>
          <p:grpSpPr bwMode="auto">
            <a:xfrm>
              <a:off x="3615" y="2056"/>
              <a:ext cx="157" cy="89"/>
              <a:chOff x="0" y="0"/>
              <a:chExt cx="157" cy="89"/>
            </a:xfrm>
          </p:grpSpPr>
          <p:sp>
            <p:nvSpPr>
              <p:cNvPr id="21822" name="Oval 546"/>
              <p:cNvSpPr>
                <a:spLocks/>
              </p:cNvSpPr>
              <p:nvPr/>
            </p:nvSpPr>
            <p:spPr bwMode="auto">
              <a:xfrm>
                <a:off x="0" y="0"/>
                <a:ext cx="157"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23" name="Rectangle 547"/>
              <p:cNvSpPr>
                <a:spLocks/>
              </p:cNvSpPr>
              <p:nvPr/>
            </p:nvSpPr>
            <p:spPr bwMode="auto">
              <a:xfrm>
                <a:off x="22" y="13"/>
                <a:ext cx="112"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3" name="Group 548"/>
            <p:cNvGrpSpPr>
              <a:grpSpLocks/>
            </p:cNvGrpSpPr>
            <p:nvPr/>
          </p:nvGrpSpPr>
          <p:grpSpPr bwMode="auto">
            <a:xfrm>
              <a:off x="2957" y="2553"/>
              <a:ext cx="168" cy="95"/>
              <a:chOff x="0" y="0"/>
              <a:chExt cx="168" cy="95"/>
            </a:xfrm>
          </p:grpSpPr>
          <p:sp>
            <p:nvSpPr>
              <p:cNvPr id="21820" name="Oval 549"/>
              <p:cNvSpPr>
                <a:spLocks/>
              </p:cNvSpPr>
              <p:nvPr/>
            </p:nvSpPr>
            <p:spPr bwMode="auto">
              <a:xfrm>
                <a:off x="0" y="0"/>
                <a:ext cx="168" cy="95"/>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21" name="Rectangle 550"/>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4" name="Group 551"/>
            <p:cNvGrpSpPr>
              <a:grpSpLocks/>
            </p:cNvGrpSpPr>
            <p:nvPr/>
          </p:nvGrpSpPr>
          <p:grpSpPr bwMode="auto">
            <a:xfrm>
              <a:off x="3934" y="1833"/>
              <a:ext cx="151" cy="84"/>
              <a:chOff x="0" y="0"/>
              <a:chExt cx="151" cy="84"/>
            </a:xfrm>
          </p:grpSpPr>
          <p:sp>
            <p:nvSpPr>
              <p:cNvPr id="21818" name="Oval 552"/>
              <p:cNvSpPr>
                <a:spLocks/>
              </p:cNvSpPr>
              <p:nvPr/>
            </p:nvSpPr>
            <p:spPr bwMode="auto">
              <a:xfrm>
                <a:off x="0" y="0"/>
                <a:ext cx="151" cy="84"/>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19" name="Rectangle 553"/>
              <p:cNvSpPr>
                <a:spLocks/>
              </p:cNvSpPr>
              <p:nvPr/>
            </p:nvSpPr>
            <p:spPr bwMode="auto">
              <a:xfrm>
                <a:off x="22" y="12"/>
                <a:ext cx="106"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5" name="Group 554"/>
            <p:cNvGrpSpPr>
              <a:grpSpLocks/>
            </p:cNvGrpSpPr>
            <p:nvPr/>
          </p:nvGrpSpPr>
          <p:grpSpPr bwMode="auto">
            <a:xfrm>
              <a:off x="4155" y="1651"/>
              <a:ext cx="156" cy="89"/>
              <a:chOff x="0" y="0"/>
              <a:chExt cx="156" cy="89"/>
            </a:xfrm>
          </p:grpSpPr>
          <p:sp>
            <p:nvSpPr>
              <p:cNvPr id="21816" name="Oval 555"/>
              <p:cNvSpPr>
                <a:spLocks/>
              </p:cNvSpPr>
              <p:nvPr/>
            </p:nvSpPr>
            <p:spPr bwMode="auto">
              <a:xfrm>
                <a:off x="0" y="0"/>
                <a:ext cx="156" cy="89"/>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17" name="Rectangle 556"/>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6" name="Group 557"/>
            <p:cNvGrpSpPr>
              <a:grpSpLocks/>
            </p:cNvGrpSpPr>
            <p:nvPr/>
          </p:nvGrpSpPr>
          <p:grpSpPr bwMode="auto">
            <a:xfrm>
              <a:off x="4392" y="1490"/>
              <a:ext cx="134" cy="72"/>
              <a:chOff x="0" y="0"/>
              <a:chExt cx="134" cy="72"/>
            </a:xfrm>
          </p:grpSpPr>
          <p:sp>
            <p:nvSpPr>
              <p:cNvPr id="21814" name="Oval 558"/>
              <p:cNvSpPr>
                <a:spLocks/>
              </p:cNvSpPr>
              <p:nvPr/>
            </p:nvSpPr>
            <p:spPr bwMode="auto">
              <a:xfrm>
                <a:off x="0" y="0"/>
                <a:ext cx="134" cy="72"/>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15" name="Rectangle 559"/>
              <p:cNvSpPr>
                <a:spLocks/>
              </p:cNvSpPr>
              <p:nvPr/>
            </p:nvSpPr>
            <p:spPr bwMode="auto">
              <a:xfrm>
                <a:off x="19" y="10"/>
                <a:ext cx="95" cy="5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7" name="Group 560"/>
            <p:cNvGrpSpPr>
              <a:grpSpLocks/>
            </p:cNvGrpSpPr>
            <p:nvPr/>
          </p:nvGrpSpPr>
          <p:grpSpPr bwMode="auto">
            <a:xfrm>
              <a:off x="4777" y="1198"/>
              <a:ext cx="134" cy="73"/>
              <a:chOff x="0" y="0"/>
              <a:chExt cx="134" cy="73"/>
            </a:xfrm>
          </p:grpSpPr>
          <p:sp>
            <p:nvSpPr>
              <p:cNvPr id="21812" name="Oval 561"/>
              <p:cNvSpPr>
                <a:spLocks/>
              </p:cNvSpPr>
              <p:nvPr/>
            </p:nvSpPr>
            <p:spPr bwMode="auto">
              <a:xfrm>
                <a:off x="0" y="0"/>
                <a:ext cx="134" cy="73"/>
              </a:xfrm>
              <a:prstGeom prst="ellipse">
                <a:avLst/>
              </a:prstGeom>
              <a:gradFill rotWithShape="0">
                <a:gsLst>
                  <a:gs pos="0">
                    <a:srgbClr val="5B5B89"/>
                  </a:gs>
                  <a:gs pos="100000">
                    <a:srgbClr val="32324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13" name="Rectangle 562"/>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8" name="Group 563"/>
            <p:cNvGrpSpPr>
              <a:grpSpLocks/>
            </p:cNvGrpSpPr>
            <p:nvPr/>
          </p:nvGrpSpPr>
          <p:grpSpPr bwMode="auto">
            <a:xfrm>
              <a:off x="4598" y="1338"/>
              <a:ext cx="139" cy="61"/>
              <a:chOff x="0" y="0"/>
              <a:chExt cx="139" cy="61"/>
            </a:xfrm>
          </p:grpSpPr>
          <p:sp>
            <p:nvSpPr>
              <p:cNvPr id="21810" name="Oval 564"/>
              <p:cNvSpPr>
                <a:spLocks/>
              </p:cNvSpPr>
              <p:nvPr/>
            </p:nvSpPr>
            <p:spPr bwMode="auto">
              <a:xfrm>
                <a:off x="0" y="0"/>
                <a:ext cx="139"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11" name="Rectangle 565"/>
              <p:cNvSpPr>
                <a:spLocks/>
              </p:cNvSpPr>
              <p:nvPr/>
            </p:nvSpPr>
            <p:spPr bwMode="auto">
              <a:xfrm>
                <a:off x="20" y="8"/>
                <a:ext cx="98"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29" name="Group 566"/>
            <p:cNvGrpSpPr>
              <a:grpSpLocks/>
            </p:cNvGrpSpPr>
            <p:nvPr/>
          </p:nvGrpSpPr>
          <p:grpSpPr bwMode="auto">
            <a:xfrm>
              <a:off x="4928" y="1096"/>
              <a:ext cx="128" cy="61"/>
              <a:chOff x="0" y="0"/>
              <a:chExt cx="128" cy="61"/>
            </a:xfrm>
          </p:grpSpPr>
          <p:sp>
            <p:nvSpPr>
              <p:cNvPr id="21808" name="Oval 567"/>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09" name="Rectangle 56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0" name="Group 569"/>
            <p:cNvGrpSpPr>
              <a:grpSpLocks/>
            </p:cNvGrpSpPr>
            <p:nvPr/>
          </p:nvGrpSpPr>
          <p:grpSpPr bwMode="auto">
            <a:xfrm>
              <a:off x="5074" y="983"/>
              <a:ext cx="128" cy="61"/>
              <a:chOff x="0" y="0"/>
              <a:chExt cx="128" cy="61"/>
            </a:xfrm>
          </p:grpSpPr>
          <p:sp>
            <p:nvSpPr>
              <p:cNvPr id="21806" name="Oval 570"/>
              <p:cNvSpPr>
                <a:spLocks/>
              </p:cNvSpPr>
              <p:nvPr/>
            </p:nvSpPr>
            <p:spPr bwMode="auto">
              <a:xfrm>
                <a:off x="0" y="0"/>
                <a:ext cx="128" cy="61"/>
              </a:xfrm>
              <a:prstGeom prst="ellipse">
                <a:avLst/>
              </a:prstGeom>
              <a:gradFill rotWithShape="0">
                <a:gsLst>
                  <a:gs pos="0">
                    <a:srgbClr val="5B5B89"/>
                  </a:gs>
                  <a:gs pos="100000">
                    <a:srgbClr val="34344F"/>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07" name="Rectangle 57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1" name="Group 572"/>
            <p:cNvGrpSpPr>
              <a:grpSpLocks/>
            </p:cNvGrpSpPr>
            <p:nvPr/>
          </p:nvGrpSpPr>
          <p:grpSpPr bwMode="auto">
            <a:xfrm>
              <a:off x="5226" y="878"/>
              <a:ext cx="123" cy="50"/>
              <a:chOff x="0" y="0"/>
              <a:chExt cx="122" cy="50"/>
            </a:xfrm>
          </p:grpSpPr>
          <p:sp>
            <p:nvSpPr>
              <p:cNvPr id="21804" name="Oval 573"/>
              <p:cNvSpPr>
                <a:spLocks/>
              </p:cNvSpPr>
              <p:nvPr/>
            </p:nvSpPr>
            <p:spPr bwMode="auto">
              <a:xfrm>
                <a:off x="0" y="0"/>
                <a:ext cx="122" cy="50"/>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05" name="Rectangle 574"/>
              <p:cNvSpPr>
                <a:spLocks/>
              </p:cNvSpPr>
              <p:nvPr/>
            </p:nvSpPr>
            <p:spPr bwMode="auto">
              <a:xfrm>
                <a:off x="18" y="7"/>
                <a:ext cx="86" cy="3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2" name="Group 575"/>
            <p:cNvGrpSpPr>
              <a:grpSpLocks/>
            </p:cNvGrpSpPr>
            <p:nvPr/>
          </p:nvGrpSpPr>
          <p:grpSpPr bwMode="auto">
            <a:xfrm>
              <a:off x="5342" y="790"/>
              <a:ext cx="124" cy="51"/>
              <a:chOff x="0" y="0"/>
              <a:chExt cx="124" cy="51"/>
            </a:xfrm>
          </p:grpSpPr>
          <p:sp>
            <p:nvSpPr>
              <p:cNvPr id="21802" name="Oval 576"/>
              <p:cNvSpPr>
                <a:spLocks/>
              </p:cNvSpPr>
              <p:nvPr/>
            </p:nvSpPr>
            <p:spPr bwMode="auto">
              <a:xfrm>
                <a:off x="0" y="0"/>
                <a:ext cx="124"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03" name="Rectangle 577"/>
              <p:cNvSpPr>
                <a:spLocks/>
              </p:cNvSpPr>
              <p:nvPr/>
            </p:nvSpPr>
            <p:spPr bwMode="auto">
              <a:xfrm>
                <a:off x="18" y="7"/>
                <a:ext cx="87"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3" name="Group 578"/>
            <p:cNvGrpSpPr>
              <a:grpSpLocks/>
            </p:cNvGrpSpPr>
            <p:nvPr/>
          </p:nvGrpSpPr>
          <p:grpSpPr bwMode="auto">
            <a:xfrm>
              <a:off x="5463" y="697"/>
              <a:ext cx="123" cy="51"/>
              <a:chOff x="0" y="0"/>
              <a:chExt cx="122" cy="51"/>
            </a:xfrm>
          </p:grpSpPr>
          <p:sp>
            <p:nvSpPr>
              <p:cNvPr id="21800" name="Oval 579"/>
              <p:cNvSpPr>
                <a:spLocks/>
              </p:cNvSpPr>
              <p:nvPr/>
            </p:nvSpPr>
            <p:spPr bwMode="auto">
              <a:xfrm>
                <a:off x="0" y="0"/>
                <a:ext cx="122" cy="51"/>
              </a:xfrm>
              <a:prstGeom prst="ellipse">
                <a:avLst/>
              </a:prstGeom>
              <a:gradFill rotWithShape="0">
                <a:gsLst>
                  <a:gs pos="0">
                    <a:srgbClr val="5B5B89"/>
                  </a:gs>
                  <a:gs pos="100000">
                    <a:srgbClr val="4B4B70"/>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801" name="Rectangle 580"/>
              <p:cNvSpPr>
                <a:spLocks/>
              </p:cNvSpPr>
              <p:nvPr/>
            </p:nvSpPr>
            <p:spPr bwMode="auto">
              <a:xfrm>
                <a:off x="18" y="7"/>
                <a:ext cx="86" cy="36"/>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4" name="Group 581"/>
            <p:cNvGrpSpPr>
              <a:grpSpLocks/>
            </p:cNvGrpSpPr>
            <p:nvPr/>
          </p:nvGrpSpPr>
          <p:grpSpPr bwMode="auto">
            <a:xfrm>
              <a:off x="3320" y="3247"/>
              <a:ext cx="196" cy="106"/>
              <a:chOff x="0" y="0"/>
              <a:chExt cx="196" cy="106"/>
            </a:xfrm>
          </p:grpSpPr>
          <p:sp>
            <p:nvSpPr>
              <p:cNvPr id="21798" name="Oval 582"/>
              <p:cNvSpPr>
                <a:spLocks/>
              </p:cNvSpPr>
              <p:nvPr/>
            </p:nvSpPr>
            <p:spPr bwMode="auto">
              <a:xfrm>
                <a:off x="0" y="0"/>
                <a:ext cx="196" cy="10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99" name="Rectangle 583"/>
              <p:cNvSpPr>
                <a:spLocks/>
              </p:cNvSpPr>
              <p:nvPr/>
            </p:nvSpPr>
            <p:spPr bwMode="auto">
              <a:xfrm>
                <a:off x="28" y="15"/>
                <a:ext cx="139"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5" name="Group 584"/>
            <p:cNvGrpSpPr>
              <a:grpSpLocks/>
            </p:cNvGrpSpPr>
            <p:nvPr/>
          </p:nvGrpSpPr>
          <p:grpSpPr bwMode="auto">
            <a:xfrm>
              <a:off x="3716" y="2869"/>
              <a:ext cx="196" cy="111"/>
              <a:chOff x="0" y="0"/>
              <a:chExt cx="196" cy="111"/>
            </a:xfrm>
          </p:grpSpPr>
          <p:sp>
            <p:nvSpPr>
              <p:cNvPr id="21796" name="Oval 585"/>
              <p:cNvSpPr>
                <a:spLocks/>
              </p:cNvSpPr>
              <p:nvPr/>
            </p:nvSpPr>
            <p:spPr bwMode="auto">
              <a:xfrm>
                <a:off x="0" y="0"/>
                <a:ext cx="196" cy="11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97" name="Rectangle 586"/>
              <p:cNvSpPr>
                <a:spLocks/>
              </p:cNvSpPr>
              <p:nvPr/>
            </p:nvSpPr>
            <p:spPr bwMode="auto">
              <a:xfrm>
                <a:off x="28" y="16"/>
                <a:ext cx="139" cy="7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6" name="Group 587"/>
            <p:cNvGrpSpPr>
              <a:grpSpLocks/>
            </p:cNvGrpSpPr>
            <p:nvPr/>
          </p:nvGrpSpPr>
          <p:grpSpPr bwMode="auto">
            <a:xfrm>
              <a:off x="4838" y="2881"/>
              <a:ext cx="201" cy="106"/>
              <a:chOff x="0" y="0"/>
              <a:chExt cx="201" cy="106"/>
            </a:xfrm>
          </p:grpSpPr>
          <p:sp>
            <p:nvSpPr>
              <p:cNvPr id="21794" name="Oval 588"/>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95" name="Rectangle 589"/>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7" name="Group 590"/>
            <p:cNvGrpSpPr>
              <a:grpSpLocks/>
            </p:cNvGrpSpPr>
            <p:nvPr/>
          </p:nvGrpSpPr>
          <p:grpSpPr bwMode="auto">
            <a:xfrm>
              <a:off x="4556" y="3225"/>
              <a:ext cx="196" cy="105"/>
              <a:chOff x="0" y="0"/>
              <a:chExt cx="196" cy="105"/>
            </a:xfrm>
          </p:grpSpPr>
          <p:sp>
            <p:nvSpPr>
              <p:cNvPr id="21792" name="Oval 591"/>
              <p:cNvSpPr>
                <a:spLocks/>
              </p:cNvSpPr>
              <p:nvPr/>
            </p:nvSpPr>
            <p:spPr bwMode="auto">
              <a:xfrm>
                <a:off x="0" y="0"/>
                <a:ext cx="196" cy="10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93" name="Rectangle 592"/>
              <p:cNvSpPr>
                <a:spLocks/>
              </p:cNvSpPr>
              <p:nvPr/>
            </p:nvSpPr>
            <p:spPr bwMode="auto">
              <a:xfrm>
                <a:off x="28" y="15"/>
                <a:ext cx="139" cy="7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8" name="Group 593"/>
            <p:cNvGrpSpPr>
              <a:grpSpLocks/>
            </p:cNvGrpSpPr>
            <p:nvPr/>
          </p:nvGrpSpPr>
          <p:grpSpPr bwMode="auto">
            <a:xfrm>
              <a:off x="4054" y="2572"/>
              <a:ext cx="168" cy="96"/>
              <a:chOff x="0" y="0"/>
              <a:chExt cx="168" cy="96"/>
            </a:xfrm>
          </p:grpSpPr>
          <p:sp>
            <p:nvSpPr>
              <p:cNvPr id="21790" name="Oval 594"/>
              <p:cNvSpPr>
                <a:spLocks/>
              </p:cNvSpPr>
              <p:nvPr/>
            </p:nvSpPr>
            <p:spPr bwMode="auto">
              <a:xfrm>
                <a:off x="0" y="0"/>
                <a:ext cx="168" cy="96"/>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91" name="Rectangle 595"/>
              <p:cNvSpPr>
                <a:spLocks/>
              </p:cNvSpPr>
              <p:nvPr/>
            </p:nvSpPr>
            <p:spPr bwMode="auto">
              <a:xfrm>
                <a:off x="24" y="14"/>
                <a:ext cx="119" cy="67"/>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39" name="Group 596"/>
            <p:cNvGrpSpPr>
              <a:grpSpLocks/>
            </p:cNvGrpSpPr>
            <p:nvPr/>
          </p:nvGrpSpPr>
          <p:grpSpPr bwMode="auto">
            <a:xfrm>
              <a:off x="4328" y="2317"/>
              <a:ext cx="167" cy="95"/>
              <a:chOff x="0" y="0"/>
              <a:chExt cx="166" cy="95"/>
            </a:xfrm>
          </p:grpSpPr>
          <p:sp>
            <p:nvSpPr>
              <p:cNvPr id="21788" name="Oval 597"/>
              <p:cNvSpPr>
                <a:spLocks/>
              </p:cNvSpPr>
              <p:nvPr/>
            </p:nvSpPr>
            <p:spPr bwMode="auto">
              <a:xfrm>
                <a:off x="0" y="0"/>
                <a:ext cx="166"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89" name="Rectangle 598"/>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0" name="Group 599"/>
            <p:cNvGrpSpPr>
              <a:grpSpLocks/>
            </p:cNvGrpSpPr>
            <p:nvPr/>
          </p:nvGrpSpPr>
          <p:grpSpPr bwMode="auto">
            <a:xfrm>
              <a:off x="5109" y="2594"/>
              <a:ext cx="167" cy="95"/>
              <a:chOff x="0" y="0"/>
              <a:chExt cx="166" cy="95"/>
            </a:xfrm>
          </p:grpSpPr>
          <p:sp>
            <p:nvSpPr>
              <p:cNvPr id="21786" name="Oval 600"/>
              <p:cNvSpPr>
                <a:spLocks/>
              </p:cNvSpPr>
              <p:nvPr/>
            </p:nvSpPr>
            <p:spPr bwMode="auto">
              <a:xfrm>
                <a:off x="0" y="0"/>
                <a:ext cx="166" cy="95"/>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87" name="Rectangle 601"/>
              <p:cNvSpPr>
                <a:spLocks/>
              </p:cNvSpPr>
              <p:nvPr/>
            </p:nvSpPr>
            <p:spPr bwMode="auto">
              <a:xfrm>
                <a:off x="24" y="13"/>
                <a:ext cx="118"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1" name="Group 602"/>
            <p:cNvGrpSpPr>
              <a:grpSpLocks/>
            </p:cNvGrpSpPr>
            <p:nvPr/>
          </p:nvGrpSpPr>
          <p:grpSpPr bwMode="auto">
            <a:xfrm>
              <a:off x="4618" y="2049"/>
              <a:ext cx="156" cy="83"/>
              <a:chOff x="0" y="0"/>
              <a:chExt cx="156" cy="83"/>
            </a:xfrm>
          </p:grpSpPr>
          <p:sp>
            <p:nvSpPr>
              <p:cNvPr id="21784" name="Oval 60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85" name="Rectangle 60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2" name="Group 605"/>
            <p:cNvGrpSpPr>
              <a:grpSpLocks/>
            </p:cNvGrpSpPr>
            <p:nvPr/>
          </p:nvGrpSpPr>
          <p:grpSpPr bwMode="auto">
            <a:xfrm>
              <a:off x="5358" y="2292"/>
              <a:ext cx="168" cy="95"/>
              <a:chOff x="0" y="0"/>
              <a:chExt cx="168" cy="95"/>
            </a:xfrm>
          </p:grpSpPr>
          <p:sp>
            <p:nvSpPr>
              <p:cNvPr id="21782" name="Oval 606"/>
              <p:cNvSpPr>
                <a:spLocks/>
              </p:cNvSpPr>
              <p:nvPr/>
            </p:nvSpPr>
            <p:spPr bwMode="auto">
              <a:xfrm>
                <a:off x="0" y="0"/>
                <a:ext cx="168" cy="95"/>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83" name="Rectangle 607"/>
              <p:cNvSpPr>
                <a:spLocks/>
              </p:cNvSpPr>
              <p:nvPr/>
            </p:nvSpPr>
            <p:spPr bwMode="auto">
              <a:xfrm>
                <a:off x="24" y="13"/>
                <a:ext cx="119" cy="6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3" name="Group 608"/>
            <p:cNvGrpSpPr>
              <a:grpSpLocks/>
            </p:cNvGrpSpPr>
            <p:nvPr/>
          </p:nvGrpSpPr>
          <p:grpSpPr bwMode="auto">
            <a:xfrm>
              <a:off x="5562" y="2055"/>
              <a:ext cx="156" cy="89"/>
              <a:chOff x="0" y="0"/>
              <a:chExt cx="156" cy="89"/>
            </a:xfrm>
          </p:grpSpPr>
          <p:sp>
            <p:nvSpPr>
              <p:cNvPr id="21780" name="Oval 609"/>
              <p:cNvSpPr>
                <a:spLocks/>
              </p:cNvSpPr>
              <p:nvPr/>
            </p:nvSpPr>
            <p:spPr bwMode="auto">
              <a:xfrm>
                <a:off x="0" y="0"/>
                <a:ext cx="156" cy="89"/>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81" name="Rectangle 61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4" name="Group 611"/>
            <p:cNvGrpSpPr>
              <a:grpSpLocks/>
            </p:cNvGrpSpPr>
            <p:nvPr/>
          </p:nvGrpSpPr>
          <p:grpSpPr bwMode="auto">
            <a:xfrm>
              <a:off x="4837" y="1849"/>
              <a:ext cx="156" cy="83"/>
              <a:chOff x="0" y="0"/>
              <a:chExt cx="156" cy="83"/>
            </a:xfrm>
          </p:grpSpPr>
          <p:sp>
            <p:nvSpPr>
              <p:cNvPr id="21778" name="Oval 612"/>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79" name="Rectangle 613"/>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5" name="Group 614"/>
            <p:cNvGrpSpPr>
              <a:grpSpLocks/>
            </p:cNvGrpSpPr>
            <p:nvPr/>
          </p:nvGrpSpPr>
          <p:grpSpPr bwMode="auto">
            <a:xfrm>
              <a:off x="5031" y="1664"/>
              <a:ext cx="156" cy="84"/>
              <a:chOff x="0" y="0"/>
              <a:chExt cx="156" cy="84"/>
            </a:xfrm>
          </p:grpSpPr>
          <p:sp>
            <p:nvSpPr>
              <p:cNvPr id="21776" name="Oval 615"/>
              <p:cNvSpPr>
                <a:spLocks/>
              </p:cNvSpPr>
              <p:nvPr/>
            </p:nvSpPr>
            <p:spPr bwMode="auto">
              <a:xfrm>
                <a:off x="0" y="0"/>
                <a:ext cx="156" cy="84"/>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77" name="Rectangle 616"/>
              <p:cNvSpPr>
                <a:spLocks/>
              </p:cNvSpPr>
              <p:nvPr/>
            </p:nvSpPr>
            <p:spPr bwMode="auto">
              <a:xfrm>
                <a:off x="22" y="12"/>
                <a:ext cx="111" cy="59"/>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6" name="Group 617"/>
            <p:cNvGrpSpPr>
              <a:grpSpLocks/>
            </p:cNvGrpSpPr>
            <p:nvPr/>
          </p:nvGrpSpPr>
          <p:grpSpPr bwMode="auto">
            <a:xfrm>
              <a:off x="5509" y="1228"/>
              <a:ext cx="134" cy="73"/>
              <a:chOff x="0" y="0"/>
              <a:chExt cx="134" cy="73"/>
            </a:xfrm>
          </p:grpSpPr>
          <p:sp>
            <p:nvSpPr>
              <p:cNvPr id="21774" name="Oval 618"/>
              <p:cNvSpPr>
                <a:spLocks/>
              </p:cNvSpPr>
              <p:nvPr/>
            </p:nvSpPr>
            <p:spPr bwMode="auto">
              <a:xfrm>
                <a:off x="0" y="0"/>
                <a:ext cx="134"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75" name="Rectangle 619"/>
              <p:cNvSpPr>
                <a:spLocks/>
              </p:cNvSpPr>
              <p:nvPr/>
            </p:nvSpPr>
            <p:spPr bwMode="auto">
              <a:xfrm>
                <a:off x="19" y="10"/>
                <a:ext cx="95"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7" name="Group 620"/>
            <p:cNvGrpSpPr>
              <a:grpSpLocks/>
            </p:cNvGrpSpPr>
            <p:nvPr/>
          </p:nvGrpSpPr>
          <p:grpSpPr bwMode="auto">
            <a:xfrm>
              <a:off x="5226" y="1490"/>
              <a:ext cx="140" cy="73"/>
              <a:chOff x="0" y="0"/>
              <a:chExt cx="139" cy="73"/>
            </a:xfrm>
          </p:grpSpPr>
          <p:sp>
            <p:nvSpPr>
              <p:cNvPr id="21772" name="Oval 621"/>
              <p:cNvSpPr>
                <a:spLocks/>
              </p:cNvSpPr>
              <p:nvPr/>
            </p:nvSpPr>
            <p:spPr bwMode="auto">
              <a:xfrm>
                <a:off x="0" y="0"/>
                <a:ext cx="139" cy="7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73" name="Rectangle 622"/>
              <p:cNvSpPr>
                <a:spLocks/>
              </p:cNvSpPr>
              <p:nvPr/>
            </p:nvSpPr>
            <p:spPr bwMode="auto">
              <a:xfrm>
                <a:off x="20" y="10"/>
                <a:ext cx="99" cy="5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8" name="Group 623"/>
            <p:cNvGrpSpPr>
              <a:grpSpLocks/>
            </p:cNvGrpSpPr>
            <p:nvPr/>
          </p:nvGrpSpPr>
          <p:grpSpPr bwMode="auto">
            <a:xfrm>
              <a:off x="5383" y="1352"/>
              <a:ext cx="134" cy="61"/>
              <a:chOff x="0" y="0"/>
              <a:chExt cx="134" cy="61"/>
            </a:xfrm>
          </p:grpSpPr>
          <p:sp>
            <p:nvSpPr>
              <p:cNvPr id="21770" name="Oval 624"/>
              <p:cNvSpPr>
                <a:spLocks/>
              </p:cNvSpPr>
              <p:nvPr/>
            </p:nvSpPr>
            <p:spPr bwMode="auto">
              <a:xfrm>
                <a:off x="0" y="0"/>
                <a:ext cx="134" cy="61"/>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71" name="Rectangle 625"/>
              <p:cNvSpPr>
                <a:spLocks/>
              </p:cNvSpPr>
              <p:nvPr/>
            </p:nvSpPr>
            <p:spPr bwMode="auto">
              <a:xfrm>
                <a:off x="19" y="8"/>
                <a:ext cx="95"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49" name="Group 626"/>
            <p:cNvGrpSpPr>
              <a:grpSpLocks/>
            </p:cNvGrpSpPr>
            <p:nvPr/>
          </p:nvGrpSpPr>
          <p:grpSpPr bwMode="auto">
            <a:xfrm>
              <a:off x="5646" y="1109"/>
              <a:ext cx="128" cy="61"/>
              <a:chOff x="0" y="0"/>
              <a:chExt cx="128" cy="61"/>
            </a:xfrm>
          </p:grpSpPr>
          <p:sp>
            <p:nvSpPr>
              <p:cNvPr id="21768" name="Oval 627"/>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69" name="Rectangle 628"/>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50" name="Group 629"/>
            <p:cNvGrpSpPr>
              <a:grpSpLocks/>
            </p:cNvGrpSpPr>
            <p:nvPr/>
          </p:nvGrpSpPr>
          <p:grpSpPr bwMode="auto">
            <a:xfrm>
              <a:off x="5754" y="987"/>
              <a:ext cx="128" cy="61"/>
              <a:chOff x="0" y="0"/>
              <a:chExt cx="128" cy="61"/>
            </a:xfrm>
          </p:grpSpPr>
          <p:sp>
            <p:nvSpPr>
              <p:cNvPr id="21766" name="Oval 630"/>
              <p:cNvSpPr>
                <a:spLocks/>
              </p:cNvSpPr>
              <p:nvPr/>
            </p:nvSpPr>
            <p:spPr bwMode="auto">
              <a:xfrm>
                <a:off x="0" y="0"/>
                <a:ext cx="128" cy="61"/>
              </a:xfrm>
              <a:prstGeom prst="ellipse">
                <a:avLst/>
              </a:prstGeom>
              <a:gradFill rotWithShape="0">
                <a:gsLst>
                  <a:gs pos="0">
                    <a:srgbClr val="52527C"/>
                  </a:gs>
                  <a:gs pos="100000">
                    <a:srgbClr val="2F2F47"/>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67" name="Rectangle 631"/>
              <p:cNvSpPr>
                <a:spLocks/>
              </p:cNvSpPr>
              <p:nvPr/>
            </p:nvSpPr>
            <p:spPr bwMode="auto">
              <a:xfrm>
                <a:off x="18" y="8"/>
                <a:ext cx="91" cy="44"/>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51" name="Group 632"/>
            <p:cNvGrpSpPr>
              <a:grpSpLocks/>
            </p:cNvGrpSpPr>
            <p:nvPr/>
          </p:nvGrpSpPr>
          <p:grpSpPr bwMode="auto">
            <a:xfrm>
              <a:off x="5728" y="1856"/>
              <a:ext cx="156" cy="83"/>
              <a:chOff x="0" y="0"/>
              <a:chExt cx="156" cy="83"/>
            </a:xfrm>
          </p:grpSpPr>
          <p:sp>
            <p:nvSpPr>
              <p:cNvPr id="21764" name="Oval 633"/>
              <p:cNvSpPr>
                <a:spLocks/>
              </p:cNvSpPr>
              <p:nvPr/>
            </p:nvSpPr>
            <p:spPr bwMode="auto">
              <a:xfrm>
                <a:off x="0" y="0"/>
                <a:ext cx="156" cy="83"/>
              </a:xfrm>
              <a:prstGeom prst="ellipse">
                <a:avLst/>
              </a:prstGeom>
              <a:gradFill rotWithShape="0">
                <a:gsLst>
                  <a:gs pos="0">
                    <a:srgbClr val="52527C"/>
                  </a:gs>
                  <a:gs pos="100000">
                    <a:srgbClr val="2D2D4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65" name="Rectangle 634"/>
              <p:cNvSpPr>
                <a:spLocks/>
              </p:cNvSpPr>
              <p:nvPr/>
            </p:nvSpPr>
            <p:spPr bwMode="auto">
              <a:xfrm>
                <a:off x="22" y="12"/>
                <a:ext cx="111" cy="58"/>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52" name="Group 635"/>
            <p:cNvGrpSpPr>
              <a:grpSpLocks/>
            </p:cNvGrpSpPr>
            <p:nvPr/>
          </p:nvGrpSpPr>
          <p:grpSpPr bwMode="auto">
            <a:xfrm>
              <a:off x="0" y="2041"/>
              <a:ext cx="150" cy="89"/>
              <a:chOff x="0" y="0"/>
              <a:chExt cx="150" cy="89"/>
            </a:xfrm>
          </p:grpSpPr>
          <p:sp>
            <p:nvSpPr>
              <p:cNvPr id="21762" name="Oval 636"/>
              <p:cNvSpPr>
                <a:spLocks/>
              </p:cNvSpPr>
              <p:nvPr/>
            </p:nvSpPr>
            <p:spPr bwMode="auto">
              <a:xfrm>
                <a:off x="0" y="0"/>
                <a:ext cx="150" cy="89"/>
              </a:xfrm>
              <a:prstGeom prst="ellipse">
                <a:avLst/>
              </a:prstGeom>
              <a:gradFill rotWithShape="0">
                <a:gsLst>
                  <a:gs pos="0">
                    <a:srgbClr val="666699"/>
                  </a:gs>
                  <a:gs pos="100000">
                    <a:srgbClr val="47476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63" name="Rectangle 637"/>
              <p:cNvSpPr>
                <a:spLocks/>
              </p:cNvSpPr>
              <p:nvPr/>
            </p:nvSpPr>
            <p:spPr bwMode="auto">
              <a:xfrm>
                <a:off x="21" y="13"/>
                <a:ext cx="107"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53" name="Group 638"/>
            <p:cNvGrpSpPr>
              <a:grpSpLocks/>
            </p:cNvGrpSpPr>
            <p:nvPr/>
          </p:nvGrpSpPr>
          <p:grpSpPr bwMode="auto">
            <a:xfrm>
              <a:off x="67" y="1653"/>
              <a:ext cx="156" cy="89"/>
              <a:chOff x="0" y="0"/>
              <a:chExt cx="156" cy="89"/>
            </a:xfrm>
          </p:grpSpPr>
          <p:sp>
            <p:nvSpPr>
              <p:cNvPr id="21760" name="Oval 639"/>
              <p:cNvSpPr>
                <a:spLocks/>
              </p:cNvSpPr>
              <p:nvPr/>
            </p:nvSpPr>
            <p:spPr bwMode="auto">
              <a:xfrm>
                <a:off x="0" y="0"/>
                <a:ext cx="156" cy="89"/>
              </a:xfrm>
              <a:prstGeom prst="ellipse">
                <a:avLst/>
              </a:prstGeom>
              <a:gradFill rotWithShape="0">
                <a:gsLst>
                  <a:gs pos="0">
                    <a:srgbClr val="666699"/>
                  </a:gs>
                  <a:gs pos="100000">
                    <a:srgbClr val="4D4D74"/>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61" name="Rectangle 640"/>
              <p:cNvSpPr>
                <a:spLocks/>
              </p:cNvSpPr>
              <p:nvPr/>
            </p:nvSpPr>
            <p:spPr bwMode="auto">
              <a:xfrm>
                <a:off x="22" y="13"/>
                <a:ext cx="111" cy="62"/>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54" name="Group 641"/>
            <p:cNvGrpSpPr>
              <a:grpSpLocks/>
            </p:cNvGrpSpPr>
            <p:nvPr/>
          </p:nvGrpSpPr>
          <p:grpSpPr bwMode="auto">
            <a:xfrm>
              <a:off x="56" y="612"/>
              <a:ext cx="106" cy="44"/>
              <a:chOff x="0" y="0"/>
              <a:chExt cx="106" cy="44"/>
            </a:xfrm>
          </p:grpSpPr>
          <p:sp>
            <p:nvSpPr>
              <p:cNvPr id="21758" name="Oval 642"/>
              <p:cNvSpPr>
                <a:spLocks/>
              </p:cNvSpPr>
              <p:nvPr/>
            </p:nvSpPr>
            <p:spPr bwMode="auto">
              <a:xfrm>
                <a:off x="0" y="0"/>
                <a:ext cx="106" cy="44"/>
              </a:xfrm>
              <a:prstGeom prst="ellipse">
                <a:avLst/>
              </a:prstGeom>
              <a:gradFill rotWithShape="0">
                <a:gsLst>
                  <a:gs pos="0">
                    <a:srgbClr val="666699"/>
                  </a:gs>
                  <a:gs pos="100000">
                    <a:srgbClr val="5D5D8B"/>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59" name="Rectangle 643"/>
              <p:cNvSpPr>
                <a:spLocks/>
              </p:cNvSpPr>
              <p:nvPr/>
            </p:nvSpPr>
            <p:spPr bwMode="auto">
              <a:xfrm>
                <a:off x="15" y="6"/>
                <a:ext cx="75" cy="31"/>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nvGrpSpPr>
            <p:cNvPr id="21755" name="Group 644"/>
            <p:cNvGrpSpPr>
              <a:grpSpLocks/>
            </p:cNvGrpSpPr>
            <p:nvPr/>
          </p:nvGrpSpPr>
          <p:grpSpPr bwMode="auto">
            <a:xfrm>
              <a:off x="5689" y="3186"/>
              <a:ext cx="201" cy="106"/>
              <a:chOff x="0" y="0"/>
              <a:chExt cx="201" cy="106"/>
            </a:xfrm>
          </p:grpSpPr>
          <p:sp>
            <p:nvSpPr>
              <p:cNvPr id="21756" name="Oval 645"/>
              <p:cNvSpPr>
                <a:spLocks/>
              </p:cNvSpPr>
              <p:nvPr/>
            </p:nvSpPr>
            <p:spPr bwMode="auto">
              <a:xfrm>
                <a:off x="0" y="0"/>
                <a:ext cx="201" cy="106"/>
              </a:xfrm>
              <a:prstGeom prst="ellipse">
                <a:avLst/>
              </a:prstGeom>
              <a:gradFill rotWithShape="0">
                <a:gsLst>
                  <a:gs pos="0">
                    <a:srgbClr val="52527C"/>
                  </a:gs>
                  <a:gs pos="100000">
                    <a:srgbClr val="202031"/>
                  </a:gs>
                </a:gsLst>
                <a:lin ang="2700000" scaled="1"/>
              </a:gradFill>
              <a:ln w="12700">
                <a:noFill/>
                <a:round/>
                <a:headEnd/>
                <a:tailEnd/>
              </a:ln>
            </p:spPr>
            <p:txBody>
              <a:bodyPr lIns="0" tIns="0" rIns="0" bIns="0">
                <a:prstTxWarp prst="textNoShape">
                  <a:avLst/>
                </a:prstTxWarp>
              </a:bodyPr>
              <a:lstStyle/>
              <a:p>
                <a:endParaRPr lang="es-ES_tradnl" sz="1800"/>
              </a:p>
            </p:txBody>
          </p:sp>
          <p:sp>
            <p:nvSpPr>
              <p:cNvPr id="21757" name="Rectangle 646"/>
              <p:cNvSpPr>
                <a:spLocks/>
              </p:cNvSpPr>
              <p:nvPr/>
            </p:nvSpPr>
            <p:spPr bwMode="auto">
              <a:xfrm>
                <a:off x="29" y="15"/>
                <a:ext cx="142" cy="75"/>
              </a:xfrm>
              <a:prstGeom prst="rect">
                <a:avLst/>
              </a:prstGeom>
              <a:noFill/>
              <a:ln w="12700">
                <a:noFill/>
                <a:miter lim="800000"/>
                <a:headEnd/>
                <a:tailEnd/>
              </a:ln>
            </p:spPr>
            <p:txBody>
              <a:bodyPr lIns="0" tIns="0" rIns="0" bIns="0">
                <a:prstTxWarp prst="textNoShape">
                  <a:avLst/>
                </a:prstTxWarp>
              </a:bodyPr>
              <a:lstStyle/>
              <a:p>
                <a:endParaRPr lang="es-ES_tradnl" sz="1800"/>
              </a:p>
            </p:txBody>
          </p:sp>
        </p:grpSp>
      </p:grpSp>
      <p:sp>
        <p:nvSpPr>
          <p:cNvPr id="9863" name="Text Box 647"/>
          <p:cNvSpPr txBox="1">
            <a:spLocks noChangeArrowheads="1"/>
          </p:cNvSpPr>
          <p:nvPr/>
        </p:nvSpPr>
        <p:spPr bwMode="auto">
          <a:xfrm>
            <a:off x="7477125" y="6421438"/>
            <a:ext cx="284163" cy="279400"/>
          </a:xfrm>
          <a:prstGeom prst="rect">
            <a:avLst/>
          </a:prstGeom>
          <a:noFill/>
          <a:ln w="12700">
            <a:noFill/>
            <a:miter lim="800000"/>
            <a:headEnd/>
            <a:tailEnd/>
          </a:ln>
          <a:effectLst/>
        </p:spPr>
        <p:txBody>
          <a:bodyPr wrap="none" anchor="b">
            <a:prstTxWarp prst="textNoShape">
              <a:avLst/>
            </a:prstTxWarp>
          </a:bodyPr>
          <a:lstStyle/>
          <a:p>
            <a:pPr algn="ctr">
              <a:defRPr/>
            </a:pPr>
            <a:fld id="{934F9862-7148-5A42-9EC5-D17385BB780D}" type="slidenum">
              <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pPr algn="ctr">
                <a:defRPr/>
              </a:pPr>
              <a:t>9</a:t>
            </a:fld>
            <a:endParaRPr lang="en-US" sz="1200">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endParaRPr>
          </a:p>
        </p:txBody>
      </p:sp>
      <p:grpSp>
        <p:nvGrpSpPr>
          <p:cNvPr id="21508" name="Group 648"/>
          <p:cNvGrpSpPr>
            <a:grpSpLocks/>
          </p:cNvGrpSpPr>
          <p:nvPr/>
        </p:nvGrpSpPr>
        <p:grpSpPr bwMode="auto">
          <a:xfrm>
            <a:off x="2332038" y="1136650"/>
            <a:ext cx="2286000" cy="998538"/>
            <a:chOff x="0" y="0"/>
            <a:chExt cx="1440" cy="629"/>
          </a:xfrm>
        </p:grpSpPr>
        <p:sp>
          <p:nvSpPr>
            <p:cNvPr id="9865" name="Rectangle 649"/>
            <p:cNvSpPr>
              <a:spLocks/>
            </p:cNvSpPr>
            <p:nvPr/>
          </p:nvSpPr>
          <p:spPr bwMode="auto">
            <a:xfrm>
              <a:off x="0" y="0"/>
              <a:ext cx="1440" cy="629"/>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9866" name="Rectangle 650"/>
            <p:cNvSpPr>
              <a:spLocks/>
            </p:cNvSpPr>
            <p:nvPr/>
          </p:nvSpPr>
          <p:spPr bwMode="auto">
            <a:xfrm>
              <a:off x="0" y="0"/>
              <a:ext cx="1440" cy="576"/>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1.035 Altas Hospital de León</a:t>
              </a:r>
            </a:p>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(CIE-9 MC: 410-414)</a:t>
              </a:r>
            </a:p>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756 pacientes</a:t>
              </a:r>
            </a:p>
          </p:txBody>
        </p:sp>
      </p:grpSp>
      <p:sp>
        <p:nvSpPr>
          <p:cNvPr id="21509" name="Line 651"/>
          <p:cNvSpPr>
            <a:spLocks noChangeShapeType="1"/>
          </p:cNvSpPr>
          <p:nvPr/>
        </p:nvSpPr>
        <p:spPr bwMode="auto">
          <a:xfrm flipH="1">
            <a:off x="3463925" y="2165350"/>
            <a:ext cx="1588" cy="915988"/>
          </a:xfrm>
          <a:prstGeom prst="line">
            <a:avLst/>
          </a:prstGeom>
          <a:noFill/>
          <a:ln w="12700">
            <a:solidFill>
              <a:schemeClr val="tx1"/>
            </a:solidFill>
            <a:round/>
            <a:headEnd/>
            <a:tailEnd type="triangle" w="med" len="med"/>
          </a:ln>
        </p:spPr>
        <p:txBody>
          <a:bodyPr>
            <a:prstTxWarp prst="textNoShape">
              <a:avLst/>
            </a:prstTxWarp>
          </a:bodyPr>
          <a:lstStyle/>
          <a:p>
            <a:endParaRPr lang="es-ES_tradnl"/>
          </a:p>
        </p:txBody>
      </p:sp>
      <p:grpSp>
        <p:nvGrpSpPr>
          <p:cNvPr id="21510" name="Group 652"/>
          <p:cNvGrpSpPr>
            <a:grpSpLocks/>
          </p:cNvGrpSpPr>
          <p:nvPr/>
        </p:nvGrpSpPr>
        <p:grpSpPr bwMode="auto">
          <a:xfrm>
            <a:off x="5561013" y="2009775"/>
            <a:ext cx="1690687" cy="944563"/>
            <a:chOff x="0" y="0"/>
            <a:chExt cx="1065" cy="595"/>
          </a:xfrm>
        </p:grpSpPr>
        <p:sp>
          <p:nvSpPr>
            <p:cNvPr id="9869" name="Rectangle 653"/>
            <p:cNvSpPr>
              <a:spLocks/>
            </p:cNvSpPr>
            <p:nvPr/>
          </p:nvSpPr>
          <p:spPr bwMode="auto">
            <a:xfrm>
              <a:off x="0" y="0"/>
              <a:ext cx="1065" cy="595"/>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9870" name="Rectangle 654"/>
            <p:cNvSpPr>
              <a:spLocks/>
            </p:cNvSpPr>
            <p:nvPr/>
          </p:nvSpPr>
          <p:spPr bwMode="auto">
            <a:xfrm>
              <a:off x="0" y="0"/>
              <a:ext cx="1064" cy="576"/>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defRPr/>
              </a:pPr>
              <a:r>
                <a:rPr lang="en-US" sz="1400" b="1">
                  <a:solidFill>
                    <a:schemeClr val="tx1"/>
                  </a:solidFill>
                  <a:latin typeface="Arial" pitchFamily="-110" charset="0"/>
                  <a:ea typeface="Arial" pitchFamily="-110" charset="0"/>
                  <a:cs typeface="Arial" pitchFamily="-110" charset="0"/>
                  <a:sym typeface="Arial" pitchFamily="-110" charset="0"/>
                </a:rPr>
                <a:t>94 No localizados</a:t>
              </a:r>
            </a:p>
            <a:p>
              <a:pPr marL="39688">
                <a:defRPr/>
              </a:pPr>
              <a:r>
                <a:rPr lang="en-US" sz="1400" b="1">
                  <a:solidFill>
                    <a:schemeClr val="tx1"/>
                  </a:solidFill>
                  <a:latin typeface="Arial" pitchFamily="-110" charset="0"/>
                  <a:ea typeface="Arial" pitchFamily="-110" charset="0"/>
                  <a:cs typeface="Arial" pitchFamily="-110" charset="0"/>
                  <a:sym typeface="Arial" pitchFamily="-110" charset="0"/>
                </a:rPr>
                <a:t>45 Fuera del Área</a:t>
              </a:r>
            </a:p>
            <a:p>
              <a:pPr marL="39688">
                <a:defRPr/>
              </a:pPr>
              <a:r>
                <a:rPr lang="en-US" sz="1400" b="1" u="sng">
                  <a:solidFill>
                    <a:schemeClr val="tx1"/>
                  </a:solidFill>
                  <a:latin typeface="Arial" pitchFamily="-110" charset="0"/>
                  <a:ea typeface="Arial" pitchFamily="-110" charset="0"/>
                  <a:cs typeface="Arial" pitchFamily="-110" charset="0"/>
                  <a:sym typeface="Arial" pitchFamily="-110" charset="0"/>
                </a:rPr>
                <a:t>74 Fallecidos</a:t>
              </a:r>
            </a:p>
            <a:p>
              <a:pPr marL="39688">
                <a:defRPr/>
              </a:pPr>
              <a:r>
                <a:rPr lang="en-US" sz="1400" b="1">
                  <a:solidFill>
                    <a:schemeClr val="tx1"/>
                  </a:solidFill>
                  <a:latin typeface="Arial" pitchFamily="-110" charset="0"/>
                  <a:ea typeface="Arial" pitchFamily="-110" charset="0"/>
                  <a:cs typeface="Arial" pitchFamily="-110" charset="0"/>
                  <a:sym typeface="Arial" pitchFamily="-110" charset="0"/>
                </a:rPr>
                <a:t>97 No aceptaron</a:t>
              </a:r>
            </a:p>
          </p:txBody>
        </p:sp>
      </p:grpSp>
      <p:sp>
        <p:nvSpPr>
          <p:cNvPr id="21511" name="Line 655"/>
          <p:cNvSpPr>
            <a:spLocks noChangeShapeType="1"/>
          </p:cNvSpPr>
          <p:nvPr/>
        </p:nvSpPr>
        <p:spPr bwMode="auto">
          <a:xfrm>
            <a:off x="3476625" y="2455863"/>
            <a:ext cx="2051050" cy="1587"/>
          </a:xfrm>
          <a:prstGeom prst="line">
            <a:avLst/>
          </a:prstGeom>
          <a:noFill/>
          <a:ln w="12700">
            <a:solidFill>
              <a:schemeClr val="tx1"/>
            </a:solidFill>
            <a:round/>
            <a:headEnd/>
            <a:tailEnd type="triangle" w="med" len="med"/>
          </a:ln>
        </p:spPr>
        <p:txBody>
          <a:bodyPr>
            <a:prstTxWarp prst="textNoShape">
              <a:avLst/>
            </a:prstTxWarp>
          </a:bodyPr>
          <a:lstStyle/>
          <a:p>
            <a:endParaRPr lang="es-ES_tradnl"/>
          </a:p>
        </p:txBody>
      </p:sp>
      <p:grpSp>
        <p:nvGrpSpPr>
          <p:cNvPr id="21512" name="Group 656"/>
          <p:cNvGrpSpPr>
            <a:grpSpLocks/>
          </p:cNvGrpSpPr>
          <p:nvPr/>
        </p:nvGrpSpPr>
        <p:grpSpPr bwMode="auto">
          <a:xfrm>
            <a:off x="2574925" y="3101975"/>
            <a:ext cx="1755775" cy="711200"/>
            <a:chOff x="0" y="0"/>
            <a:chExt cx="1106" cy="448"/>
          </a:xfrm>
        </p:grpSpPr>
        <p:sp>
          <p:nvSpPr>
            <p:cNvPr id="9873" name="Rectangle 657"/>
            <p:cNvSpPr>
              <a:spLocks/>
            </p:cNvSpPr>
            <p:nvPr/>
          </p:nvSpPr>
          <p:spPr bwMode="auto">
            <a:xfrm>
              <a:off x="0" y="0"/>
              <a:ext cx="1106" cy="436"/>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9874" name="Rectangle 658"/>
            <p:cNvSpPr>
              <a:spLocks/>
            </p:cNvSpPr>
            <p:nvPr/>
          </p:nvSpPr>
          <p:spPr bwMode="auto">
            <a:xfrm>
              <a:off x="1" y="0"/>
              <a:ext cx="1104" cy="448"/>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lgn="ctr">
                <a:defRPr/>
              </a:pPr>
              <a:r>
                <a:rPr lang="en-US" sz="1400" b="1">
                  <a:solidFill>
                    <a:srgbClr val="FFFF00"/>
                  </a:solidFill>
                  <a:latin typeface="Arial" pitchFamily="-110" charset="0"/>
                  <a:ea typeface="Arial" pitchFamily="-110" charset="0"/>
                  <a:cs typeface="Arial" pitchFamily="-110" charset="0"/>
                  <a:sym typeface="Arial" pitchFamily="-110" charset="0"/>
                </a:rPr>
                <a:t>446 pacientes</a:t>
              </a:r>
              <a:r>
                <a:rPr lang="en-US" sz="1400" b="1">
                  <a:solidFill>
                    <a:schemeClr val="tx1"/>
                  </a:solidFill>
                  <a:latin typeface="Arial" pitchFamily="-110" charset="0"/>
                  <a:ea typeface="Arial" pitchFamily="-110" charset="0"/>
                  <a:cs typeface="Arial" pitchFamily="-110" charset="0"/>
                  <a:sym typeface="Arial" pitchFamily="-110" charset="0"/>
                </a:rPr>
                <a:t> estudiados</a:t>
              </a:r>
            </a:p>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(70%)</a:t>
              </a:r>
            </a:p>
          </p:txBody>
        </p:sp>
      </p:grpSp>
      <p:grpSp>
        <p:nvGrpSpPr>
          <p:cNvPr id="21513" name="Group 659"/>
          <p:cNvGrpSpPr>
            <a:grpSpLocks/>
          </p:cNvGrpSpPr>
          <p:nvPr/>
        </p:nvGrpSpPr>
        <p:grpSpPr bwMode="auto">
          <a:xfrm>
            <a:off x="1371600" y="4059238"/>
            <a:ext cx="1485900" cy="928687"/>
            <a:chOff x="0" y="0"/>
            <a:chExt cx="936" cy="585"/>
          </a:xfrm>
        </p:grpSpPr>
        <p:sp>
          <p:nvSpPr>
            <p:cNvPr id="9876" name="Rectangle 660"/>
            <p:cNvSpPr>
              <a:spLocks/>
            </p:cNvSpPr>
            <p:nvPr/>
          </p:nvSpPr>
          <p:spPr bwMode="auto">
            <a:xfrm>
              <a:off x="0" y="0"/>
              <a:ext cx="936" cy="585"/>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9877" name="Rectangle 661"/>
            <p:cNvSpPr>
              <a:spLocks/>
            </p:cNvSpPr>
            <p:nvPr/>
          </p:nvSpPr>
          <p:spPr bwMode="auto">
            <a:xfrm>
              <a:off x="0" y="0"/>
              <a:ext cx="936" cy="576"/>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Aplicación de cuestionario según protocolo</a:t>
              </a:r>
            </a:p>
          </p:txBody>
        </p:sp>
      </p:grpSp>
      <p:grpSp>
        <p:nvGrpSpPr>
          <p:cNvPr id="21514" name="Group 662"/>
          <p:cNvGrpSpPr>
            <a:grpSpLocks/>
          </p:cNvGrpSpPr>
          <p:nvPr/>
        </p:nvGrpSpPr>
        <p:grpSpPr bwMode="auto">
          <a:xfrm>
            <a:off x="3525838" y="4019550"/>
            <a:ext cx="2057400" cy="990600"/>
            <a:chOff x="0" y="0"/>
            <a:chExt cx="1296" cy="624"/>
          </a:xfrm>
        </p:grpSpPr>
        <p:sp>
          <p:nvSpPr>
            <p:cNvPr id="9879" name="Rectangle 663"/>
            <p:cNvSpPr>
              <a:spLocks/>
            </p:cNvSpPr>
            <p:nvPr/>
          </p:nvSpPr>
          <p:spPr bwMode="auto">
            <a:xfrm>
              <a:off x="0" y="0"/>
              <a:ext cx="1296" cy="624"/>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lIns="0" tIns="0" rIns="0" bIns="0">
              <a:prstTxWarp prst="textNoShape">
                <a:avLst/>
              </a:prstTxWarp>
            </a:bodyPr>
            <a:lstStyle/>
            <a:p>
              <a:pPr>
                <a:defRPr/>
              </a:pPr>
              <a:endParaRPr lang="es-ES_tradnl" sz="1800">
                <a:latin typeface="Arial" pitchFamily="-110" charset="0"/>
                <a:ea typeface="ヒラギノ角ゴ ProN W3" pitchFamily="-110" charset="-128"/>
                <a:cs typeface="ヒラギノ角ゴ ProN W3" pitchFamily="-110" charset="-128"/>
                <a:sym typeface="Arial" pitchFamily="-110" charset="0"/>
              </a:endParaRPr>
            </a:p>
          </p:txBody>
        </p:sp>
        <p:sp>
          <p:nvSpPr>
            <p:cNvPr id="9880" name="Rectangle 664"/>
            <p:cNvSpPr>
              <a:spLocks/>
            </p:cNvSpPr>
            <p:nvPr/>
          </p:nvSpPr>
          <p:spPr bwMode="auto">
            <a:xfrm>
              <a:off x="0" y="0"/>
              <a:ext cx="1296" cy="576"/>
            </a:xfrm>
            <a:prstGeom prst="rect">
              <a:avLst/>
            </a:prstGeom>
            <a:noFill/>
            <a:ln w="12700">
              <a:noFill/>
              <a:miter lim="800000"/>
              <a:headEnd/>
              <a:tailEnd/>
            </a:ln>
            <a:effectLst>
              <a:outerShdw blurRad="63500" dist="38099" dir="2700000" algn="ctr" rotWithShape="0">
                <a:schemeClr val="bg2">
                  <a:alpha val="75000"/>
                </a:schemeClr>
              </a:outerShdw>
            </a:effectLst>
          </p:spPr>
          <p:txBody>
            <a:bodyPr lIns="0" tIns="0" rIns="40639" bIns="0">
              <a:prstTxWarp prst="textNoShape">
                <a:avLst/>
              </a:prstTxWarp>
            </a:bodyPr>
            <a:lstStyle/>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Determinaciones</a:t>
              </a:r>
            </a:p>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Antropométricas</a:t>
              </a:r>
            </a:p>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Tomas de T.A</a:t>
              </a:r>
            </a:p>
            <a:p>
              <a:pPr marL="39688" algn="ctr">
                <a:defRPr/>
              </a:pPr>
              <a:r>
                <a:rPr lang="en-US" sz="1400" b="1">
                  <a:solidFill>
                    <a:schemeClr val="tx1"/>
                  </a:solidFill>
                  <a:latin typeface="Arial" pitchFamily="-110" charset="0"/>
                  <a:ea typeface="Arial" pitchFamily="-110" charset="0"/>
                  <a:cs typeface="Arial" pitchFamily="-110" charset="0"/>
                  <a:sym typeface="Arial" pitchFamily="-110" charset="0"/>
                </a:rPr>
                <a:t>Analítica sanguínea</a:t>
              </a:r>
            </a:p>
          </p:txBody>
        </p:sp>
      </p:grpSp>
      <p:sp>
        <p:nvSpPr>
          <p:cNvPr id="21515" name="Line 665"/>
          <p:cNvSpPr>
            <a:spLocks noChangeShapeType="1"/>
          </p:cNvSpPr>
          <p:nvPr/>
        </p:nvSpPr>
        <p:spPr bwMode="auto">
          <a:xfrm>
            <a:off x="2130425" y="3484563"/>
            <a:ext cx="1588" cy="585787"/>
          </a:xfrm>
          <a:prstGeom prst="line">
            <a:avLst/>
          </a:prstGeom>
          <a:noFill/>
          <a:ln w="12700">
            <a:solidFill>
              <a:schemeClr val="tx1"/>
            </a:solidFill>
            <a:round/>
            <a:headEnd/>
            <a:tailEnd type="triangle" w="med" len="med"/>
          </a:ln>
        </p:spPr>
        <p:txBody>
          <a:bodyPr>
            <a:prstTxWarp prst="textNoShape">
              <a:avLst/>
            </a:prstTxWarp>
          </a:bodyPr>
          <a:lstStyle/>
          <a:p>
            <a:endParaRPr lang="es-ES_tradnl"/>
          </a:p>
        </p:txBody>
      </p:sp>
      <p:sp>
        <p:nvSpPr>
          <p:cNvPr id="21516" name="Line 666"/>
          <p:cNvSpPr>
            <a:spLocks noChangeShapeType="1"/>
          </p:cNvSpPr>
          <p:nvPr/>
        </p:nvSpPr>
        <p:spPr bwMode="auto">
          <a:xfrm>
            <a:off x="2136775" y="3482975"/>
            <a:ext cx="436563" cy="1588"/>
          </a:xfrm>
          <a:prstGeom prst="line">
            <a:avLst/>
          </a:prstGeom>
          <a:noFill/>
          <a:ln w="12700">
            <a:solidFill>
              <a:schemeClr val="tx1"/>
            </a:solidFill>
            <a:round/>
            <a:headEnd/>
            <a:tailEnd/>
          </a:ln>
        </p:spPr>
        <p:txBody>
          <a:bodyPr>
            <a:prstTxWarp prst="textNoShape">
              <a:avLst/>
            </a:prstTxWarp>
          </a:bodyPr>
          <a:lstStyle/>
          <a:p>
            <a:endParaRPr lang="es-ES_tradnl"/>
          </a:p>
        </p:txBody>
      </p:sp>
      <p:sp>
        <p:nvSpPr>
          <p:cNvPr id="21517" name="Line 667"/>
          <p:cNvSpPr>
            <a:spLocks noChangeShapeType="1"/>
          </p:cNvSpPr>
          <p:nvPr/>
        </p:nvSpPr>
        <p:spPr bwMode="auto">
          <a:xfrm>
            <a:off x="4521200" y="5014913"/>
            <a:ext cx="1588" cy="209550"/>
          </a:xfrm>
          <a:prstGeom prst="line">
            <a:avLst/>
          </a:prstGeom>
          <a:noFill/>
          <a:ln w="12700">
            <a:solidFill>
              <a:schemeClr val="tx1"/>
            </a:solidFill>
            <a:round/>
            <a:headEnd/>
            <a:tailEnd/>
          </a:ln>
        </p:spPr>
        <p:txBody>
          <a:bodyPr>
            <a:prstTxWarp prst="textNoShape">
              <a:avLst/>
            </a:prstTxWarp>
          </a:bodyPr>
          <a:lstStyle/>
          <a:p>
            <a:endParaRPr lang="es-ES_tradnl"/>
          </a:p>
        </p:txBody>
      </p:sp>
      <p:sp>
        <p:nvSpPr>
          <p:cNvPr id="21518" name="Line 668"/>
          <p:cNvSpPr>
            <a:spLocks noChangeShapeType="1"/>
          </p:cNvSpPr>
          <p:nvPr/>
        </p:nvSpPr>
        <p:spPr bwMode="auto">
          <a:xfrm>
            <a:off x="3502025" y="5222875"/>
            <a:ext cx="1588" cy="333375"/>
          </a:xfrm>
          <a:prstGeom prst="line">
            <a:avLst/>
          </a:prstGeom>
          <a:noFill/>
          <a:ln w="12700">
            <a:solidFill>
              <a:schemeClr val="tx1"/>
            </a:solidFill>
            <a:round/>
            <a:headEnd/>
            <a:tailEnd type="triangle" w="med" len="med"/>
          </a:ln>
        </p:spPr>
        <p:txBody>
          <a:bodyPr>
            <a:prstTxWarp prst="textNoShape">
              <a:avLst/>
            </a:prstTxWarp>
          </a:bodyPr>
          <a:lstStyle/>
          <a:p>
            <a:endParaRPr lang="es-ES_tradnl"/>
          </a:p>
        </p:txBody>
      </p:sp>
      <p:sp>
        <p:nvSpPr>
          <p:cNvPr id="21519" name="Line 669"/>
          <p:cNvSpPr>
            <a:spLocks noChangeShapeType="1"/>
          </p:cNvSpPr>
          <p:nvPr/>
        </p:nvSpPr>
        <p:spPr bwMode="auto">
          <a:xfrm>
            <a:off x="2090738" y="5005388"/>
            <a:ext cx="1587" cy="228600"/>
          </a:xfrm>
          <a:prstGeom prst="line">
            <a:avLst/>
          </a:prstGeom>
          <a:noFill/>
          <a:ln w="12700">
            <a:solidFill>
              <a:schemeClr val="tx1"/>
            </a:solidFill>
            <a:round/>
            <a:headEnd/>
            <a:tailEnd/>
          </a:ln>
        </p:spPr>
        <p:txBody>
          <a:bodyPr>
            <a:prstTxWarp prst="textNoShape">
              <a:avLst/>
            </a:prstTxWarp>
          </a:bodyPr>
          <a:lstStyle/>
          <a:p>
            <a:endParaRPr lang="es-ES_tradnl"/>
          </a:p>
        </p:txBody>
      </p:sp>
      <p:sp>
        <p:nvSpPr>
          <p:cNvPr id="9886" name="Rectangle 670"/>
          <p:cNvSpPr>
            <a:spLocks/>
          </p:cNvSpPr>
          <p:nvPr/>
        </p:nvSpPr>
        <p:spPr bwMode="auto">
          <a:xfrm>
            <a:off x="6524625" y="5329238"/>
            <a:ext cx="2441575" cy="835025"/>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lIns="0" tIns="0" rIns="40639" bIns="0" anchor="ctr">
            <a:prstTxWarp prst="textNoShape">
              <a:avLst/>
            </a:prstTxWarp>
          </a:bodyPr>
          <a:lstStyle/>
          <a:p>
            <a:pPr marL="39688" algn="ctr">
              <a:spcBef>
                <a:spcPts val="700"/>
              </a:spcBef>
              <a:defRPr/>
            </a:pPr>
            <a:r>
              <a:rPr lang="en-US" sz="1200" b="1">
                <a:solidFill>
                  <a:schemeClr val="tx1"/>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Remisión por correo de Informe individual a cada paciente con los resultados de la evaluación</a:t>
            </a:r>
          </a:p>
        </p:txBody>
      </p:sp>
      <p:sp>
        <p:nvSpPr>
          <p:cNvPr id="9887" name="Rectangle 671"/>
          <p:cNvSpPr>
            <a:spLocks/>
          </p:cNvSpPr>
          <p:nvPr/>
        </p:nvSpPr>
        <p:spPr bwMode="auto">
          <a:xfrm>
            <a:off x="1209675" y="5592763"/>
            <a:ext cx="4586288" cy="330200"/>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wrap="none" lIns="0" tIns="0" rIns="40639" bIns="0">
            <a:prstTxWarp prst="textNoShape">
              <a:avLst/>
            </a:prstTxWarp>
            <a:spAutoFit/>
          </a:bodyPr>
          <a:lstStyle/>
          <a:p>
            <a:pPr marL="39688" algn="ctr">
              <a:spcBef>
                <a:spcPts val="800"/>
              </a:spcBef>
              <a:defRPr/>
            </a:pPr>
            <a:r>
              <a:rPr lang="en-US" sz="1400" b="1">
                <a:solidFill>
                  <a:schemeClr val="tx1"/>
                </a:solidFill>
                <a:latin typeface="Arial" pitchFamily="-110" charset="0"/>
                <a:ea typeface="Arial" pitchFamily="-110" charset="0"/>
                <a:cs typeface="Arial" pitchFamily="-110" charset="0"/>
                <a:sym typeface="Arial" pitchFamily="-110" charset="0"/>
              </a:rPr>
              <a:t>Procesamiento y análisis de los datos de la muestra</a:t>
            </a:r>
          </a:p>
        </p:txBody>
      </p:sp>
      <p:sp>
        <p:nvSpPr>
          <p:cNvPr id="21522" name="Line 672"/>
          <p:cNvSpPr>
            <a:spLocks noChangeShapeType="1"/>
          </p:cNvSpPr>
          <p:nvPr/>
        </p:nvSpPr>
        <p:spPr bwMode="auto">
          <a:xfrm>
            <a:off x="4330700" y="3489325"/>
            <a:ext cx="325438" cy="1588"/>
          </a:xfrm>
          <a:prstGeom prst="line">
            <a:avLst/>
          </a:prstGeom>
          <a:noFill/>
          <a:ln w="12700">
            <a:solidFill>
              <a:schemeClr val="tx1"/>
            </a:solidFill>
            <a:round/>
            <a:headEnd/>
            <a:tailEnd/>
          </a:ln>
        </p:spPr>
        <p:txBody>
          <a:bodyPr>
            <a:prstTxWarp prst="textNoShape">
              <a:avLst/>
            </a:prstTxWarp>
          </a:bodyPr>
          <a:lstStyle/>
          <a:p>
            <a:endParaRPr lang="es-ES_tradnl"/>
          </a:p>
        </p:txBody>
      </p:sp>
      <p:sp>
        <p:nvSpPr>
          <p:cNvPr id="21523" name="Line 673"/>
          <p:cNvSpPr>
            <a:spLocks noChangeShapeType="1"/>
          </p:cNvSpPr>
          <p:nvPr/>
        </p:nvSpPr>
        <p:spPr bwMode="auto">
          <a:xfrm>
            <a:off x="4643438" y="3489325"/>
            <a:ext cx="1587" cy="515938"/>
          </a:xfrm>
          <a:prstGeom prst="line">
            <a:avLst/>
          </a:prstGeom>
          <a:noFill/>
          <a:ln w="12700">
            <a:solidFill>
              <a:schemeClr val="tx1"/>
            </a:solidFill>
            <a:round/>
            <a:headEnd/>
            <a:tailEnd type="triangle" w="med" len="med"/>
          </a:ln>
        </p:spPr>
        <p:txBody>
          <a:bodyPr>
            <a:prstTxWarp prst="textNoShape">
              <a:avLst/>
            </a:prstTxWarp>
          </a:bodyPr>
          <a:lstStyle/>
          <a:p>
            <a:endParaRPr lang="es-ES_tradnl"/>
          </a:p>
        </p:txBody>
      </p:sp>
      <p:sp>
        <p:nvSpPr>
          <p:cNvPr id="9890" name="Rectangle 674"/>
          <p:cNvSpPr>
            <a:spLocks/>
          </p:cNvSpPr>
          <p:nvPr/>
        </p:nvSpPr>
        <p:spPr bwMode="auto">
          <a:xfrm>
            <a:off x="182563" y="1152525"/>
            <a:ext cx="1511300" cy="1866900"/>
          </a:xfrm>
          <a:prstGeom prst="rect">
            <a:avLst/>
          </a:prstGeom>
          <a:noFill/>
          <a:ln w="12700">
            <a:solidFill>
              <a:srgbClr val="6666FF"/>
            </a:solidFill>
            <a:miter lim="800000"/>
            <a:headEnd/>
            <a:tailEnd/>
          </a:ln>
          <a:effectLst>
            <a:outerShdw blurRad="63500" dist="12700" dir="2700000" algn="ctr" rotWithShape="0">
              <a:schemeClr val="bg2">
                <a:alpha val="75000"/>
              </a:schemeClr>
            </a:outerShdw>
          </a:effectLst>
        </p:spPr>
        <p:txBody>
          <a:bodyPr lIns="0" tIns="0" rIns="40639" bIns="0">
            <a:prstTxWarp prst="textNoShape">
              <a:avLst/>
            </a:prstTxWarp>
          </a:bodyPr>
          <a:lstStyle/>
          <a:p>
            <a:pPr marL="39688" algn="ctr">
              <a:defRPr/>
            </a:pPr>
            <a:r>
              <a:rPr lang="en-US" sz="20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Diagrama de flujo del desarrollo del estudio</a:t>
            </a:r>
          </a:p>
        </p:txBody>
      </p:sp>
      <p:sp>
        <p:nvSpPr>
          <p:cNvPr id="9891" name="Rectangle 675"/>
          <p:cNvSpPr>
            <a:spLocks/>
          </p:cNvSpPr>
          <p:nvPr/>
        </p:nvSpPr>
        <p:spPr bwMode="auto">
          <a:xfrm>
            <a:off x="1412875" y="6362700"/>
            <a:ext cx="4108450" cy="330200"/>
          </a:xfrm>
          <a:prstGeom prst="rect">
            <a:avLst/>
          </a:prstGeom>
          <a:noFill/>
          <a:ln w="12700">
            <a:solidFill>
              <a:schemeClr val="tx1"/>
            </a:solidFill>
            <a:miter lim="800000"/>
            <a:headEnd/>
            <a:tailEnd/>
          </a:ln>
          <a:effectLst>
            <a:outerShdw blurRad="63500" dist="38099" dir="2700000" algn="ctr" rotWithShape="0">
              <a:schemeClr val="bg2">
                <a:alpha val="75000"/>
              </a:schemeClr>
            </a:outerShdw>
          </a:effectLst>
        </p:spPr>
        <p:txBody>
          <a:bodyPr wrap="none" lIns="0" tIns="0" rIns="40639" bIns="0">
            <a:prstTxWarp prst="textNoShape">
              <a:avLst/>
            </a:prstTxWarp>
            <a:spAutoFit/>
          </a:bodyPr>
          <a:lstStyle/>
          <a:p>
            <a:pPr marL="39688" algn="ctr">
              <a:spcBef>
                <a:spcPts val="800"/>
              </a:spcBef>
              <a:defRPr/>
            </a:pPr>
            <a:r>
              <a:rPr lang="en-US" sz="1400" b="1">
                <a:solidFill>
                  <a:schemeClr val="tx1"/>
                </a:solidFill>
                <a:latin typeface="Arial" pitchFamily="-110" charset="0"/>
                <a:ea typeface="Arial" pitchFamily="-110" charset="0"/>
                <a:cs typeface="Arial" pitchFamily="-110" charset="0"/>
                <a:sym typeface="Arial" pitchFamily="-110" charset="0"/>
              </a:rPr>
              <a:t>RESULTADOS, DISCUSIÓN Y CONCLUSIONES</a:t>
            </a:r>
          </a:p>
        </p:txBody>
      </p:sp>
      <p:sp>
        <p:nvSpPr>
          <p:cNvPr id="21526" name="Line 676"/>
          <p:cNvSpPr>
            <a:spLocks noChangeShapeType="1"/>
          </p:cNvSpPr>
          <p:nvPr/>
        </p:nvSpPr>
        <p:spPr bwMode="auto">
          <a:xfrm>
            <a:off x="3500438" y="5913438"/>
            <a:ext cx="1587" cy="419100"/>
          </a:xfrm>
          <a:prstGeom prst="line">
            <a:avLst/>
          </a:prstGeom>
          <a:noFill/>
          <a:ln w="12700">
            <a:solidFill>
              <a:schemeClr val="tx1"/>
            </a:solidFill>
            <a:round/>
            <a:headEnd/>
            <a:tailEnd type="triangle" w="med" len="med"/>
          </a:ln>
        </p:spPr>
        <p:txBody>
          <a:bodyPr>
            <a:prstTxWarp prst="textNoShape">
              <a:avLst/>
            </a:prstTxWarp>
          </a:bodyPr>
          <a:lstStyle/>
          <a:p>
            <a:endParaRPr lang="es-ES_tradnl"/>
          </a:p>
        </p:txBody>
      </p:sp>
      <p:sp>
        <p:nvSpPr>
          <p:cNvPr id="21527" name="Line 677"/>
          <p:cNvSpPr>
            <a:spLocks noChangeShapeType="1"/>
          </p:cNvSpPr>
          <p:nvPr/>
        </p:nvSpPr>
        <p:spPr bwMode="auto">
          <a:xfrm>
            <a:off x="2089150" y="5224463"/>
            <a:ext cx="2432050" cy="1587"/>
          </a:xfrm>
          <a:prstGeom prst="line">
            <a:avLst/>
          </a:prstGeom>
          <a:noFill/>
          <a:ln w="12700">
            <a:solidFill>
              <a:schemeClr val="tx1"/>
            </a:solidFill>
            <a:round/>
            <a:headEnd/>
            <a:tailEnd/>
          </a:ln>
        </p:spPr>
        <p:txBody>
          <a:bodyPr>
            <a:prstTxWarp prst="textNoShape">
              <a:avLst/>
            </a:prstTxWarp>
          </a:bodyPr>
          <a:lstStyle/>
          <a:p>
            <a:endParaRPr lang="es-ES_tradnl"/>
          </a:p>
        </p:txBody>
      </p:sp>
      <p:sp>
        <p:nvSpPr>
          <p:cNvPr id="21528" name="Line 678"/>
          <p:cNvSpPr>
            <a:spLocks noChangeShapeType="1"/>
          </p:cNvSpPr>
          <p:nvPr/>
        </p:nvSpPr>
        <p:spPr bwMode="auto">
          <a:xfrm>
            <a:off x="5940425" y="5753100"/>
            <a:ext cx="396875" cy="1588"/>
          </a:xfrm>
          <a:prstGeom prst="line">
            <a:avLst/>
          </a:prstGeom>
          <a:noFill/>
          <a:ln w="12700">
            <a:solidFill>
              <a:schemeClr val="tx1"/>
            </a:solidFill>
            <a:round/>
            <a:headEnd/>
            <a:tailEnd type="triangle" w="med" len="med"/>
          </a:ln>
        </p:spPr>
        <p:txBody>
          <a:bodyPr>
            <a:prstTxWarp prst="textNoShape">
              <a:avLst/>
            </a:prstTxWarp>
          </a:bodyPr>
          <a:lstStyle/>
          <a:p>
            <a:endParaRPr lang="es-ES_tradnl"/>
          </a:p>
        </p:txBody>
      </p:sp>
      <p:sp>
        <p:nvSpPr>
          <p:cNvPr id="9895" name="Rectangle 679"/>
          <p:cNvSpPr>
            <a:spLocks/>
          </p:cNvSpPr>
          <p:nvPr/>
        </p:nvSpPr>
        <p:spPr bwMode="auto">
          <a:xfrm>
            <a:off x="0" y="285750"/>
            <a:ext cx="9144000" cy="495300"/>
          </a:xfrm>
          <a:prstGeom prst="rect">
            <a:avLst/>
          </a:prstGeom>
          <a:noFill/>
          <a:ln w="12700">
            <a:noFill/>
            <a:miter lim="800000"/>
            <a:headEnd/>
            <a:tailEnd/>
          </a:ln>
          <a:effectLst>
            <a:outerShdw blurRad="63500" dist="50799" dir="2021367" algn="ctr" rotWithShape="0">
              <a:schemeClr val="bg2">
                <a:alpha val="75000"/>
              </a:schemeClr>
            </a:outerShdw>
          </a:effectLst>
        </p:spPr>
        <p:txBody>
          <a:bodyPr lIns="0" tIns="0" rIns="40639" bIns="0">
            <a:prstTxWarp prst="textNoShape">
              <a:avLst/>
            </a:prstTxWarp>
          </a:bodyPr>
          <a:lstStyle/>
          <a:p>
            <a:pPr marL="39688" algn="ctr">
              <a:spcBef>
                <a:spcPts val="1600"/>
              </a:spcBef>
              <a:defRPr/>
            </a:pPr>
            <a:r>
              <a:rPr lang="en-US" sz="2800" b="1">
                <a:solidFill>
                  <a:srgbClr val="FFFF00"/>
                </a:solidFill>
                <a:effectLst>
                  <a:outerShdw blurRad="38100" dist="38100" dir="2700000" algn="tl">
                    <a:srgbClr val="000000"/>
                  </a:outerShdw>
                </a:effectLst>
                <a:latin typeface="Arial" pitchFamily="-110" charset="0"/>
                <a:ea typeface="Arial" pitchFamily="-110" charset="0"/>
                <a:cs typeface="Arial" pitchFamily="-110" charset="0"/>
                <a:sym typeface="Arial" pitchFamily="-110" charset="0"/>
              </a:rPr>
              <a:t>ESTUDIO PRESECIAL</a:t>
            </a:r>
          </a:p>
        </p:txBody>
      </p:sp>
      <p:sp>
        <p:nvSpPr>
          <p:cNvPr id="21530" name="Line 680"/>
          <p:cNvSpPr>
            <a:spLocks noChangeShapeType="1"/>
          </p:cNvSpPr>
          <p:nvPr/>
        </p:nvSpPr>
        <p:spPr bwMode="auto">
          <a:xfrm>
            <a:off x="0" y="1001713"/>
            <a:ext cx="9144000" cy="1587"/>
          </a:xfrm>
          <a:prstGeom prst="line">
            <a:avLst/>
          </a:prstGeom>
          <a:noFill/>
          <a:ln w="101600">
            <a:solidFill>
              <a:srgbClr val="52527C"/>
            </a:solidFill>
            <a:round/>
            <a:headEnd/>
            <a:tailEnd/>
          </a:ln>
        </p:spPr>
        <p:txBody>
          <a:bodyPr>
            <a:prstTxWarp prst="textNoShape">
              <a:avLst/>
            </a:prstTxWarp>
          </a:bodyPr>
          <a:lstStyle/>
          <a:p>
            <a:endParaRPr lang="es-ES_tradnl"/>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Puntos digitales">
  <a:themeElements>
    <a:clrScheme name="">
      <a:dk1>
        <a:srgbClr val="000000"/>
      </a:dk1>
      <a:lt1>
        <a:srgbClr val="FFFFFF"/>
      </a:lt1>
      <a:dk2>
        <a:srgbClr val="000000"/>
      </a:dk2>
      <a:lt2>
        <a:srgbClr val="000000"/>
      </a:lt2>
      <a:accent1>
        <a:srgbClr val="6666FF"/>
      </a:accent1>
      <a:accent2>
        <a:srgbClr val="333399"/>
      </a:accent2>
      <a:accent3>
        <a:srgbClr val="AAAAAA"/>
      </a:accent3>
      <a:accent4>
        <a:srgbClr val="DADADA"/>
      </a:accent4>
      <a:accent5>
        <a:srgbClr val="B8B8FF"/>
      </a:accent5>
      <a:accent6>
        <a:srgbClr val="2D2D8A"/>
      </a:accent6>
      <a:hlink>
        <a:srgbClr val="009999"/>
      </a:hlink>
      <a:folHlink>
        <a:srgbClr val="99CC00"/>
      </a:folHlink>
    </a:clrScheme>
    <a:fontScheme name="1_Puntos digitale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66F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solidFill>
          <a:srgbClr val="6666FF"/>
        </a:solidFill>
        <a:ln w="19050" cap="flat" cmpd="sng" algn="ctr">
          <a:solidFill>
            <a:schemeClr val="tx1"/>
          </a:solidFill>
          <a:prstDash val="solid"/>
          <a:round/>
          <a:headEnd type="none" w="med" len="med"/>
          <a:tailEnd type="triangle"/>
        </a:ln>
        <a:effectLst>
          <a:outerShdw blurRad="50800" dist="38100" dir="2700000">
            <a:srgbClr val="000000">
              <a:alpha val="97000"/>
            </a:srgbClr>
          </a:outerShdw>
        </a:effectLst>
      </a:spPr>
      <a:bodyPr/>
      <a:lstStyle/>
    </a:lnDef>
  </a:objectDefaults>
  <a:extraClrSchemeLst>
    <a:extraClrScheme>
      <a:clrScheme name="1_Puntos digita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SC Template">
  <a:themeElements>
    <a:clrScheme name="ESC Template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ESC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ESC Template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3421</TotalTime>
  <Pages>0</Pages>
  <Words>6720</Words>
  <Characters>0</Characters>
  <Application>Microsoft Office PowerPoint</Application>
  <PresentationFormat>Presentación en pantalla (4:3)</PresentationFormat>
  <Lines>0</Lines>
  <Paragraphs>882</Paragraphs>
  <Slides>75</Slides>
  <Notes>24</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75</vt:i4>
      </vt:variant>
    </vt:vector>
  </HeadingPairs>
  <TitlesOfParts>
    <vt:vector size="79" baseType="lpstr">
      <vt:lpstr>1_Puntos digitales</vt:lpstr>
      <vt:lpstr>2_Diseño predeterminado</vt:lpstr>
      <vt:lpstr>2_ESC Template</vt:lpstr>
      <vt:lpstr>Gráfico</vt:lpstr>
      <vt:lpstr>Prevención Secundaria de la enfermedad cardiovascular realizada en Atención Primaria mediante recomendaciones para mejorar el control del colesterol basadas en las Guías de Práctica Clínica.</vt:lpstr>
      <vt:lpstr>Equipo Coordinador del Estudio</vt:lpstr>
      <vt:lpstr>Estudio ESPROCOL</vt:lpstr>
      <vt:lpstr>ESTUDIO ESPROCOL</vt:lpstr>
      <vt:lpstr>Diapositiva 5</vt:lpstr>
      <vt:lpstr>Prevalencia FRCV en España</vt:lpstr>
      <vt:lpstr>ESTUDIO ESPROCOL</vt:lpstr>
      <vt:lpstr>Diapositiva 8</vt:lpstr>
      <vt:lpstr>Diapositiva 9</vt:lpstr>
      <vt:lpstr>Diapositiva 10</vt:lpstr>
      <vt:lpstr>Diapositiva 11</vt:lpstr>
      <vt:lpstr>Diapositiva 12</vt:lpstr>
      <vt:lpstr>Estudio EVENTO (2002)</vt:lpstr>
      <vt:lpstr>Diapositiva 14</vt:lpstr>
      <vt:lpstr>Diapositiva 15</vt:lpstr>
      <vt:lpstr>Diapositiva 16</vt:lpstr>
      <vt:lpstr>Diapositiva 17</vt:lpstr>
      <vt:lpstr>Diapositiva 18</vt:lpstr>
      <vt:lpstr>Estudio LIPICAP (2004)</vt:lpstr>
      <vt:lpstr>Estudio PRESENAP (2004)</vt:lpstr>
      <vt:lpstr>ESTUDIO ICAR (Intervención en la Comunidad de Alto Riesgo coronario)</vt:lpstr>
      <vt:lpstr>ESTUDIO ICAR (Intervención en la Comunidad de Alto Riesgo Coronario)</vt:lpstr>
      <vt:lpstr>ESTUDIO ICAR (Intervención en la Comunidad de Alto Riesgo coronario)</vt:lpstr>
      <vt:lpstr>ESTUDIO ICAR (Intervención en la Comunidad de Alto Riesgo coronario)</vt:lpstr>
      <vt:lpstr>ESTUDIO ICAR (Intervención en la Comunidad de Alto Riesgo coronario)</vt:lpstr>
      <vt:lpstr>ESTUDIO ICAR (Intervención en la Comunidad de Alto Riesgo coronario)</vt:lpstr>
      <vt:lpstr>Estudio CIFARC (2002)</vt:lpstr>
      <vt:lpstr>Proyecto MIRVAS (2002-2003) Reducción de la morbimortalidad cardiovascular tras un episodiocardiovascular agudo mediante el tratamiento intensivo de los factores de riesgo</vt:lpstr>
      <vt:lpstr>Diapositiva 29</vt:lpstr>
      <vt:lpstr>Diapositiva 30</vt:lpstr>
      <vt:lpstr>Estudio CIFARC 2 (2004)</vt:lpstr>
      <vt:lpstr>Estudio DYSYS-SPAIN ANOMALÍAS EN LOS LÍPIDOS EN PACIENTES TRATADOS CON ESTATINAS. (DYSLIPIDEMIA INTERNATIONAL SURVEY)</vt:lpstr>
      <vt:lpstr>INTERNATIONAL PREVALENCE AND TREATMENT OF CARDIOVASCULAR RISK FACTORS The Reduction of Atherothrombosis for Continued Health (REACH) Registry</vt:lpstr>
      <vt:lpstr>Diapositiva 34</vt:lpstr>
      <vt:lpstr>Diapositiva 35</vt:lpstr>
      <vt:lpstr>Diapositiva 36</vt:lpstr>
      <vt:lpstr>Diapositiva 37</vt:lpstr>
      <vt:lpstr>Diapositiva 38</vt:lpstr>
      <vt:lpstr>Podemos intervenir</vt:lpstr>
      <vt:lpstr>¿Por qué no lo hacemos bien? </vt:lpstr>
      <vt:lpstr>Estudio HISPALIPID: pacientes de alto riesgo. Control Objetivo vs Subjetivo de la dislipemia </vt:lpstr>
      <vt:lpstr>¿Cómo resolver esta situación? </vt:lpstr>
      <vt:lpstr>Aspectos que podrían facilitar la práctica de la prevención CV</vt:lpstr>
      <vt:lpstr>Diapositiva 44</vt:lpstr>
      <vt:lpstr>Resumen Recomendaciones Adaptación española Guía Europea 2008</vt:lpstr>
      <vt:lpstr>Diapositiva 46</vt:lpstr>
      <vt:lpstr>DOS PILARES ESENCIALES…</vt:lpstr>
      <vt:lpstr>HIPÓTESIS A CONTRASTAR EN ESPROCOL </vt:lpstr>
      <vt:lpstr>Cifras objetivo y niveles para aconsejar el inicio de tratamiento farmacológico de LDL en Prev. Secundaria</vt:lpstr>
      <vt:lpstr>ESTUDIO ESPROCOL</vt:lpstr>
      <vt:lpstr>ESTUDIO ESPROCOL</vt:lpstr>
      <vt:lpstr>ESTUDIO ESPROCOL</vt:lpstr>
      <vt:lpstr>ESTUDIO ESPROCOL</vt:lpstr>
      <vt:lpstr>ESTUDIO ESPROCOL</vt:lpstr>
      <vt:lpstr>ESTUDIO ESPROCOL</vt:lpstr>
      <vt:lpstr>ESTUDIO ESPROCOL</vt:lpstr>
      <vt:lpstr>Diapositiva 57</vt:lpstr>
      <vt:lpstr>CRITERIOS DE INCLUSIÓN</vt:lpstr>
      <vt:lpstr>CRITERIOS DE EXCLUSIÓN</vt:lpstr>
      <vt:lpstr>CRITERIOS DE EXCLUSIÓN</vt:lpstr>
      <vt:lpstr>CRITERIOS DE RETIRADA</vt:lpstr>
      <vt:lpstr>ACTIVIDADES PROTOCOLIZADAS</vt:lpstr>
      <vt:lpstr>Diapositiva 63</vt:lpstr>
      <vt:lpstr>Diapositiva 64</vt:lpstr>
      <vt:lpstr>La mayoría del descenso del LDL-C ocurre con las dosis menores de Estatinas</vt:lpstr>
      <vt:lpstr>Diapositiva 66</vt:lpstr>
      <vt:lpstr>Potencia de reducción del LDL-C de las distintas estatinas</vt:lpstr>
      <vt:lpstr>El efecto de la coadministración de ezetimiba y estatina equivale a duplicar tres veces la dosis de estatina</vt:lpstr>
      <vt:lpstr>Cálculo del % de reducción del c-LDL para conseguir el objetivo de control</vt:lpstr>
      <vt:lpstr>El efecto de la coadministración de ezetimiba y estatina equivale a duplicar tres veces la dosis de estatina</vt:lpstr>
      <vt:lpstr>Cálculo del % de reducción del c-LDL para conseguir el objetivo de control</vt:lpstr>
      <vt:lpstr>RECOMENDACIONES PROTOCOLO Tratamiento farmacológico</vt:lpstr>
      <vt:lpstr>RECOMENDACIONES PROTOCOLO</vt:lpstr>
      <vt:lpstr>RECOMENDACIONES PROTOCOLO</vt:lpstr>
      <vt:lpstr>¿Los resultados de ESPROCOL nos ayudarán a cambiar el prejuicio de que es peligroso y difícil meter al paciente en objetivos?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Fco. Javier García-Norro Herreros</dc:creator>
  <cp:keywords/>
  <dc:description/>
  <cp:lastModifiedBy>Gloria</cp:lastModifiedBy>
  <cp:revision>72</cp:revision>
  <dcterms:created xsi:type="dcterms:W3CDTF">2009-06-11T13:50:45Z</dcterms:created>
  <dcterms:modified xsi:type="dcterms:W3CDTF">2009-06-11T14:45:16Z</dcterms:modified>
  <cp:category/>
</cp:coreProperties>
</file>